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61" r:id="rId6"/>
    <p:sldId id="258" r:id="rId7"/>
    <p:sldId id="273" r:id="rId8"/>
    <p:sldId id="263" r:id="rId9"/>
    <p:sldId id="262" r:id="rId10"/>
    <p:sldId id="277" r:id="rId11"/>
    <p:sldId id="278" r:id="rId12"/>
    <p:sldId id="283" r:id="rId13"/>
    <p:sldId id="284" r:id="rId14"/>
    <p:sldId id="280" r:id="rId15"/>
    <p:sldId id="264" r:id="rId16"/>
    <p:sldId id="282" r:id="rId17"/>
    <p:sldId id="281" r:id="rId18"/>
    <p:sldId id="266" r:id="rId19"/>
    <p:sldId id="267" r:id="rId20"/>
    <p:sldId id="268" r:id="rId21"/>
    <p:sldId id="269" r:id="rId22"/>
    <p:sldId id="274" r:id="rId23"/>
    <p:sldId id="275" r:id="rId24"/>
    <p:sldId id="276" r:id="rId25"/>
    <p:sldId id="272" r:id="rId26"/>
    <p:sldId id="271" r:id="rId27"/>
    <p:sldId id="285" r:id="rId28"/>
    <p:sldId id="286" r:id="rId29"/>
    <p:sldId id="27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506ED-0E0F-4F02-8CC4-47880654AC42}">
          <p14:sldIdLst>
            <p14:sldId id="256"/>
            <p14:sldId id="261"/>
            <p14:sldId id="258"/>
            <p14:sldId id="273"/>
            <p14:sldId id="263"/>
            <p14:sldId id="262"/>
            <p14:sldId id="277"/>
            <p14:sldId id="278"/>
            <p14:sldId id="283"/>
            <p14:sldId id="284"/>
            <p14:sldId id="280"/>
          </p14:sldIdLst>
        </p14:section>
        <p14:section name="Untitled Section" id="{30107F36-9F43-47F4-B0B6-3C36E2A62DFC}">
          <p14:sldIdLst>
            <p14:sldId id="264"/>
            <p14:sldId id="282"/>
            <p14:sldId id="281"/>
            <p14:sldId id="266"/>
            <p14:sldId id="267"/>
            <p14:sldId id="268"/>
            <p14:sldId id="269"/>
            <p14:sldId id="274"/>
            <p14:sldId id="275"/>
            <p14:sldId id="276"/>
            <p14:sldId id="272"/>
            <p14:sldId id="271"/>
            <p14:sldId id="285"/>
            <p14:sldId id="286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 snapToObjects="1">
      <p:cViewPr varScale="1">
        <p:scale>
          <a:sx n="81" d="100"/>
          <a:sy n="81" d="100"/>
        </p:scale>
        <p:origin x="844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22.svg"/><Relationship Id="rId4" Type="http://schemas.openxmlformats.org/officeDocument/2006/relationships/image" Target="../media/image4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22.svg"/><Relationship Id="rId4" Type="http://schemas.openxmlformats.org/officeDocument/2006/relationships/image" Target="../media/image4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8A01C-7E91-4AFD-994B-6E7C2C9A76A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290BD7-06E8-43D2-B9A5-F8895364D04A}">
      <dgm:prSet/>
      <dgm:spPr/>
      <dgm:t>
        <a:bodyPr/>
        <a:lstStyle/>
        <a:p>
          <a:r>
            <a:rPr lang="en-US"/>
            <a:t>Premier operates in a rapidly evolving cybersecurity environment.</a:t>
          </a:r>
        </a:p>
      </dgm:t>
    </dgm:pt>
    <dgm:pt modelId="{7F8D94F4-DF91-46C9-998C-7CA3F8B01893}" type="parTrans" cxnId="{5AE9AFE5-4C47-4646-B95D-F0A43B7BECDC}">
      <dgm:prSet/>
      <dgm:spPr/>
      <dgm:t>
        <a:bodyPr/>
        <a:lstStyle/>
        <a:p>
          <a:endParaRPr lang="en-US"/>
        </a:p>
      </dgm:t>
    </dgm:pt>
    <dgm:pt modelId="{07A44599-E3DD-40CB-BA7F-FAB6EBCB5822}" type="sibTrans" cxnId="{5AE9AFE5-4C47-4646-B95D-F0A43B7BECDC}">
      <dgm:prSet/>
      <dgm:spPr/>
      <dgm:t>
        <a:bodyPr/>
        <a:lstStyle/>
        <a:p>
          <a:endParaRPr lang="en-US"/>
        </a:p>
      </dgm:t>
    </dgm:pt>
    <dgm:pt modelId="{9AF3906F-FBFB-4DED-AF2F-DC592C226C6D}">
      <dgm:prSet/>
      <dgm:spPr/>
      <dgm:t>
        <a:bodyPr/>
        <a:lstStyle/>
        <a:p>
          <a:r>
            <a:rPr lang="en-US"/>
            <a:t>Hybrid work, emerging threats, and third-party dependencies pose new risks.</a:t>
          </a:r>
        </a:p>
      </dgm:t>
    </dgm:pt>
    <dgm:pt modelId="{BE71DD68-E8B1-428A-8083-891F6D69D2B5}" type="parTrans" cxnId="{EA4DED04-6E0C-4CE5-B23D-CC78E21C76C0}">
      <dgm:prSet/>
      <dgm:spPr/>
      <dgm:t>
        <a:bodyPr/>
        <a:lstStyle/>
        <a:p>
          <a:endParaRPr lang="en-US"/>
        </a:p>
      </dgm:t>
    </dgm:pt>
    <dgm:pt modelId="{F26545DA-CF90-471B-9D81-FBD386D30518}" type="sibTrans" cxnId="{EA4DED04-6E0C-4CE5-B23D-CC78E21C76C0}">
      <dgm:prSet/>
      <dgm:spPr/>
      <dgm:t>
        <a:bodyPr/>
        <a:lstStyle/>
        <a:p>
          <a:endParaRPr lang="en-US"/>
        </a:p>
      </dgm:t>
    </dgm:pt>
    <dgm:pt modelId="{F15845E1-F028-482B-9515-5D48A75D455F}">
      <dgm:prSet/>
      <dgm:spPr/>
      <dgm:t>
        <a:bodyPr/>
        <a:lstStyle/>
        <a:p>
          <a:r>
            <a:rPr lang="en-US"/>
            <a:t>Third-Party access risks.</a:t>
          </a:r>
        </a:p>
      </dgm:t>
    </dgm:pt>
    <dgm:pt modelId="{1786B5CF-22C2-4201-9650-723C9BEA7082}" type="parTrans" cxnId="{82B4B163-FC9F-487E-A68B-0EF27719B717}">
      <dgm:prSet/>
      <dgm:spPr/>
      <dgm:t>
        <a:bodyPr/>
        <a:lstStyle/>
        <a:p>
          <a:endParaRPr lang="en-US"/>
        </a:p>
      </dgm:t>
    </dgm:pt>
    <dgm:pt modelId="{487574DD-4885-4688-8EF5-26C2E61046AF}" type="sibTrans" cxnId="{82B4B163-FC9F-487E-A68B-0EF27719B717}">
      <dgm:prSet/>
      <dgm:spPr/>
      <dgm:t>
        <a:bodyPr/>
        <a:lstStyle/>
        <a:p>
          <a:endParaRPr lang="en-US"/>
        </a:p>
      </dgm:t>
    </dgm:pt>
    <dgm:pt modelId="{E85F8F36-71B2-4303-A66E-58DFA23DD201}">
      <dgm:prSet/>
      <dgm:spPr/>
      <dgm:t>
        <a:bodyPr/>
        <a:lstStyle/>
        <a:p>
          <a:r>
            <a:rPr lang="en-US"/>
            <a:t>Shadow IT proliferation causing data leakage.</a:t>
          </a:r>
        </a:p>
      </dgm:t>
    </dgm:pt>
    <dgm:pt modelId="{A4D05BED-DDC4-4054-8867-67A4D7D5D666}" type="parTrans" cxnId="{D92F3B75-A31E-4A7A-9CEE-9217E5EB24D9}">
      <dgm:prSet/>
      <dgm:spPr/>
      <dgm:t>
        <a:bodyPr/>
        <a:lstStyle/>
        <a:p>
          <a:endParaRPr lang="en-US"/>
        </a:p>
      </dgm:t>
    </dgm:pt>
    <dgm:pt modelId="{C4CFC465-DE93-4FE6-84AB-5E3247C38D59}" type="sibTrans" cxnId="{D92F3B75-A31E-4A7A-9CEE-9217E5EB24D9}">
      <dgm:prSet/>
      <dgm:spPr/>
      <dgm:t>
        <a:bodyPr/>
        <a:lstStyle/>
        <a:p>
          <a:endParaRPr lang="en-US"/>
        </a:p>
      </dgm:t>
    </dgm:pt>
    <dgm:pt modelId="{E03F8A01-E960-4EAA-882F-A51AE935F336}">
      <dgm:prSet/>
      <dgm:spPr/>
      <dgm:t>
        <a:bodyPr/>
        <a:lstStyle/>
        <a:p>
          <a:r>
            <a:rPr lang="en-US"/>
            <a:t>Endpoint security gaps increasing vulnerability</a:t>
          </a:r>
          <a:r>
            <a:rPr lang="en-AU"/>
            <a:t>.</a:t>
          </a:r>
          <a:endParaRPr lang="en-US"/>
        </a:p>
      </dgm:t>
    </dgm:pt>
    <dgm:pt modelId="{C2E2278F-0E1B-4C8B-8866-BFEB4DE7D763}" type="parTrans" cxnId="{28815939-5972-4112-B400-A98E14E75AEB}">
      <dgm:prSet/>
      <dgm:spPr/>
      <dgm:t>
        <a:bodyPr/>
        <a:lstStyle/>
        <a:p>
          <a:endParaRPr lang="en-US"/>
        </a:p>
      </dgm:t>
    </dgm:pt>
    <dgm:pt modelId="{2E9DC02F-C76A-4EC6-9B28-D539867CA136}" type="sibTrans" cxnId="{28815939-5972-4112-B400-A98E14E75AEB}">
      <dgm:prSet/>
      <dgm:spPr/>
      <dgm:t>
        <a:bodyPr/>
        <a:lstStyle/>
        <a:p>
          <a:endParaRPr lang="en-US"/>
        </a:p>
      </dgm:t>
    </dgm:pt>
    <dgm:pt modelId="{550182A5-ACF9-4DA6-8596-93D2498BE697}" type="pres">
      <dgm:prSet presAssocID="{D1E8A01C-7E91-4AFD-994B-6E7C2C9A76AF}" presName="root" presStyleCnt="0">
        <dgm:presLayoutVars>
          <dgm:dir/>
          <dgm:resizeHandles val="exact"/>
        </dgm:presLayoutVars>
      </dgm:prSet>
      <dgm:spPr/>
    </dgm:pt>
    <dgm:pt modelId="{AA108912-903E-4586-B706-03DDF5949258}" type="pres">
      <dgm:prSet presAssocID="{65290BD7-06E8-43D2-B9A5-F8895364D04A}" presName="compNode" presStyleCnt="0"/>
      <dgm:spPr/>
    </dgm:pt>
    <dgm:pt modelId="{D6783B87-EC6A-4600-B06E-38F13AF332D3}" type="pres">
      <dgm:prSet presAssocID="{65290BD7-06E8-43D2-B9A5-F8895364D0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FFF7089-7F04-47E6-B720-B31F1E9B5E74}" type="pres">
      <dgm:prSet presAssocID="{65290BD7-06E8-43D2-B9A5-F8895364D04A}" presName="spaceRect" presStyleCnt="0"/>
      <dgm:spPr/>
    </dgm:pt>
    <dgm:pt modelId="{9E1628A3-4A73-487B-8017-1B9793B9B597}" type="pres">
      <dgm:prSet presAssocID="{65290BD7-06E8-43D2-B9A5-F8895364D04A}" presName="textRect" presStyleLbl="revTx" presStyleIdx="0" presStyleCnt="5">
        <dgm:presLayoutVars>
          <dgm:chMax val="1"/>
          <dgm:chPref val="1"/>
        </dgm:presLayoutVars>
      </dgm:prSet>
      <dgm:spPr/>
    </dgm:pt>
    <dgm:pt modelId="{56E78F15-8261-4E15-BB34-4A83E493E197}" type="pres">
      <dgm:prSet presAssocID="{07A44599-E3DD-40CB-BA7F-FAB6EBCB5822}" presName="sibTrans" presStyleCnt="0"/>
      <dgm:spPr/>
    </dgm:pt>
    <dgm:pt modelId="{DCA6AC30-DF71-4201-877B-82953E5B7DBE}" type="pres">
      <dgm:prSet presAssocID="{9AF3906F-FBFB-4DED-AF2F-DC592C226C6D}" presName="compNode" presStyleCnt="0"/>
      <dgm:spPr/>
    </dgm:pt>
    <dgm:pt modelId="{1DC4FB39-14C8-490E-A163-69A2FF587DAF}" type="pres">
      <dgm:prSet presAssocID="{9AF3906F-FBFB-4DED-AF2F-DC592C226C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7188160F-CD52-4225-83C6-55F0F735BFF6}" type="pres">
      <dgm:prSet presAssocID="{9AF3906F-FBFB-4DED-AF2F-DC592C226C6D}" presName="spaceRect" presStyleCnt="0"/>
      <dgm:spPr/>
    </dgm:pt>
    <dgm:pt modelId="{86D4538C-AD68-47C1-89A4-9B71C3D78885}" type="pres">
      <dgm:prSet presAssocID="{9AF3906F-FBFB-4DED-AF2F-DC592C226C6D}" presName="textRect" presStyleLbl="revTx" presStyleIdx="1" presStyleCnt="5">
        <dgm:presLayoutVars>
          <dgm:chMax val="1"/>
          <dgm:chPref val="1"/>
        </dgm:presLayoutVars>
      </dgm:prSet>
      <dgm:spPr/>
    </dgm:pt>
    <dgm:pt modelId="{71674A48-09F4-4218-9209-639F857B07B7}" type="pres">
      <dgm:prSet presAssocID="{F26545DA-CF90-471B-9D81-FBD386D30518}" presName="sibTrans" presStyleCnt="0"/>
      <dgm:spPr/>
    </dgm:pt>
    <dgm:pt modelId="{CE75B9D8-57A6-4304-8A5C-891541AD6121}" type="pres">
      <dgm:prSet presAssocID="{F15845E1-F028-482B-9515-5D48A75D455F}" presName="compNode" presStyleCnt="0"/>
      <dgm:spPr/>
    </dgm:pt>
    <dgm:pt modelId="{4DECCB83-7A92-4C67-A5A2-9EB552F1E0C4}" type="pres">
      <dgm:prSet presAssocID="{F15845E1-F028-482B-9515-5D48A75D45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627DA321-55F5-48C3-B51E-F32F48055895}" type="pres">
      <dgm:prSet presAssocID="{F15845E1-F028-482B-9515-5D48A75D455F}" presName="spaceRect" presStyleCnt="0"/>
      <dgm:spPr/>
    </dgm:pt>
    <dgm:pt modelId="{6CB40EAA-4540-4F0C-B544-BB6DC2EC3205}" type="pres">
      <dgm:prSet presAssocID="{F15845E1-F028-482B-9515-5D48A75D455F}" presName="textRect" presStyleLbl="revTx" presStyleIdx="2" presStyleCnt="5">
        <dgm:presLayoutVars>
          <dgm:chMax val="1"/>
          <dgm:chPref val="1"/>
        </dgm:presLayoutVars>
      </dgm:prSet>
      <dgm:spPr/>
    </dgm:pt>
    <dgm:pt modelId="{D75ABCE5-5567-4291-8564-13F9F20F1464}" type="pres">
      <dgm:prSet presAssocID="{487574DD-4885-4688-8EF5-26C2E61046AF}" presName="sibTrans" presStyleCnt="0"/>
      <dgm:spPr/>
    </dgm:pt>
    <dgm:pt modelId="{6A646F77-8201-4AEC-9ADA-FCA57538ABB6}" type="pres">
      <dgm:prSet presAssocID="{E85F8F36-71B2-4303-A66E-58DFA23DD201}" presName="compNode" presStyleCnt="0"/>
      <dgm:spPr/>
    </dgm:pt>
    <dgm:pt modelId="{2016EE8F-AFB0-453E-8738-012496753F59}" type="pres">
      <dgm:prSet presAssocID="{E85F8F36-71B2-4303-A66E-58DFA23DD2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6881BB81-1678-47B7-A55E-BC7C6CCFE9B5}" type="pres">
      <dgm:prSet presAssocID="{E85F8F36-71B2-4303-A66E-58DFA23DD201}" presName="spaceRect" presStyleCnt="0"/>
      <dgm:spPr/>
    </dgm:pt>
    <dgm:pt modelId="{9635A32D-6DD0-42E2-98B7-60690AB0E697}" type="pres">
      <dgm:prSet presAssocID="{E85F8F36-71B2-4303-A66E-58DFA23DD201}" presName="textRect" presStyleLbl="revTx" presStyleIdx="3" presStyleCnt="5">
        <dgm:presLayoutVars>
          <dgm:chMax val="1"/>
          <dgm:chPref val="1"/>
        </dgm:presLayoutVars>
      </dgm:prSet>
      <dgm:spPr/>
    </dgm:pt>
    <dgm:pt modelId="{1D80EDA0-70F3-415A-BE90-1756B8C40AB1}" type="pres">
      <dgm:prSet presAssocID="{C4CFC465-DE93-4FE6-84AB-5E3247C38D59}" presName="sibTrans" presStyleCnt="0"/>
      <dgm:spPr/>
    </dgm:pt>
    <dgm:pt modelId="{B69B169C-D307-4258-8239-8170C1653BA2}" type="pres">
      <dgm:prSet presAssocID="{E03F8A01-E960-4EAA-882F-A51AE935F336}" presName="compNode" presStyleCnt="0"/>
      <dgm:spPr/>
    </dgm:pt>
    <dgm:pt modelId="{3B2A3F8A-021E-4915-A473-374948DF8041}" type="pres">
      <dgm:prSet presAssocID="{E03F8A01-E960-4EAA-882F-A51AE935F3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0CA5B3F-22CF-4593-9567-CF33F049ADA0}" type="pres">
      <dgm:prSet presAssocID="{E03F8A01-E960-4EAA-882F-A51AE935F336}" presName="spaceRect" presStyleCnt="0"/>
      <dgm:spPr/>
    </dgm:pt>
    <dgm:pt modelId="{88DC73B3-79F1-41AD-A8CA-0C5B74104E42}" type="pres">
      <dgm:prSet presAssocID="{E03F8A01-E960-4EAA-882F-A51AE935F3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331D00-821A-48A6-AFC1-33C8CFE2025A}" type="presOf" srcId="{D1E8A01C-7E91-4AFD-994B-6E7C2C9A76AF}" destId="{550182A5-ACF9-4DA6-8596-93D2498BE697}" srcOrd="0" destOrd="0" presId="urn:microsoft.com/office/officeart/2018/2/layout/IconLabelList"/>
    <dgm:cxn modelId="{EA4DED04-6E0C-4CE5-B23D-CC78E21C76C0}" srcId="{D1E8A01C-7E91-4AFD-994B-6E7C2C9A76AF}" destId="{9AF3906F-FBFB-4DED-AF2F-DC592C226C6D}" srcOrd="1" destOrd="0" parTransId="{BE71DD68-E8B1-428A-8083-891F6D69D2B5}" sibTransId="{F26545DA-CF90-471B-9D81-FBD386D30518}"/>
    <dgm:cxn modelId="{29EBB921-FBA3-4841-93D1-992115D57A5E}" type="presOf" srcId="{65290BD7-06E8-43D2-B9A5-F8895364D04A}" destId="{9E1628A3-4A73-487B-8017-1B9793B9B597}" srcOrd="0" destOrd="0" presId="urn:microsoft.com/office/officeart/2018/2/layout/IconLabelList"/>
    <dgm:cxn modelId="{28815939-5972-4112-B400-A98E14E75AEB}" srcId="{D1E8A01C-7E91-4AFD-994B-6E7C2C9A76AF}" destId="{E03F8A01-E960-4EAA-882F-A51AE935F336}" srcOrd="4" destOrd="0" parTransId="{C2E2278F-0E1B-4C8B-8866-BFEB4DE7D763}" sibTransId="{2E9DC02F-C76A-4EC6-9B28-D539867CA136}"/>
    <dgm:cxn modelId="{82B4B163-FC9F-487E-A68B-0EF27719B717}" srcId="{D1E8A01C-7E91-4AFD-994B-6E7C2C9A76AF}" destId="{F15845E1-F028-482B-9515-5D48A75D455F}" srcOrd="2" destOrd="0" parTransId="{1786B5CF-22C2-4201-9650-723C9BEA7082}" sibTransId="{487574DD-4885-4688-8EF5-26C2E61046AF}"/>
    <dgm:cxn modelId="{637DE565-0D70-4A52-8866-A9268FD9F78C}" type="presOf" srcId="{F15845E1-F028-482B-9515-5D48A75D455F}" destId="{6CB40EAA-4540-4F0C-B544-BB6DC2EC3205}" srcOrd="0" destOrd="0" presId="urn:microsoft.com/office/officeart/2018/2/layout/IconLabelList"/>
    <dgm:cxn modelId="{D92F3B75-A31E-4A7A-9CEE-9217E5EB24D9}" srcId="{D1E8A01C-7E91-4AFD-994B-6E7C2C9A76AF}" destId="{E85F8F36-71B2-4303-A66E-58DFA23DD201}" srcOrd="3" destOrd="0" parTransId="{A4D05BED-DDC4-4054-8867-67A4D7D5D666}" sibTransId="{C4CFC465-DE93-4FE6-84AB-5E3247C38D59}"/>
    <dgm:cxn modelId="{FAA73F56-B7C4-4CBC-8283-AFED682D946F}" type="presOf" srcId="{E85F8F36-71B2-4303-A66E-58DFA23DD201}" destId="{9635A32D-6DD0-42E2-98B7-60690AB0E697}" srcOrd="0" destOrd="0" presId="urn:microsoft.com/office/officeart/2018/2/layout/IconLabelList"/>
    <dgm:cxn modelId="{0C44D2A1-9D57-46A2-96A4-990CA77548ED}" type="presOf" srcId="{9AF3906F-FBFB-4DED-AF2F-DC592C226C6D}" destId="{86D4538C-AD68-47C1-89A4-9B71C3D78885}" srcOrd="0" destOrd="0" presId="urn:microsoft.com/office/officeart/2018/2/layout/IconLabelList"/>
    <dgm:cxn modelId="{BD02F9A8-645B-4286-906B-DCC7AEBDBC5D}" type="presOf" srcId="{E03F8A01-E960-4EAA-882F-A51AE935F336}" destId="{88DC73B3-79F1-41AD-A8CA-0C5B74104E42}" srcOrd="0" destOrd="0" presId="urn:microsoft.com/office/officeart/2018/2/layout/IconLabelList"/>
    <dgm:cxn modelId="{5AE9AFE5-4C47-4646-B95D-F0A43B7BECDC}" srcId="{D1E8A01C-7E91-4AFD-994B-6E7C2C9A76AF}" destId="{65290BD7-06E8-43D2-B9A5-F8895364D04A}" srcOrd="0" destOrd="0" parTransId="{7F8D94F4-DF91-46C9-998C-7CA3F8B01893}" sibTransId="{07A44599-E3DD-40CB-BA7F-FAB6EBCB5822}"/>
    <dgm:cxn modelId="{3360B4D9-4711-47E7-987F-4A3A044E126B}" type="presParOf" srcId="{550182A5-ACF9-4DA6-8596-93D2498BE697}" destId="{AA108912-903E-4586-B706-03DDF5949258}" srcOrd="0" destOrd="0" presId="urn:microsoft.com/office/officeart/2018/2/layout/IconLabelList"/>
    <dgm:cxn modelId="{8136595D-9ABA-4F98-862A-D3EE0BB98F0D}" type="presParOf" srcId="{AA108912-903E-4586-B706-03DDF5949258}" destId="{D6783B87-EC6A-4600-B06E-38F13AF332D3}" srcOrd="0" destOrd="0" presId="urn:microsoft.com/office/officeart/2018/2/layout/IconLabelList"/>
    <dgm:cxn modelId="{5EA64E05-0D6F-4C98-A0B0-C06A5613F269}" type="presParOf" srcId="{AA108912-903E-4586-B706-03DDF5949258}" destId="{2FFF7089-7F04-47E6-B720-B31F1E9B5E74}" srcOrd="1" destOrd="0" presId="urn:microsoft.com/office/officeart/2018/2/layout/IconLabelList"/>
    <dgm:cxn modelId="{04C0CF68-F8E5-4C9E-821A-9ED9A5F38FD7}" type="presParOf" srcId="{AA108912-903E-4586-B706-03DDF5949258}" destId="{9E1628A3-4A73-487B-8017-1B9793B9B597}" srcOrd="2" destOrd="0" presId="urn:microsoft.com/office/officeart/2018/2/layout/IconLabelList"/>
    <dgm:cxn modelId="{B5D67CBC-35F2-46D6-8BEF-922C11F43773}" type="presParOf" srcId="{550182A5-ACF9-4DA6-8596-93D2498BE697}" destId="{56E78F15-8261-4E15-BB34-4A83E493E197}" srcOrd="1" destOrd="0" presId="urn:microsoft.com/office/officeart/2018/2/layout/IconLabelList"/>
    <dgm:cxn modelId="{141FC5EC-C7C7-48F5-BD03-D89DDFA41656}" type="presParOf" srcId="{550182A5-ACF9-4DA6-8596-93D2498BE697}" destId="{DCA6AC30-DF71-4201-877B-82953E5B7DBE}" srcOrd="2" destOrd="0" presId="urn:microsoft.com/office/officeart/2018/2/layout/IconLabelList"/>
    <dgm:cxn modelId="{2B6D4D5F-B31C-4C7A-AD03-7C223A9D1868}" type="presParOf" srcId="{DCA6AC30-DF71-4201-877B-82953E5B7DBE}" destId="{1DC4FB39-14C8-490E-A163-69A2FF587DAF}" srcOrd="0" destOrd="0" presId="urn:microsoft.com/office/officeart/2018/2/layout/IconLabelList"/>
    <dgm:cxn modelId="{C0952597-2069-4015-BA56-36FA7A340A5F}" type="presParOf" srcId="{DCA6AC30-DF71-4201-877B-82953E5B7DBE}" destId="{7188160F-CD52-4225-83C6-55F0F735BFF6}" srcOrd="1" destOrd="0" presId="urn:microsoft.com/office/officeart/2018/2/layout/IconLabelList"/>
    <dgm:cxn modelId="{8304AC1C-3FA1-4152-8B8E-8C7A277818A0}" type="presParOf" srcId="{DCA6AC30-DF71-4201-877B-82953E5B7DBE}" destId="{86D4538C-AD68-47C1-89A4-9B71C3D78885}" srcOrd="2" destOrd="0" presId="urn:microsoft.com/office/officeart/2018/2/layout/IconLabelList"/>
    <dgm:cxn modelId="{A79EBBA2-146A-4F12-A813-E6C89C052BC8}" type="presParOf" srcId="{550182A5-ACF9-4DA6-8596-93D2498BE697}" destId="{71674A48-09F4-4218-9209-639F857B07B7}" srcOrd="3" destOrd="0" presId="urn:microsoft.com/office/officeart/2018/2/layout/IconLabelList"/>
    <dgm:cxn modelId="{C30210FA-9ADD-4422-A4D1-D5DE8F2FF5DE}" type="presParOf" srcId="{550182A5-ACF9-4DA6-8596-93D2498BE697}" destId="{CE75B9D8-57A6-4304-8A5C-891541AD6121}" srcOrd="4" destOrd="0" presId="urn:microsoft.com/office/officeart/2018/2/layout/IconLabelList"/>
    <dgm:cxn modelId="{AAA5B9C0-C9B5-4D56-996A-31BE86262372}" type="presParOf" srcId="{CE75B9D8-57A6-4304-8A5C-891541AD6121}" destId="{4DECCB83-7A92-4C67-A5A2-9EB552F1E0C4}" srcOrd="0" destOrd="0" presId="urn:microsoft.com/office/officeart/2018/2/layout/IconLabelList"/>
    <dgm:cxn modelId="{A91D043D-F174-4313-BC3F-AF14DA77739A}" type="presParOf" srcId="{CE75B9D8-57A6-4304-8A5C-891541AD6121}" destId="{627DA321-55F5-48C3-B51E-F32F48055895}" srcOrd="1" destOrd="0" presId="urn:microsoft.com/office/officeart/2018/2/layout/IconLabelList"/>
    <dgm:cxn modelId="{9439BA88-D6E0-46AC-9439-C2EC1A383B61}" type="presParOf" srcId="{CE75B9D8-57A6-4304-8A5C-891541AD6121}" destId="{6CB40EAA-4540-4F0C-B544-BB6DC2EC3205}" srcOrd="2" destOrd="0" presId="urn:microsoft.com/office/officeart/2018/2/layout/IconLabelList"/>
    <dgm:cxn modelId="{1AB0529B-873D-418D-B5A4-261BDDE86C3C}" type="presParOf" srcId="{550182A5-ACF9-4DA6-8596-93D2498BE697}" destId="{D75ABCE5-5567-4291-8564-13F9F20F1464}" srcOrd="5" destOrd="0" presId="urn:microsoft.com/office/officeart/2018/2/layout/IconLabelList"/>
    <dgm:cxn modelId="{1F94AD4D-3C9C-4876-8A80-7B2B0410823E}" type="presParOf" srcId="{550182A5-ACF9-4DA6-8596-93D2498BE697}" destId="{6A646F77-8201-4AEC-9ADA-FCA57538ABB6}" srcOrd="6" destOrd="0" presId="urn:microsoft.com/office/officeart/2018/2/layout/IconLabelList"/>
    <dgm:cxn modelId="{4AF130F4-FD96-47C8-AE46-9DAD8EA1D9F0}" type="presParOf" srcId="{6A646F77-8201-4AEC-9ADA-FCA57538ABB6}" destId="{2016EE8F-AFB0-453E-8738-012496753F59}" srcOrd="0" destOrd="0" presId="urn:microsoft.com/office/officeart/2018/2/layout/IconLabelList"/>
    <dgm:cxn modelId="{F7B4C106-829F-4328-8C1E-8CB7152B9547}" type="presParOf" srcId="{6A646F77-8201-4AEC-9ADA-FCA57538ABB6}" destId="{6881BB81-1678-47B7-A55E-BC7C6CCFE9B5}" srcOrd="1" destOrd="0" presId="urn:microsoft.com/office/officeart/2018/2/layout/IconLabelList"/>
    <dgm:cxn modelId="{7341A2D7-5DA9-4EE6-9A8F-3E7C2EB8E643}" type="presParOf" srcId="{6A646F77-8201-4AEC-9ADA-FCA57538ABB6}" destId="{9635A32D-6DD0-42E2-98B7-60690AB0E697}" srcOrd="2" destOrd="0" presId="urn:microsoft.com/office/officeart/2018/2/layout/IconLabelList"/>
    <dgm:cxn modelId="{0A868C45-2026-485B-AC06-98BE01D99943}" type="presParOf" srcId="{550182A5-ACF9-4DA6-8596-93D2498BE697}" destId="{1D80EDA0-70F3-415A-BE90-1756B8C40AB1}" srcOrd="7" destOrd="0" presId="urn:microsoft.com/office/officeart/2018/2/layout/IconLabelList"/>
    <dgm:cxn modelId="{9907EE4E-3C4F-4E5E-AB12-E18D91240F82}" type="presParOf" srcId="{550182A5-ACF9-4DA6-8596-93D2498BE697}" destId="{B69B169C-D307-4258-8239-8170C1653BA2}" srcOrd="8" destOrd="0" presId="urn:microsoft.com/office/officeart/2018/2/layout/IconLabelList"/>
    <dgm:cxn modelId="{A2972192-43DF-41A5-A265-4A42D0B95746}" type="presParOf" srcId="{B69B169C-D307-4258-8239-8170C1653BA2}" destId="{3B2A3F8A-021E-4915-A473-374948DF8041}" srcOrd="0" destOrd="0" presId="urn:microsoft.com/office/officeart/2018/2/layout/IconLabelList"/>
    <dgm:cxn modelId="{A451FB3A-1BAE-4705-9504-09BB9D8B8638}" type="presParOf" srcId="{B69B169C-D307-4258-8239-8170C1653BA2}" destId="{10CA5B3F-22CF-4593-9567-CF33F049ADA0}" srcOrd="1" destOrd="0" presId="urn:microsoft.com/office/officeart/2018/2/layout/IconLabelList"/>
    <dgm:cxn modelId="{E664B5E2-EA3A-4EB6-A06E-8E9929E40813}" type="presParOf" srcId="{B69B169C-D307-4258-8239-8170C1653BA2}" destId="{88DC73B3-79F1-41AD-A8CA-0C5B74104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29F304-AF1E-4956-8A95-FDB4EFD2267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6E8FBD-8E31-40A3-AD0C-56661652D871}">
      <dgm:prSet/>
      <dgm:spPr/>
      <dgm:t>
        <a:bodyPr/>
        <a:lstStyle/>
        <a:p>
          <a:r>
            <a:rPr lang="en-US"/>
            <a:t>Design and validate a Zero Trust Architecture tailored to Premier’s environment.</a:t>
          </a:r>
        </a:p>
      </dgm:t>
    </dgm:pt>
    <dgm:pt modelId="{3E0DB9D4-B2F9-4DEE-B59C-9B9ACD2A8FB3}" type="parTrans" cxnId="{6921B561-4F78-411D-AFC1-B012A9402889}">
      <dgm:prSet/>
      <dgm:spPr/>
      <dgm:t>
        <a:bodyPr/>
        <a:lstStyle/>
        <a:p>
          <a:endParaRPr lang="en-US"/>
        </a:p>
      </dgm:t>
    </dgm:pt>
    <dgm:pt modelId="{FDBEBEB5-513B-48D0-92BB-8B8917425DA3}" type="sibTrans" cxnId="{6921B561-4F78-411D-AFC1-B012A9402889}">
      <dgm:prSet/>
      <dgm:spPr/>
      <dgm:t>
        <a:bodyPr/>
        <a:lstStyle/>
        <a:p>
          <a:endParaRPr lang="en-US"/>
        </a:p>
      </dgm:t>
    </dgm:pt>
    <dgm:pt modelId="{7BA9E9C0-94E2-4B18-A964-A38F97F5B026}">
      <dgm:prSet/>
      <dgm:spPr/>
      <dgm:t>
        <a:bodyPr/>
        <a:lstStyle/>
        <a:p>
          <a:r>
            <a:rPr lang="en-US"/>
            <a:t>Address key security risks through scalable, manageable controls.</a:t>
          </a:r>
        </a:p>
      </dgm:t>
    </dgm:pt>
    <dgm:pt modelId="{53B25EB9-5DA9-4863-B329-1D69A38943F2}" type="parTrans" cxnId="{7E24E274-C2E1-47D3-A72C-7C79366E96F0}">
      <dgm:prSet/>
      <dgm:spPr/>
      <dgm:t>
        <a:bodyPr/>
        <a:lstStyle/>
        <a:p>
          <a:endParaRPr lang="en-US"/>
        </a:p>
      </dgm:t>
    </dgm:pt>
    <dgm:pt modelId="{59BBBDEE-9711-4C88-9CF8-72E2F1CC7062}" type="sibTrans" cxnId="{7E24E274-C2E1-47D3-A72C-7C79366E96F0}">
      <dgm:prSet/>
      <dgm:spPr/>
      <dgm:t>
        <a:bodyPr/>
        <a:lstStyle/>
        <a:p>
          <a:endParaRPr lang="en-US"/>
        </a:p>
      </dgm:t>
    </dgm:pt>
    <dgm:pt modelId="{2E9526CA-8F21-400A-9119-3FFE350F433D}">
      <dgm:prSet/>
      <dgm:spPr/>
      <dgm:t>
        <a:bodyPr/>
        <a:lstStyle/>
        <a:p>
          <a:r>
            <a:rPr lang="en-US"/>
            <a:t>Deliver measurable improvements in Shadow IT control, vendor access, and endpoint security.</a:t>
          </a:r>
        </a:p>
      </dgm:t>
    </dgm:pt>
    <dgm:pt modelId="{5FB72CAB-87B3-4774-A3CE-3A93B92B1402}" type="parTrans" cxnId="{F537F1A7-CFD1-4724-A226-2D81E712159B}">
      <dgm:prSet/>
      <dgm:spPr/>
      <dgm:t>
        <a:bodyPr/>
        <a:lstStyle/>
        <a:p>
          <a:endParaRPr lang="en-US"/>
        </a:p>
      </dgm:t>
    </dgm:pt>
    <dgm:pt modelId="{4BD4F265-2E62-41F4-B07A-83FF59CA04A5}" type="sibTrans" cxnId="{F537F1A7-CFD1-4724-A226-2D81E712159B}">
      <dgm:prSet/>
      <dgm:spPr/>
      <dgm:t>
        <a:bodyPr/>
        <a:lstStyle/>
        <a:p>
          <a:endParaRPr lang="en-US"/>
        </a:p>
      </dgm:t>
    </dgm:pt>
    <dgm:pt modelId="{1CD8C29A-0522-4E1D-A185-4A31ADD8385D}">
      <dgm:prSet/>
      <dgm:spPr/>
      <dgm:t>
        <a:bodyPr/>
        <a:lstStyle/>
        <a:p>
          <a:r>
            <a:rPr lang="en-US"/>
            <a:t>Demonstrate business value through prototype and pilot phases.</a:t>
          </a:r>
        </a:p>
      </dgm:t>
    </dgm:pt>
    <dgm:pt modelId="{ABEFD87A-0734-4FBF-A5DD-5F309EF7175E}" type="parTrans" cxnId="{F6ADC711-7628-4602-8A4D-BA104C804235}">
      <dgm:prSet/>
      <dgm:spPr/>
      <dgm:t>
        <a:bodyPr/>
        <a:lstStyle/>
        <a:p>
          <a:endParaRPr lang="en-US"/>
        </a:p>
      </dgm:t>
    </dgm:pt>
    <dgm:pt modelId="{FCBE9743-2A3A-475C-BE8C-095B536A06BF}" type="sibTrans" cxnId="{F6ADC711-7628-4602-8A4D-BA104C804235}">
      <dgm:prSet/>
      <dgm:spPr/>
      <dgm:t>
        <a:bodyPr/>
        <a:lstStyle/>
        <a:p>
          <a:endParaRPr lang="en-US"/>
        </a:p>
      </dgm:t>
    </dgm:pt>
    <dgm:pt modelId="{74E62BB3-7686-4FC0-B334-489017CDFEFD}" type="pres">
      <dgm:prSet presAssocID="{8329F304-AF1E-4956-8A95-FDB4EFD22670}" presName="root" presStyleCnt="0">
        <dgm:presLayoutVars>
          <dgm:dir/>
          <dgm:resizeHandles val="exact"/>
        </dgm:presLayoutVars>
      </dgm:prSet>
      <dgm:spPr/>
    </dgm:pt>
    <dgm:pt modelId="{B9B52B32-E1F8-442E-8C01-4F9960DB1316}" type="pres">
      <dgm:prSet presAssocID="{896E8FBD-8E31-40A3-AD0C-56661652D871}" presName="compNode" presStyleCnt="0"/>
      <dgm:spPr/>
    </dgm:pt>
    <dgm:pt modelId="{1EEAE4B3-556B-4F33-A80B-1317FFA36BAF}" type="pres">
      <dgm:prSet presAssocID="{896E8FBD-8E31-40A3-AD0C-56661652D8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A81CAA3-AF08-4B66-9307-59A30E801282}" type="pres">
      <dgm:prSet presAssocID="{896E8FBD-8E31-40A3-AD0C-56661652D871}" presName="spaceRect" presStyleCnt="0"/>
      <dgm:spPr/>
    </dgm:pt>
    <dgm:pt modelId="{0F985EC5-243B-465E-8E0A-416A5F8DEFC8}" type="pres">
      <dgm:prSet presAssocID="{896E8FBD-8E31-40A3-AD0C-56661652D871}" presName="textRect" presStyleLbl="revTx" presStyleIdx="0" presStyleCnt="4">
        <dgm:presLayoutVars>
          <dgm:chMax val="1"/>
          <dgm:chPref val="1"/>
        </dgm:presLayoutVars>
      </dgm:prSet>
      <dgm:spPr/>
    </dgm:pt>
    <dgm:pt modelId="{DFB459D3-86D4-41B7-B2BC-71B8BF7496A0}" type="pres">
      <dgm:prSet presAssocID="{FDBEBEB5-513B-48D0-92BB-8B8917425DA3}" presName="sibTrans" presStyleCnt="0"/>
      <dgm:spPr/>
    </dgm:pt>
    <dgm:pt modelId="{42E973B2-1324-4E01-BE0D-C42B1BFA280C}" type="pres">
      <dgm:prSet presAssocID="{7BA9E9C0-94E2-4B18-A964-A38F97F5B026}" presName="compNode" presStyleCnt="0"/>
      <dgm:spPr/>
    </dgm:pt>
    <dgm:pt modelId="{5406C50E-EEDC-42D5-9109-4A4FB1D7FE56}" type="pres">
      <dgm:prSet presAssocID="{7BA9E9C0-94E2-4B18-A964-A38F97F5B0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F75FBE6-1946-474A-ACCB-FB8048C1EDB8}" type="pres">
      <dgm:prSet presAssocID="{7BA9E9C0-94E2-4B18-A964-A38F97F5B026}" presName="spaceRect" presStyleCnt="0"/>
      <dgm:spPr/>
    </dgm:pt>
    <dgm:pt modelId="{9C3FEBBA-6A57-4A91-B2AB-DBA96EE56EDD}" type="pres">
      <dgm:prSet presAssocID="{7BA9E9C0-94E2-4B18-A964-A38F97F5B026}" presName="textRect" presStyleLbl="revTx" presStyleIdx="1" presStyleCnt="4">
        <dgm:presLayoutVars>
          <dgm:chMax val="1"/>
          <dgm:chPref val="1"/>
        </dgm:presLayoutVars>
      </dgm:prSet>
      <dgm:spPr/>
    </dgm:pt>
    <dgm:pt modelId="{C019BD41-CF1F-457B-BF42-3514029F467A}" type="pres">
      <dgm:prSet presAssocID="{59BBBDEE-9711-4C88-9CF8-72E2F1CC7062}" presName="sibTrans" presStyleCnt="0"/>
      <dgm:spPr/>
    </dgm:pt>
    <dgm:pt modelId="{5C467B02-9092-4B3D-93A1-D256130474B1}" type="pres">
      <dgm:prSet presAssocID="{2E9526CA-8F21-400A-9119-3FFE350F433D}" presName="compNode" presStyleCnt="0"/>
      <dgm:spPr/>
    </dgm:pt>
    <dgm:pt modelId="{58517834-5966-4FFE-ACA4-CED33D68B2BE}" type="pres">
      <dgm:prSet presAssocID="{2E9526CA-8F21-400A-9119-3FFE350F43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570525-0C70-410B-9CBB-306EB4EA4C29}" type="pres">
      <dgm:prSet presAssocID="{2E9526CA-8F21-400A-9119-3FFE350F433D}" presName="spaceRect" presStyleCnt="0"/>
      <dgm:spPr/>
    </dgm:pt>
    <dgm:pt modelId="{FF0DAE5C-1FB7-4D91-A394-A446D0180D55}" type="pres">
      <dgm:prSet presAssocID="{2E9526CA-8F21-400A-9119-3FFE350F433D}" presName="textRect" presStyleLbl="revTx" presStyleIdx="2" presStyleCnt="4">
        <dgm:presLayoutVars>
          <dgm:chMax val="1"/>
          <dgm:chPref val="1"/>
        </dgm:presLayoutVars>
      </dgm:prSet>
      <dgm:spPr/>
    </dgm:pt>
    <dgm:pt modelId="{54B84552-C310-4AA5-B83A-22BAECE28766}" type="pres">
      <dgm:prSet presAssocID="{4BD4F265-2E62-41F4-B07A-83FF59CA04A5}" presName="sibTrans" presStyleCnt="0"/>
      <dgm:spPr/>
    </dgm:pt>
    <dgm:pt modelId="{2A034E67-95BD-4F6E-94E3-489C441DA856}" type="pres">
      <dgm:prSet presAssocID="{1CD8C29A-0522-4E1D-A185-4A31ADD8385D}" presName="compNode" presStyleCnt="0"/>
      <dgm:spPr/>
    </dgm:pt>
    <dgm:pt modelId="{CC551ECB-0298-40D3-A9DE-BF15C1CDBC42}" type="pres">
      <dgm:prSet presAssocID="{1CD8C29A-0522-4E1D-A185-4A31ADD838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434500-6675-4698-82C5-8BFC600C4656}" type="pres">
      <dgm:prSet presAssocID="{1CD8C29A-0522-4E1D-A185-4A31ADD8385D}" presName="spaceRect" presStyleCnt="0"/>
      <dgm:spPr/>
    </dgm:pt>
    <dgm:pt modelId="{5D9C0B99-5839-4859-BDA7-3D35B665E635}" type="pres">
      <dgm:prSet presAssocID="{1CD8C29A-0522-4E1D-A185-4A31ADD838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ADC711-7628-4602-8A4D-BA104C804235}" srcId="{8329F304-AF1E-4956-8A95-FDB4EFD22670}" destId="{1CD8C29A-0522-4E1D-A185-4A31ADD8385D}" srcOrd="3" destOrd="0" parTransId="{ABEFD87A-0734-4FBF-A5DD-5F309EF7175E}" sibTransId="{FCBE9743-2A3A-475C-BE8C-095B536A06BF}"/>
    <dgm:cxn modelId="{6921B561-4F78-411D-AFC1-B012A9402889}" srcId="{8329F304-AF1E-4956-8A95-FDB4EFD22670}" destId="{896E8FBD-8E31-40A3-AD0C-56661652D871}" srcOrd="0" destOrd="0" parTransId="{3E0DB9D4-B2F9-4DEE-B59C-9B9ACD2A8FB3}" sibTransId="{FDBEBEB5-513B-48D0-92BB-8B8917425DA3}"/>
    <dgm:cxn modelId="{7E24E274-C2E1-47D3-A72C-7C79366E96F0}" srcId="{8329F304-AF1E-4956-8A95-FDB4EFD22670}" destId="{7BA9E9C0-94E2-4B18-A964-A38F97F5B026}" srcOrd="1" destOrd="0" parTransId="{53B25EB9-5DA9-4863-B329-1D69A38943F2}" sibTransId="{59BBBDEE-9711-4C88-9CF8-72E2F1CC7062}"/>
    <dgm:cxn modelId="{F537F1A7-CFD1-4724-A226-2D81E712159B}" srcId="{8329F304-AF1E-4956-8A95-FDB4EFD22670}" destId="{2E9526CA-8F21-400A-9119-3FFE350F433D}" srcOrd="2" destOrd="0" parTransId="{5FB72CAB-87B3-4774-A3CE-3A93B92B1402}" sibTransId="{4BD4F265-2E62-41F4-B07A-83FF59CA04A5}"/>
    <dgm:cxn modelId="{7A4043AE-0512-4C5D-9D3C-5A509AD26BE0}" type="presOf" srcId="{1CD8C29A-0522-4E1D-A185-4A31ADD8385D}" destId="{5D9C0B99-5839-4859-BDA7-3D35B665E635}" srcOrd="0" destOrd="0" presId="urn:microsoft.com/office/officeart/2018/2/layout/IconLabelList"/>
    <dgm:cxn modelId="{D998DEC2-BDC1-493F-AE3D-40FEFE1925DB}" type="presOf" srcId="{2E9526CA-8F21-400A-9119-3FFE350F433D}" destId="{FF0DAE5C-1FB7-4D91-A394-A446D0180D55}" srcOrd="0" destOrd="0" presId="urn:microsoft.com/office/officeart/2018/2/layout/IconLabelList"/>
    <dgm:cxn modelId="{9E665FCB-F473-46EF-B1D2-2631B9CF9FDE}" type="presOf" srcId="{7BA9E9C0-94E2-4B18-A964-A38F97F5B026}" destId="{9C3FEBBA-6A57-4A91-B2AB-DBA96EE56EDD}" srcOrd="0" destOrd="0" presId="urn:microsoft.com/office/officeart/2018/2/layout/IconLabelList"/>
    <dgm:cxn modelId="{59417CDD-14FD-49CB-94B4-CE4BAA703D65}" type="presOf" srcId="{896E8FBD-8E31-40A3-AD0C-56661652D871}" destId="{0F985EC5-243B-465E-8E0A-416A5F8DEFC8}" srcOrd="0" destOrd="0" presId="urn:microsoft.com/office/officeart/2018/2/layout/IconLabelList"/>
    <dgm:cxn modelId="{31B8E5E2-D78C-4EA8-8E63-5AAB1DEB1ED0}" type="presOf" srcId="{8329F304-AF1E-4956-8A95-FDB4EFD22670}" destId="{74E62BB3-7686-4FC0-B334-489017CDFEFD}" srcOrd="0" destOrd="0" presId="urn:microsoft.com/office/officeart/2018/2/layout/IconLabelList"/>
    <dgm:cxn modelId="{13E96BBA-667E-48AD-9B05-06BA884C1F0E}" type="presParOf" srcId="{74E62BB3-7686-4FC0-B334-489017CDFEFD}" destId="{B9B52B32-E1F8-442E-8C01-4F9960DB1316}" srcOrd="0" destOrd="0" presId="urn:microsoft.com/office/officeart/2018/2/layout/IconLabelList"/>
    <dgm:cxn modelId="{BE1149D9-0001-42B9-8E19-574D8DB87598}" type="presParOf" srcId="{B9B52B32-E1F8-442E-8C01-4F9960DB1316}" destId="{1EEAE4B3-556B-4F33-A80B-1317FFA36BAF}" srcOrd="0" destOrd="0" presId="urn:microsoft.com/office/officeart/2018/2/layout/IconLabelList"/>
    <dgm:cxn modelId="{9A74FC18-8E0B-42CF-AAEA-B820B3D9742B}" type="presParOf" srcId="{B9B52B32-E1F8-442E-8C01-4F9960DB1316}" destId="{1A81CAA3-AF08-4B66-9307-59A30E801282}" srcOrd="1" destOrd="0" presId="urn:microsoft.com/office/officeart/2018/2/layout/IconLabelList"/>
    <dgm:cxn modelId="{9950A59D-55BA-4F22-AE13-80B6B12AA327}" type="presParOf" srcId="{B9B52B32-E1F8-442E-8C01-4F9960DB1316}" destId="{0F985EC5-243B-465E-8E0A-416A5F8DEFC8}" srcOrd="2" destOrd="0" presId="urn:microsoft.com/office/officeart/2018/2/layout/IconLabelList"/>
    <dgm:cxn modelId="{CF593DF2-763B-4C6E-BC61-A23E3A3B1E3B}" type="presParOf" srcId="{74E62BB3-7686-4FC0-B334-489017CDFEFD}" destId="{DFB459D3-86D4-41B7-B2BC-71B8BF7496A0}" srcOrd="1" destOrd="0" presId="urn:microsoft.com/office/officeart/2018/2/layout/IconLabelList"/>
    <dgm:cxn modelId="{D75D9A8D-ECDD-493E-AA04-41D2B7731564}" type="presParOf" srcId="{74E62BB3-7686-4FC0-B334-489017CDFEFD}" destId="{42E973B2-1324-4E01-BE0D-C42B1BFA280C}" srcOrd="2" destOrd="0" presId="urn:microsoft.com/office/officeart/2018/2/layout/IconLabelList"/>
    <dgm:cxn modelId="{789B56FA-EEDF-4038-BB24-EA9BB466420C}" type="presParOf" srcId="{42E973B2-1324-4E01-BE0D-C42B1BFA280C}" destId="{5406C50E-EEDC-42D5-9109-4A4FB1D7FE56}" srcOrd="0" destOrd="0" presId="urn:microsoft.com/office/officeart/2018/2/layout/IconLabelList"/>
    <dgm:cxn modelId="{F1655767-BAC3-4CC8-BBF9-5BE88837E785}" type="presParOf" srcId="{42E973B2-1324-4E01-BE0D-C42B1BFA280C}" destId="{8F75FBE6-1946-474A-ACCB-FB8048C1EDB8}" srcOrd="1" destOrd="0" presId="urn:microsoft.com/office/officeart/2018/2/layout/IconLabelList"/>
    <dgm:cxn modelId="{28EEBF3E-5775-4E49-833F-7139DB0338DA}" type="presParOf" srcId="{42E973B2-1324-4E01-BE0D-C42B1BFA280C}" destId="{9C3FEBBA-6A57-4A91-B2AB-DBA96EE56EDD}" srcOrd="2" destOrd="0" presId="urn:microsoft.com/office/officeart/2018/2/layout/IconLabelList"/>
    <dgm:cxn modelId="{909DCB9B-9946-421B-9124-FCCBE8287C42}" type="presParOf" srcId="{74E62BB3-7686-4FC0-B334-489017CDFEFD}" destId="{C019BD41-CF1F-457B-BF42-3514029F467A}" srcOrd="3" destOrd="0" presId="urn:microsoft.com/office/officeart/2018/2/layout/IconLabelList"/>
    <dgm:cxn modelId="{DA8C3D98-B413-4006-9B24-116932D27A3D}" type="presParOf" srcId="{74E62BB3-7686-4FC0-B334-489017CDFEFD}" destId="{5C467B02-9092-4B3D-93A1-D256130474B1}" srcOrd="4" destOrd="0" presId="urn:microsoft.com/office/officeart/2018/2/layout/IconLabelList"/>
    <dgm:cxn modelId="{2AC7E1D4-9CCB-4FCC-B339-10CF505266DD}" type="presParOf" srcId="{5C467B02-9092-4B3D-93A1-D256130474B1}" destId="{58517834-5966-4FFE-ACA4-CED33D68B2BE}" srcOrd="0" destOrd="0" presId="urn:microsoft.com/office/officeart/2018/2/layout/IconLabelList"/>
    <dgm:cxn modelId="{74528D7E-2F78-4CDF-91EF-0FDFD296C771}" type="presParOf" srcId="{5C467B02-9092-4B3D-93A1-D256130474B1}" destId="{26570525-0C70-410B-9CBB-306EB4EA4C29}" srcOrd="1" destOrd="0" presId="urn:microsoft.com/office/officeart/2018/2/layout/IconLabelList"/>
    <dgm:cxn modelId="{4F256411-F1C8-4BB0-B398-691DF220BA35}" type="presParOf" srcId="{5C467B02-9092-4B3D-93A1-D256130474B1}" destId="{FF0DAE5C-1FB7-4D91-A394-A446D0180D55}" srcOrd="2" destOrd="0" presId="urn:microsoft.com/office/officeart/2018/2/layout/IconLabelList"/>
    <dgm:cxn modelId="{FFD48F1E-613D-4995-936B-C37D2392C386}" type="presParOf" srcId="{74E62BB3-7686-4FC0-B334-489017CDFEFD}" destId="{54B84552-C310-4AA5-B83A-22BAECE28766}" srcOrd="5" destOrd="0" presId="urn:microsoft.com/office/officeart/2018/2/layout/IconLabelList"/>
    <dgm:cxn modelId="{A01214FA-9B9E-479E-A8EF-CCEAE4A9FA64}" type="presParOf" srcId="{74E62BB3-7686-4FC0-B334-489017CDFEFD}" destId="{2A034E67-95BD-4F6E-94E3-489C441DA856}" srcOrd="6" destOrd="0" presId="urn:microsoft.com/office/officeart/2018/2/layout/IconLabelList"/>
    <dgm:cxn modelId="{77CD04BE-0D38-42E6-AE46-83A237A279F5}" type="presParOf" srcId="{2A034E67-95BD-4F6E-94E3-489C441DA856}" destId="{CC551ECB-0298-40D3-A9DE-BF15C1CDBC42}" srcOrd="0" destOrd="0" presId="urn:microsoft.com/office/officeart/2018/2/layout/IconLabelList"/>
    <dgm:cxn modelId="{81F408EF-C0F4-4978-8E42-9D2D3CDCE823}" type="presParOf" srcId="{2A034E67-95BD-4F6E-94E3-489C441DA856}" destId="{8F434500-6675-4698-82C5-8BFC600C4656}" srcOrd="1" destOrd="0" presId="urn:microsoft.com/office/officeart/2018/2/layout/IconLabelList"/>
    <dgm:cxn modelId="{E4AA6BFC-6DE8-4685-8195-8EE0D31360BF}" type="presParOf" srcId="{2A034E67-95BD-4F6E-94E3-489C441DA856}" destId="{5D9C0B99-5839-4859-BDA7-3D35B665E6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D281F-4373-45C5-9242-BFFE9F33D9C4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52A969-3811-424F-B0E8-769668CC856D}">
      <dgm:prSet/>
      <dgm:spPr/>
      <dgm:t>
        <a:bodyPr/>
        <a:lstStyle/>
        <a:p>
          <a:r>
            <a:rPr lang="en-US"/>
            <a:t>Lack of Comprehensive Third-Party Risk Management </a:t>
          </a:r>
        </a:p>
      </dgm:t>
    </dgm:pt>
    <dgm:pt modelId="{7C2DBD0E-6C6F-491F-9AE8-98A11E79FC79}" type="parTrans" cxnId="{B321307A-CBA5-4EAC-8300-60F830E1C943}">
      <dgm:prSet/>
      <dgm:spPr/>
      <dgm:t>
        <a:bodyPr/>
        <a:lstStyle/>
        <a:p>
          <a:endParaRPr lang="en-US"/>
        </a:p>
      </dgm:t>
    </dgm:pt>
    <dgm:pt modelId="{7C93AC24-BE71-413F-9D42-2AEABC49F5B6}" type="sibTrans" cxnId="{B321307A-CBA5-4EAC-8300-60F830E1C943}">
      <dgm:prSet/>
      <dgm:spPr/>
      <dgm:t>
        <a:bodyPr/>
        <a:lstStyle/>
        <a:p>
          <a:endParaRPr lang="en-US"/>
        </a:p>
      </dgm:t>
    </dgm:pt>
    <dgm:pt modelId="{742EADBF-AEE6-4915-BC42-9581EDAFD2CD}">
      <dgm:prSet/>
      <dgm:spPr/>
      <dgm:t>
        <a:bodyPr/>
        <a:lstStyle/>
        <a:p>
          <a:r>
            <a:rPr lang="en-US"/>
            <a:t>Reactive Approach to Shadow IT Management.</a:t>
          </a:r>
        </a:p>
      </dgm:t>
    </dgm:pt>
    <dgm:pt modelId="{989C00C3-1877-4DDB-9B36-AD0AC3225CDD}" type="parTrans" cxnId="{62F3445E-B66E-47AC-8A39-272C1827EE39}">
      <dgm:prSet/>
      <dgm:spPr/>
      <dgm:t>
        <a:bodyPr/>
        <a:lstStyle/>
        <a:p>
          <a:endParaRPr lang="en-US"/>
        </a:p>
      </dgm:t>
    </dgm:pt>
    <dgm:pt modelId="{1197DC55-A42B-47F0-8EF3-F920942D9CE5}" type="sibTrans" cxnId="{62F3445E-B66E-47AC-8A39-272C1827EE39}">
      <dgm:prSet/>
      <dgm:spPr/>
      <dgm:t>
        <a:bodyPr/>
        <a:lstStyle/>
        <a:p>
          <a:endParaRPr lang="en-US"/>
        </a:p>
      </dgm:t>
    </dgm:pt>
    <dgm:pt modelId="{F35669F7-BC50-47E5-B0F1-E565D4FDED51}">
      <dgm:prSet/>
      <dgm:spPr/>
      <dgm:t>
        <a:bodyPr/>
        <a:lstStyle/>
        <a:p>
          <a:r>
            <a:rPr lang="en-US"/>
            <a:t>Gaps in Endpoint Security and Insider Threat Detection</a:t>
          </a:r>
        </a:p>
      </dgm:t>
    </dgm:pt>
    <dgm:pt modelId="{CC989C78-18BC-4C77-A659-8A2BB82BDE5C}" type="parTrans" cxnId="{63811D2D-A7A3-433B-BF4F-B366C95DA20B}">
      <dgm:prSet/>
      <dgm:spPr/>
      <dgm:t>
        <a:bodyPr/>
        <a:lstStyle/>
        <a:p>
          <a:endParaRPr lang="en-US"/>
        </a:p>
      </dgm:t>
    </dgm:pt>
    <dgm:pt modelId="{0814B580-C668-4061-AB42-48344A685BF0}" type="sibTrans" cxnId="{63811D2D-A7A3-433B-BF4F-B366C95DA20B}">
      <dgm:prSet/>
      <dgm:spPr/>
      <dgm:t>
        <a:bodyPr/>
        <a:lstStyle/>
        <a:p>
          <a:endParaRPr lang="en-US"/>
        </a:p>
      </dgm:t>
    </dgm:pt>
    <dgm:pt modelId="{B84F848F-3514-4D60-BE85-E6FD2D4DACEF}" type="pres">
      <dgm:prSet presAssocID="{AD1D281F-4373-45C5-9242-BFFE9F33D9C4}" presName="root" presStyleCnt="0">
        <dgm:presLayoutVars>
          <dgm:dir/>
          <dgm:resizeHandles val="exact"/>
        </dgm:presLayoutVars>
      </dgm:prSet>
      <dgm:spPr/>
    </dgm:pt>
    <dgm:pt modelId="{197CBB2F-97D1-49B7-9081-CF09AEAD25A8}" type="pres">
      <dgm:prSet presAssocID="{E152A969-3811-424F-B0E8-769668CC856D}" presName="compNode" presStyleCnt="0"/>
      <dgm:spPr/>
    </dgm:pt>
    <dgm:pt modelId="{406D6F5A-03FA-4B1E-8682-313831DD5362}" type="pres">
      <dgm:prSet presAssocID="{E152A969-3811-424F-B0E8-769668CC85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7696FC4-4745-4384-8E4D-4B3F1FB00576}" type="pres">
      <dgm:prSet presAssocID="{E152A969-3811-424F-B0E8-769668CC856D}" presName="spaceRect" presStyleCnt="0"/>
      <dgm:spPr/>
    </dgm:pt>
    <dgm:pt modelId="{4F0DCD8C-F51E-479C-918F-16057585FA7B}" type="pres">
      <dgm:prSet presAssocID="{E152A969-3811-424F-B0E8-769668CC856D}" presName="textRect" presStyleLbl="revTx" presStyleIdx="0" presStyleCnt="3">
        <dgm:presLayoutVars>
          <dgm:chMax val="1"/>
          <dgm:chPref val="1"/>
        </dgm:presLayoutVars>
      </dgm:prSet>
      <dgm:spPr/>
    </dgm:pt>
    <dgm:pt modelId="{A5B39386-C04C-4F3A-8888-DAB1A2E84E93}" type="pres">
      <dgm:prSet presAssocID="{7C93AC24-BE71-413F-9D42-2AEABC49F5B6}" presName="sibTrans" presStyleCnt="0"/>
      <dgm:spPr/>
    </dgm:pt>
    <dgm:pt modelId="{A68AA9DA-B7F4-4668-91DB-3A06CABB0BCD}" type="pres">
      <dgm:prSet presAssocID="{742EADBF-AEE6-4915-BC42-9581EDAFD2CD}" presName="compNode" presStyleCnt="0"/>
      <dgm:spPr/>
    </dgm:pt>
    <dgm:pt modelId="{EBD674BD-D2AF-41DD-916F-D15D6870F5FF}" type="pres">
      <dgm:prSet presAssocID="{742EADBF-AEE6-4915-BC42-9581EDAFD2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A3490D1-86D0-49A6-AE2D-17521B564678}" type="pres">
      <dgm:prSet presAssocID="{742EADBF-AEE6-4915-BC42-9581EDAFD2CD}" presName="spaceRect" presStyleCnt="0"/>
      <dgm:spPr/>
    </dgm:pt>
    <dgm:pt modelId="{B9A9D5C5-28EC-4907-84CA-9CADB69EEEA5}" type="pres">
      <dgm:prSet presAssocID="{742EADBF-AEE6-4915-BC42-9581EDAFD2CD}" presName="textRect" presStyleLbl="revTx" presStyleIdx="1" presStyleCnt="3">
        <dgm:presLayoutVars>
          <dgm:chMax val="1"/>
          <dgm:chPref val="1"/>
        </dgm:presLayoutVars>
      </dgm:prSet>
      <dgm:spPr/>
    </dgm:pt>
    <dgm:pt modelId="{6E4E7DF9-75E9-4406-8FA9-58CB05D05140}" type="pres">
      <dgm:prSet presAssocID="{1197DC55-A42B-47F0-8EF3-F920942D9CE5}" presName="sibTrans" presStyleCnt="0"/>
      <dgm:spPr/>
    </dgm:pt>
    <dgm:pt modelId="{9A096406-544F-4C4C-806B-42210BEE6BF7}" type="pres">
      <dgm:prSet presAssocID="{F35669F7-BC50-47E5-B0F1-E565D4FDED51}" presName="compNode" presStyleCnt="0"/>
      <dgm:spPr/>
    </dgm:pt>
    <dgm:pt modelId="{6A0A4900-28A5-448E-89E7-A2823F9137B9}" type="pres">
      <dgm:prSet presAssocID="{F35669F7-BC50-47E5-B0F1-E565D4FDED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027595E-1F23-484D-BA90-01AD2992E1A7}" type="pres">
      <dgm:prSet presAssocID="{F35669F7-BC50-47E5-B0F1-E565D4FDED51}" presName="spaceRect" presStyleCnt="0"/>
      <dgm:spPr/>
    </dgm:pt>
    <dgm:pt modelId="{E29CD756-5904-4899-A28E-AF2713EB98D2}" type="pres">
      <dgm:prSet presAssocID="{F35669F7-BC50-47E5-B0F1-E565D4FDED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EABA29-720D-40AD-878B-F8C5C4BC5771}" type="presOf" srcId="{E152A969-3811-424F-B0E8-769668CC856D}" destId="{4F0DCD8C-F51E-479C-918F-16057585FA7B}" srcOrd="0" destOrd="0" presId="urn:microsoft.com/office/officeart/2018/2/layout/IconLabelList"/>
    <dgm:cxn modelId="{63811D2D-A7A3-433B-BF4F-B366C95DA20B}" srcId="{AD1D281F-4373-45C5-9242-BFFE9F33D9C4}" destId="{F35669F7-BC50-47E5-B0F1-E565D4FDED51}" srcOrd="2" destOrd="0" parTransId="{CC989C78-18BC-4C77-A659-8A2BB82BDE5C}" sibTransId="{0814B580-C668-4061-AB42-48344A685BF0}"/>
    <dgm:cxn modelId="{36AA353B-9AEC-41FC-A26E-1BE58925B6FF}" type="presOf" srcId="{F35669F7-BC50-47E5-B0F1-E565D4FDED51}" destId="{E29CD756-5904-4899-A28E-AF2713EB98D2}" srcOrd="0" destOrd="0" presId="urn:microsoft.com/office/officeart/2018/2/layout/IconLabelList"/>
    <dgm:cxn modelId="{62F3445E-B66E-47AC-8A39-272C1827EE39}" srcId="{AD1D281F-4373-45C5-9242-BFFE9F33D9C4}" destId="{742EADBF-AEE6-4915-BC42-9581EDAFD2CD}" srcOrd="1" destOrd="0" parTransId="{989C00C3-1877-4DDB-9B36-AD0AC3225CDD}" sibTransId="{1197DC55-A42B-47F0-8EF3-F920942D9CE5}"/>
    <dgm:cxn modelId="{B321307A-CBA5-4EAC-8300-60F830E1C943}" srcId="{AD1D281F-4373-45C5-9242-BFFE9F33D9C4}" destId="{E152A969-3811-424F-B0E8-769668CC856D}" srcOrd="0" destOrd="0" parTransId="{7C2DBD0E-6C6F-491F-9AE8-98A11E79FC79}" sibTransId="{7C93AC24-BE71-413F-9D42-2AEABC49F5B6}"/>
    <dgm:cxn modelId="{39C583A2-D158-4106-8FE8-A34ABF75FD70}" type="presOf" srcId="{742EADBF-AEE6-4915-BC42-9581EDAFD2CD}" destId="{B9A9D5C5-28EC-4907-84CA-9CADB69EEEA5}" srcOrd="0" destOrd="0" presId="urn:microsoft.com/office/officeart/2018/2/layout/IconLabelList"/>
    <dgm:cxn modelId="{C68214C0-B85C-48AD-8D66-341D26CBFFF1}" type="presOf" srcId="{AD1D281F-4373-45C5-9242-BFFE9F33D9C4}" destId="{B84F848F-3514-4D60-BE85-E6FD2D4DACEF}" srcOrd="0" destOrd="0" presId="urn:microsoft.com/office/officeart/2018/2/layout/IconLabelList"/>
    <dgm:cxn modelId="{73690D39-723E-4325-9795-6B0E91B0A6C9}" type="presParOf" srcId="{B84F848F-3514-4D60-BE85-E6FD2D4DACEF}" destId="{197CBB2F-97D1-49B7-9081-CF09AEAD25A8}" srcOrd="0" destOrd="0" presId="urn:microsoft.com/office/officeart/2018/2/layout/IconLabelList"/>
    <dgm:cxn modelId="{84CB3C21-5EE6-472E-B9E8-8922D6410C40}" type="presParOf" srcId="{197CBB2F-97D1-49B7-9081-CF09AEAD25A8}" destId="{406D6F5A-03FA-4B1E-8682-313831DD5362}" srcOrd="0" destOrd="0" presId="urn:microsoft.com/office/officeart/2018/2/layout/IconLabelList"/>
    <dgm:cxn modelId="{64F71A88-91D7-413F-A7E3-04FBE3235695}" type="presParOf" srcId="{197CBB2F-97D1-49B7-9081-CF09AEAD25A8}" destId="{67696FC4-4745-4384-8E4D-4B3F1FB00576}" srcOrd="1" destOrd="0" presId="urn:microsoft.com/office/officeart/2018/2/layout/IconLabelList"/>
    <dgm:cxn modelId="{E0FD94E9-31C4-469C-B68A-213EA5C7DC68}" type="presParOf" srcId="{197CBB2F-97D1-49B7-9081-CF09AEAD25A8}" destId="{4F0DCD8C-F51E-479C-918F-16057585FA7B}" srcOrd="2" destOrd="0" presId="urn:microsoft.com/office/officeart/2018/2/layout/IconLabelList"/>
    <dgm:cxn modelId="{39991A3C-283C-438D-93B7-1642EE40BAD1}" type="presParOf" srcId="{B84F848F-3514-4D60-BE85-E6FD2D4DACEF}" destId="{A5B39386-C04C-4F3A-8888-DAB1A2E84E93}" srcOrd="1" destOrd="0" presId="urn:microsoft.com/office/officeart/2018/2/layout/IconLabelList"/>
    <dgm:cxn modelId="{FBD0981E-B290-4AC2-B75F-BA74EA893A88}" type="presParOf" srcId="{B84F848F-3514-4D60-BE85-E6FD2D4DACEF}" destId="{A68AA9DA-B7F4-4668-91DB-3A06CABB0BCD}" srcOrd="2" destOrd="0" presId="urn:microsoft.com/office/officeart/2018/2/layout/IconLabelList"/>
    <dgm:cxn modelId="{5A0383D0-2F95-4003-A5A3-75D2F7EE96F5}" type="presParOf" srcId="{A68AA9DA-B7F4-4668-91DB-3A06CABB0BCD}" destId="{EBD674BD-D2AF-41DD-916F-D15D6870F5FF}" srcOrd="0" destOrd="0" presId="urn:microsoft.com/office/officeart/2018/2/layout/IconLabelList"/>
    <dgm:cxn modelId="{64AE1806-66E2-49FB-A6F9-482AA2C0B941}" type="presParOf" srcId="{A68AA9DA-B7F4-4668-91DB-3A06CABB0BCD}" destId="{2A3490D1-86D0-49A6-AE2D-17521B564678}" srcOrd="1" destOrd="0" presId="urn:microsoft.com/office/officeart/2018/2/layout/IconLabelList"/>
    <dgm:cxn modelId="{8D2BD4E7-D1AB-4CA8-B63C-7AA89A735AC8}" type="presParOf" srcId="{A68AA9DA-B7F4-4668-91DB-3A06CABB0BCD}" destId="{B9A9D5C5-28EC-4907-84CA-9CADB69EEEA5}" srcOrd="2" destOrd="0" presId="urn:microsoft.com/office/officeart/2018/2/layout/IconLabelList"/>
    <dgm:cxn modelId="{CAA6D1FC-14BE-407E-A2A0-ABBC965D01E7}" type="presParOf" srcId="{B84F848F-3514-4D60-BE85-E6FD2D4DACEF}" destId="{6E4E7DF9-75E9-4406-8FA9-58CB05D05140}" srcOrd="3" destOrd="0" presId="urn:microsoft.com/office/officeart/2018/2/layout/IconLabelList"/>
    <dgm:cxn modelId="{01DF05C2-1DF4-4459-AE77-462E8DFC4209}" type="presParOf" srcId="{B84F848F-3514-4D60-BE85-E6FD2D4DACEF}" destId="{9A096406-544F-4C4C-806B-42210BEE6BF7}" srcOrd="4" destOrd="0" presId="urn:microsoft.com/office/officeart/2018/2/layout/IconLabelList"/>
    <dgm:cxn modelId="{2231AF29-FC32-45AF-8DB6-EE5BC62F0B79}" type="presParOf" srcId="{9A096406-544F-4C4C-806B-42210BEE6BF7}" destId="{6A0A4900-28A5-448E-89E7-A2823F9137B9}" srcOrd="0" destOrd="0" presId="urn:microsoft.com/office/officeart/2018/2/layout/IconLabelList"/>
    <dgm:cxn modelId="{973E1C3E-5E79-4FE4-ADF8-D029D6DD0CF2}" type="presParOf" srcId="{9A096406-544F-4C4C-806B-42210BEE6BF7}" destId="{6027595E-1F23-484D-BA90-01AD2992E1A7}" srcOrd="1" destOrd="0" presId="urn:microsoft.com/office/officeart/2018/2/layout/IconLabelList"/>
    <dgm:cxn modelId="{DDA4E234-3AB1-4F87-964A-DD562B0932C3}" type="presParOf" srcId="{9A096406-544F-4C4C-806B-42210BEE6BF7}" destId="{E29CD756-5904-4899-A28E-AF2713EB98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F6E10-F4D0-4514-83D4-12A3A905E4D8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3A53673-FCB2-4CC0-ABAE-812548C31B49}">
      <dgm:prSet/>
      <dgm:spPr/>
      <dgm:t>
        <a:bodyPr/>
        <a:lstStyle/>
        <a:p>
          <a:r>
            <a:rPr lang="en-US" b="1" dirty="0"/>
            <a:t>Zero Trust Architecture (ZTA)</a:t>
          </a:r>
          <a:endParaRPr lang="en-US" dirty="0"/>
        </a:p>
      </dgm:t>
    </dgm:pt>
    <dgm:pt modelId="{E14CD06B-7372-4744-9A27-485C175AF5C3}" type="parTrans" cxnId="{DCF57332-795A-4FFF-AECA-92FA95B8ACF8}">
      <dgm:prSet/>
      <dgm:spPr/>
      <dgm:t>
        <a:bodyPr/>
        <a:lstStyle/>
        <a:p>
          <a:endParaRPr lang="en-US"/>
        </a:p>
      </dgm:t>
    </dgm:pt>
    <dgm:pt modelId="{5EF036C9-A0B9-4CC2-AF58-F5DB23F13338}" type="sibTrans" cxnId="{DCF57332-795A-4FFF-AECA-92FA95B8ACF8}">
      <dgm:prSet/>
      <dgm:spPr/>
      <dgm:t>
        <a:bodyPr/>
        <a:lstStyle/>
        <a:p>
          <a:endParaRPr lang="en-US"/>
        </a:p>
      </dgm:t>
    </dgm:pt>
    <dgm:pt modelId="{D1B23519-2790-4E6F-B746-09644FD93639}">
      <dgm:prSet/>
      <dgm:spPr/>
      <dgm:t>
        <a:bodyPr/>
        <a:lstStyle/>
        <a:p>
          <a:r>
            <a:rPr lang="en-AU" dirty="0"/>
            <a:t>Perimeter-Based Security (Castle-and-Moat)</a:t>
          </a:r>
          <a:endParaRPr lang="en-US" dirty="0"/>
        </a:p>
      </dgm:t>
    </dgm:pt>
    <dgm:pt modelId="{73BAFC5F-9A56-48A4-B892-72F5890F65F5}" type="parTrans" cxnId="{4E0F397B-775E-4371-91C8-1B699AC108B4}">
      <dgm:prSet/>
      <dgm:spPr/>
      <dgm:t>
        <a:bodyPr/>
        <a:lstStyle/>
        <a:p>
          <a:endParaRPr lang="en-US"/>
        </a:p>
      </dgm:t>
    </dgm:pt>
    <dgm:pt modelId="{ADD4EF89-98CA-467C-9047-54DFCA4BADFF}" type="sibTrans" cxnId="{4E0F397B-775E-4371-91C8-1B699AC108B4}">
      <dgm:prSet/>
      <dgm:spPr/>
      <dgm:t>
        <a:bodyPr/>
        <a:lstStyle/>
        <a:p>
          <a:endParaRPr lang="en-US"/>
        </a:p>
      </dgm:t>
    </dgm:pt>
    <dgm:pt modelId="{AE8FA78C-3732-47C8-91D3-5A0B987A581E}">
      <dgm:prSet/>
      <dgm:spPr/>
      <dgm:t>
        <a:bodyPr/>
        <a:lstStyle/>
        <a:p>
          <a:r>
            <a:rPr lang="en-US" dirty="0"/>
            <a:t>Defense in Depth Architecture</a:t>
          </a:r>
        </a:p>
      </dgm:t>
    </dgm:pt>
    <dgm:pt modelId="{DBA9E486-6308-483A-9AE7-444A82760369}" type="parTrans" cxnId="{09132174-08A7-491F-BD27-86C0D67CD57F}">
      <dgm:prSet/>
      <dgm:spPr/>
      <dgm:t>
        <a:bodyPr/>
        <a:lstStyle/>
        <a:p>
          <a:endParaRPr lang="en-US"/>
        </a:p>
      </dgm:t>
    </dgm:pt>
    <dgm:pt modelId="{21179FC8-3863-4077-84EA-3AF30078DFB5}" type="sibTrans" cxnId="{09132174-08A7-491F-BD27-86C0D67CD57F}">
      <dgm:prSet/>
      <dgm:spPr/>
      <dgm:t>
        <a:bodyPr/>
        <a:lstStyle/>
        <a:p>
          <a:endParaRPr lang="en-US"/>
        </a:p>
      </dgm:t>
    </dgm:pt>
    <dgm:pt modelId="{6A70CD2A-F4CC-486E-A942-9EE6EFB2999E}">
      <dgm:prSet/>
      <dgm:spPr/>
      <dgm:t>
        <a:bodyPr/>
        <a:lstStyle/>
        <a:p>
          <a:r>
            <a:rPr lang="en-US" dirty="0"/>
            <a:t>Cloud Security Architecture </a:t>
          </a:r>
        </a:p>
      </dgm:t>
    </dgm:pt>
    <dgm:pt modelId="{25A82D07-5C4C-4F4E-9978-895ADFC9D485}" type="parTrans" cxnId="{4D902003-E23C-4B84-B269-BD44376D2200}">
      <dgm:prSet/>
      <dgm:spPr/>
      <dgm:t>
        <a:bodyPr/>
        <a:lstStyle/>
        <a:p>
          <a:endParaRPr lang="en-US"/>
        </a:p>
      </dgm:t>
    </dgm:pt>
    <dgm:pt modelId="{62B5826B-F04A-4475-ADDC-2AEBE364A2B5}" type="sibTrans" cxnId="{4D902003-E23C-4B84-B269-BD44376D2200}">
      <dgm:prSet/>
      <dgm:spPr/>
      <dgm:t>
        <a:bodyPr/>
        <a:lstStyle/>
        <a:p>
          <a:endParaRPr lang="en-US"/>
        </a:p>
      </dgm:t>
    </dgm:pt>
    <dgm:pt modelId="{A32C46C2-7811-44E0-9572-6A51820190A3}" type="pres">
      <dgm:prSet presAssocID="{1FBF6E10-F4D0-4514-83D4-12A3A905E4D8}" presName="diagram" presStyleCnt="0">
        <dgm:presLayoutVars>
          <dgm:dir/>
          <dgm:resizeHandles val="exact"/>
        </dgm:presLayoutVars>
      </dgm:prSet>
      <dgm:spPr/>
    </dgm:pt>
    <dgm:pt modelId="{B16AE78D-1156-4E70-9BF5-DED58CE0B3DD}" type="pres">
      <dgm:prSet presAssocID="{53A53673-FCB2-4CC0-ABAE-812548C31B49}" presName="node" presStyleLbl="node1" presStyleIdx="0" presStyleCnt="4">
        <dgm:presLayoutVars>
          <dgm:bulletEnabled val="1"/>
        </dgm:presLayoutVars>
      </dgm:prSet>
      <dgm:spPr/>
    </dgm:pt>
    <dgm:pt modelId="{25BC53A9-63CB-4E93-9A63-D641A4C0CD4E}" type="pres">
      <dgm:prSet presAssocID="{5EF036C9-A0B9-4CC2-AF58-F5DB23F13338}" presName="sibTrans" presStyleCnt="0"/>
      <dgm:spPr/>
    </dgm:pt>
    <dgm:pt modelId="{A037486B-0D48-449D-8A68-5936712EB137}" type="pres">
      <dgm:prSet presAssocID="{D1B23519-2790-4E6F-B746-09644FD93639}" presName="node" presStyleLbl="node1" presStyleIdx="1" presStyleCnt="4">
        <dgm:presLayoutVars>
          <dgm:bulletEnabled val="1"/>
        </dgm:presLayoutVars>
      </dgm:prSet>
      <dgm:spPr/>
    </dgm:pt>
    <dgm:pt modelId="{43FFFE41-05D7-4612-ABA1-9FA32CE0A0F3}" type="pres">
      <dgm:prSet presAssocID="{ADD4EF89-98CA-467C-9047-54DFCA4BADFF}" presName="sibTrans" presStyleCnt="0"/>
      <dgm:spPr/>
    </dgm:pt>
    <dgm:pt modelId="{C04A4E23-B9D9-451A-9432-92735DDD4F14}" type="pres">
      <dgm:prSet presAssocID="{AE8FA78C-3732-47C8-91D3-5A0B987A581E}" presName="node" presStyleLbl="node1" presStyleIdx="2" presStyleCnt="4">
        <dgm:presLayoutVars>
          <dgm:bulletEnabled val="1"/>
        </dgm:presLayoutVars>
      </dgm:prSet>
      <dgm:spPr/>
    </dgm:pt>
    <dgm:pt modelId="{D246D6E4-4FE9-4908-8C8E-E33017C4314F}" type="pres">
      <dgm:prSet presAssocID="{21179FC8-3863-4077-84EA-3AF30078DFB5}" presName="sibTrans" presStyleCnt="0"/>
      <dgm:spPr/>
    </dgm:pt>
    <dgm:pt modelId="{4BFBB4D1-1E02-4BD5-8578-F9807CD6BFC9}" type="pres">
      <dgm:prSet presAssocID="{6A70CD2A-F4CC-486E-A942-9EE6EFB2999E}" presName="node" presStyleLbl="node1" presStyleIdx="3" presStyleCnt="4">
        <dgm:presLayoutVars>
          <dgm:bulletEnabled val="1"/>
        </dgm:presLayoutVars>
      </dgm:prSet>
      <dgm:spPr/>
    </dgm:pt>
  </dgm:ptLst>
  <dgm:cxnLst>
    <dgm:cxn modelId="{4D902003-E23C-4B84-B269-BD44376D2200}" srcId="{1FBF6E10-F4D0-4514-83D4-12A3A905E4D8}" destId="{6A70CD2A-F4CC-486E-A942-9EE6EFB2999E}" srcOrd="3" destOrd="0" parTransId="{25A82D07-5C4C-4F4E-9978-895ADFC9D485}" sibTransId="{62B5826B-F04A-4475-ADDC-2AEBE364A2B5}"/>
    <dgm:cxn modelId="{DCF57332-795A-4FFF-AECA-92FA95B8ACF8}" srcId="{1FBF6E10-F4D0-4514-83D4-12A3A905E4D8}" destId="{53A53673-FCB2-4CC0-ABAE-812548C31B49}" srcOrd="0" destOrd="0" parTransId="{E14CD06B-7372-4744-9A27-485C175AF5C3}" sibTransId="{5EF036C9-A0B9-4CC2-AF58-F5DB23F13338}"/>
    <dgm:cxn modelId="{6D03C85D-A3DD-4130-BB9C-331620D70547}" type="presOf" srcId="{6A70CD2A-F4CC-486E-A942-9EE6EFB2999E}" destId="{4BFBB4D1-1E02-4BD5-8578-F9807CD6BFC9}" srcOrd="0" destOrd="0" presId="urn:microsoft.com/office/officeart/2005/8/layout/default"/>
    <dgm:cxn modelId="{EEC9B564-68BF-4571-BFE1-EEF797619AE2}" type="presOf" srcId="{53A53673-FCB2-4CC0-ABAE-812548C31B49}" destId="{B16AE78D-1156-4E70-9BF5-DED58CE0B3DD}" srcOrd="0" destOrd="0" presId="urn:microsoft.com/office/officeart/2005/8/layout/default"/>
    <dgm:cxn modelId="{09132174-08A7-491F-BD27-86C0D67CD57F}" srcId="{1FBF6E10-F4D0-4514-83D4-12A3A905E4D8}" destId="{AE8FA78C-3732-47C8-91D3-5A0B987A581E}" srcOrd="2" destOrd="0" parTransId="{DBA9E486-6308-483A-9AE7-444A82760369}" sibTransId="{21179FC8-3863-4077-84EA-3AF30078DFB5}"/>
    <dgm:cxn modelId="{B7E4E676-8C9B-4E0A-9D9F-B2BB0F6A1743}" type="presOf" srcId="{D1B23519-2790-4E6F-B746-09644FD93639}" destId="{A037486B-0D48-449D-8A68-5936712EB137}" srcOrd="0" destOrd="0" presId="urn:microsoft.com/office/officeart/2005/8/layout/default"/>
    <dgm:cxn modelId="{4E0F397B-775E-4371-91C8-1B699AC108B4}" srcId="{1FBF6E10-F4D0-4514-83D4-12A3A905E4D8}" destId="{D1B23519-2790-4E6F-B746-09644FD93639}" srcOrd="1" destOrd="0" parTransId="{73BAFC5F-9A56-48A4-B892-72F5890F65F5}" sibTransId="{ADD4EF89-98CA-467C-9047-54DFCA4BADFF}"/>
    <dgm:cxn modelId="{D5588C7B-FEEE-4B46-BAE2-ED93F0D786F3}" type="presOf" srcId="{AE8FA78C-3732-47C8-91D3-5A0B987A581E}" destId="{C04A4E23-B9D9-451A-9432-92735DDD4F14}" srcOrd="0" destOrd="0" presId="urn:microsoft.com/office/officeart/2005/8/layout/default"/>
    <dgm:cxn modelId="{0DC04ACD-8EB2-4CE4-8585-15A6BCBDE140}" type="presOf" srcId="{1FBF6E10-F4D0-4514-83D4-12A3A905E4D8}" destId="{A32C46C2-7811-44E0-9572-6A51820190A3}" srcOrd="0" destOrd="0" presId="urn:microsoft.com/office/officeart/2005/8/layout/default"/>
    <dgm:cxn modelId="{F8DDB98A-28A7-4BCF-9B70-E75C3BAEEB1E}" type="presParOf" srcId="{A32C46C2-7811-44E0-9572-6A51820190A3}" destId="{B16AE78D-1156-4E70-9BF5-DED58CE0B3DD}" srcOrd="0" destOrd="0" presId="urn:microsoft.com/office/officeart/2005/8/layout/default"/>
    <dgm:cxn modelId="{91FA96A6-CC7C-44A5-B165-D7C9A5757ACC}" type="presParOf" srcId="{A32C46C2-7811-44E0-9572-6A51820190A3}" destId="{25BC53A9-63CB-4E93-9A63-D641A4C0CD4E}" srcOrd="1" destOrd="0" presId="urn:microsoft.com/office/officeart/2005/8/layout/default"/>
    <dgm:cxn modelId="{2CA79B2E-7848-4884-8E03-C0C937F6CD29}" type="presParOf" srcId="{A32C46C2-7811-44E0-9572-6A51820190A3}" destId="{A037486B-0D48-449D-8A68-5936712EB137}" srcOrd="2" destOrd="0" presId="urn:microsoft.com/office/officeart/2005/8/layout/default"/>
    <dgm:cxn modelId="{1B8EF1CD-A378-4436-96D0-0A76B57CB9D2}" type="presParOf" srcId="{A32C46C2-7811-44E0-9572-6A51820190A3}" destId="{43FFFE41-05D7-4612-ABA1-9FA32CE0A0F3}" srcOrd="3" destOrd="0" presId="urn:microsoft.com/office/officeart/2005/8/layout/default"/>
    <dgm:cxn modelId="{69B1B214-082E-458C-9342-65AB83F3AB96}" type="presParOf" srcId="{A32C46C2-7811-44E0-9572-6A51820190A3}" destId="{C04A4E23-B9D9-451A-9432-92735DDD4F14}" srcOrd="4" destOrd="0" presId="urn:microsoft.com/office/officeart/2005/8/layout/default"/>
    <dgm:cxn modelId="{BCA73E26-4FA8-447E-9162-62D7E733AC0C}" type="presParOf" srcId="{A32C46C2-7811-44E0-9572-6A51820190A3}" destId="{D246D6E4-4FE9-4908-8C8E-E33017C4314F}" srcOrd="5" destOrd="0" presId="urn:microsoft.com/office/officeart/2005/8/layout/default"/>
    <dgm:cxn modelId="{17A0280C-EBEF-40EB-8A40-498B2222444D}" type="presParOf" srcId="{A32C46C2-7811-44E0-9572-6A51820190A3}" destId="{4BFBB4D1-1E02-4BD5-8578-F9807CD6BFC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45E709-BA1B-41C2-A3A8-58406D4A574A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411BFA-7A02-4EDE-B13B-D20A2B656F6F}">
      <dgm:prSet/>
      <dgm:spPr/>
      <dgm:t>
        <a:bodyPr/>
        <a:lstStyle/>
        <a:p>
          <a:r>
            <a:rPr lang="en-US" b="1" i="0" baseline="0"/>
            <a:t>Principle</a:t>
          </a:r>
          <a:r>
            <a:rPr lang="en-US" b="0" i="0" baseline="0"/>
            <a:t>: "Never trust, always verify"</a:t>
          </a:r>
          <a:endParaRPr lang="en-US"/>
        </a:p>
      </dgm:t>
    </dgm:pt>
    <dgm:pt modelId="{C2D9583D-76C2-4E6D-A603-6BF1718A2BA5}" type="parTrans" cxnId="{93C4C5C7-C56E-4AC7-AC24-772BA8A02E6C}">
      <dgm:prSet/>
      <dgm:spPr/>
      <dgm:t>
        <a:bodyPr/>
        <a:lstStyle/>
        <a:p>
          <a:endParaRPr lang="en-US"/>
        </a:p>
      </dgm:t>
    </dgm:pt>
    <dgm:pt modelId="{33BC779B-1669-4B8F-BBE9-E349E8A89409}" type="sibTrans" cxnId="{93C4C5C7-C56E-4AC7-AC24-772BA8A02E6C}">
      <dgm:prSet/>
      <dgm:spPr/>
      <dgm:t>
        <a:bodyPr/>
        <a:lstStyle/>
        <a:p>
          <a:endParaRPr lang="en-US"/>
        </a:p>
      </dgm:t>
    </dgm:pt>
    <dgm:pt modelId="{C37F5768-1C28-4CE6-AD6B-E443BD88E660}">
      <dgm:prSet/>
      <dgm:spPr/>
      <dgm:t>
        <a:bodyPr/>
        <a:lstStyle/>
        <a:p>
          <a:r>
            <a:rPr lang="en-US" b="1" i="0" baseline="0"/>
            <a:t>Focus</a:t>
          </a:r>
          <a:r>
            <a:rPr lang="en-US" b="0" i="0" baseline="0"/>
            <a:t>: Verify every request regardless of location</a:t>
          </a:r>
          <a:endParaRPr lang="en-US"/>
        </a:p>
      </dgm:t>
    </dgm:pt>
    <dgm:pt modelId="{F644BE9C-76E4-4F79-BD18-2842DEC7BA82}" type="parTrans" cxnId="{7ED38315-00C4-4F6A-ABCA-7C8FC145514E}">
      <dgm:prSet/>
      <dgm:spPr/>
      <dgm:t>
        <a:bodyPr/>
        <a:lstStyle/>
        <a:p>
          <a:endParaRPr lang="en-US"/>
        </a:p>
      </dgm:t>
    </dgm:pt>
    <dgm:pt modelId="{D3794485-62B1-4484-913E-8109C6050BDE}" type="sibTrans" cxnId="{7ED38315-00C4-4F6A-ABCA-7C8FC145514E}">
      <dgm:prSet/>
      <dgm:spPr/>
      <dgm:t>
        <a:bodyPr/>
        <a:lstStyle/>
        <a:p>
          <a:endParaRPr lang="en-US"/>
        </a:p>
      </dgm:t>
    </dgm:pt>
    <dgm:pt modelId="{02635989-D7C2-4EAE-AA9D-8E46817FF635}">
      <dgm:prSet/>
      <dgm:spPr/>
      <dgm:t>
        <a:bodyPr/>
        <a:lstStyle/>
        <a:p>
          <a:r>
            <a:rPr lang="en-US" b="1" i="0" baseline="0" dirty="0"/>
            <a:t>Use Case</a:t>
          </a:r>
          <a:r>
            <a:rPr lang="en-US" b="0" i="0" baseline="0" dirty="0"/>
            <a:t>: Protect against insider threats, third-party risks. </a:t>
          </a:r>
          <a:endParaRPr lang="en-US" dirty="0"/>
        </a:p>
      </dgm:t>
    </dgm:pt>
    <dgm:pt modelId="{E7704D8A-6E8D-427C-A646-AA3D928C70DB}" type="parTrans" cxnId="{053D771E-47D7-4D51-99FA-BCA88F7C88BE}">
      <dgm:prSet/>
      <dgm:spPr/>
      <dgm:t>
        <a:bodyPr/>
        <a:lstStyle/>
        <a:p>
          <a:endParaRPr lang="en-US"/>
        </a:p>
      </dgm:t>
    </dgm:pt>
    <dgm:pt modelId="{F6287D14-83CA-4484-934A-AD44A48E925A}" type="sibTrans" cxnId="{053D771E-47D7-4D51-99FA-BCA88F7C88BE}">
      <dgm:prSet/>
      <dgm:spPr/>
      <dgm:t>
        <a:bodyPr/>
        <a:lstStyle/>
        <a:p>
          <a:endParaRPr lang="en-US"/>
        </a:p>
      </dgm:t>
    </dgm:pt>
    <dgm:pt modelId="{D3F9746E-42B9-4670-B0AF-F9C789928F2A}" type="pres">
      <dgm:prSet presAssocID="{DA45E709-BA1B-41C2-A3A8-58406D4A5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B56D53-6072-4F98-883D-4F3AE3F9E607}" type="pres">
      <dgm:prSet presAssocID="{A3411BFA-7A02-4EDE-B13B-D20A2B656F6F}" presName="hierRoot1" presStyleCnt="0"/>
      <dgm:spPr/>
    </dgm:pt>
    <dgm:pt modelId="{3E0ACA35-5E03-4D41-BBC3-CA7EF1AD19EE}" type="pres">
      <dgm:prSet presAssocID="{A3411BFA-7A02-4EDE-B13B-D20A2B656F6F}" presName="composite" presStyleCnt="0"/>
      <dgm:spPr/>
    </dgm:pt>
    <dgm:pt modelId="{7A686EFB-2916-4C3F-A5BC-26C9F09E3817}" type="pres">
      <dgm:prSet presAssocID="{A3411BFA-7A02-4EDE-B13B-D20A2B656F6F}" presName="background" presStyleLbl="node0" presStyleIdx="0" presStyleCnt="3"/>
      <dgm:spPr/>
    </dgm:pt>
    <dgm:pt modelId="{750F7AD4-E907-4293-AB7B-0F0F9D80D267}" type="pres">
      <dgm:prSet presAssocID="{A3411BFA-7A02-4EDE-B13B-D20A2B656F6F}" presName="text" presStyleLbl="fgAcc0" presStyleIdx="0" presStyleCnt="3">
        <dgm:presLayoutVars>
          <dgm:chPref val="3"/>
        </dgm:presLayoutVars>
      </dgm:prSet>
      <dgm:spPr/>
    </dgm:pt>
    <dgm:pt modelId="{5D068D3A-B459-4519-A6FE-70EE5C5A698A}" type="pres">
      <dgm:prSet presAssocID="{A3411BFA-7A02-4EDE-B13B-D20A2B656F6F}" presName="hierChild2" presStyleCnt="0"/>
      <dgm:spPr/>
    </dgm:pt>
    <dgm:pt modelId="{B84989B3-B871-4C1C-97FF-5D4752BEDB50}" type="pres">
      <dgm:prSet presAssocID="{C37F5768-1C28-4CE6-AD6B-E443BD88E660}" presName="hierRoot1" presStyleCnt="0"/>
      <dgm:spPr/>
    </dgm:pt>
    <dgm:pt modelId="{3CCA1250-6355-4F1A-846C-DDB63FB824A4}" type="pres">
      <dgm:prSet presAssocID="{C37F5768-1C28-4CE6-AD6B-E443BD88E660}" presName="composite" presStyleCnt="0"/>
      <dgm:spPr/>
    </dgm:pt>
    <dgm:pt modelId="{2FD98025-98ED-46D5-B49C-775E9A0E3E3E}" type="pres">
      <dgm:prSet presAssocID="{C37F5768-1C28-4CE6-AD6B-E443BD88E660}" presName="background" presStyleLbl="node0" presStyleIdx="1" presStyleCnt="3"/>
      <dgm:spPr/>
    </dgm:pt>
    <dgm:pt modelId="{081B2CB7-880C-43E6-AEE1-3675ECD0622F}" type="pres">
      <dgm:prSet presAssocID="{C37F5768-1C28-4CE6-AD6B-E443BD88E660}" presName="text" presStyleLbl="fgAcc0" presStyleIdx="1" presStyleCnt="3">
        <dgm:presLayoutVars>
          <dgm:chPref val="3"/>
        </dgm:presLayoutVars>
      </dgm:prSet>
      <dgm:spPr/>
    </dgm:pt>
    <dgm:pt modelId="{98D3F839-A62F-4F48-BDAE-9E0F2E93F561}" type="pres">
      <dgm:prSet presAssocID="{C37F5768-1C28-4CE6-AD6B-E443BD88E660}" presName="hierChild2" presStyleCnt="0"/>
      <dgm:spPr/>
    </dgm:pt>
    <dgm:pt modelId="{1EA727ED-347F-46D8-A9D0-FC90BD8723F5}" type="pres">
      <dgm:prSet presAssocID="{02635989-D7C2-4EAE-AA9D-8E46817FF635}" presName="hierRoot1" presStyleCnt="0"/>
      <dgm:spPr/>
    </dgm:pt>
    <dgm:pt modelId="{39912E48-CC22-45B9-813A-89FB0495DF4D}" type="pres">
      <dgm:prSet presAssocID="{02635989-D7C2-4EAE-AA9D-8E46817FF635}" presName="composite" presStyleCnt="0"/>
      <dgm:spPr/>
    </dgm:pt>
    <dgm:pt modelId="{AA61BB14-7F5C-475F-A2F0-E5AE836CC05F}" type="pres">
      <dgm:prSet presAssocID="{02635989-D7C2-4EAE-AA9D-8E46817FF635}" presName="background" presStyleLbl="node0" presStyleIdx="2" presStyleCnt="3"/>
      <dgm:spPr/>
    </dgm:pt>
    <dgm:pt modelId="{38E4DD77-18FB-44B6-B04C-FD634FF2359C}" type="pres">
      <dgm:prSet presAssocID="{02635989-D7C2-4EAE-AA9D-8E46817FF635}" presName="text" presStyleLbl="fgAcc0" presStyleIdx="2" presStyleCnt="3">
        <dgm:presLayoutVars>
          <dgm:chPref val="3"/>
        </dgm:presLayoutVars>
      </dgm:prSet>
      <dgm:spPr/>
    </dgm:pt>
    <dgm:pt modelId="{91778522-5BF3-4BF7-9489-D581346F2849}" type="pres">
      <dgm:prSet presAssocID="{02635989-D7C2-4EAE-AA9D-8E46817FF635}" presName="hierChild2" presStyleCnt="0"/>
      <dgm:spPr/>
    </dgm:pt>
  </dgm:ptLst>
  <dgm:cxnLst>
    <dgm:cxn modelId="{062DD902-833C-4F78-A4FB-A31789839E47}" type="presOf" srcId="{02635989-D7C2-4EAE-AA9D-8E46817FF635}" destId="{38E4DD77-18FB-44B6-B04C-FD634FF2359C}" srcOrd="0" destOrd="0" presId="urn:microsoft.com/office/officeart/2005/8/layout/hierarchy1"/>
    <dgm:cxn modelId="{7ED38315-00C4-4F6A-ABCA-7C8FC145514E}" srcId="{DA45E709-BA1B-41C2-A3A8-58406D4A574A}" destId="{C37F5768-1C28-4CE6-AD6B-E443BD88E660}" srcOrd="1" destOrd="0" parTransId="{F644BE9C-76E4-4F79-BD18-2842DEC7BA82}" sibTransId="{D3794485-62B1-4484-913E-8109C6050BDE}"/>
    <dgm:cxn modelId="{053D771E-47D7-4D51-99FA-BCA88F7C88BE}" srcId="{DA45E709-BA1B-41C2-A3A8-58406D4A574A}" destId="{02635989-D7C2-4EAE-AA9D-8E46817FF635}" srcOrd="2" destOrd="0" parTransId="{E7704D8A-6E8D-427C-A646-AA3D928C70DB}" sibTransId="{F6287D14-83CA-4484-934A-AD44A48E925A}"/>
    <dgm:cxn modelId="{08BD5A70-79A1-4AF6-A099-56C7D8332204}" type="presOf" srcId="{C37F5768-1C28-4CE6-AD6B-E443BD88E660}" destId="{081B2CB7-880C-43E6-AEE1-3675ECD0622F}" srcOrd="0" destOrd="0" presId="urn:microsoft.com/office/officeart/2005/8/layout/hierarchy1"/>
    <dgm:cxn modelId="{3E28A187-9798-43E7-B3B0-3FDCD610885B}" type="presOf" srcId="{DA45E709-BA1B-41C2-A3A8-58406D4A574A}" destId="{D3F9746E-42B9-4670-B0AF-F9C789928F2A}" srcOrd="0" destOrd="0" presId="urn:microsoft.com/office/officeart/2005/8/layout/hierarchy1"/>
    <dgm:cxn modelId="{2FD76D8F-E4EF-417B-BB76-2B6B733D47CE}" type="presOf" srcId="{A3411BFA-7A02-4EDE-B13B-D20A2B656F6F}" destId="{750F7AD4-E907-4293-AB7B-0F0F9D80D267}" srcOrd="0" destOrd="0" presId="urn:microsoft.com/office/officeart/2005/8/layout/hierarchy1"/>
    <dgm:cxn modelId="{93C4C5C7-C56E-4AC7-AC24-772BA8A02E6C}" srcId="{DA45E709-BA1B-41C2-A3A8-58406D4A574A}" destId="{A3411BFA-7A02-4EDE-B13B-D20A2B656F6F}" srcOrd="0" destOrd="0" parTransId="{C2D9583D-76C2-4E6D-A603-6BF1718A2BA5}" sibTransId="{33BC779B-1669-4B8F-BBE9-E349E8A89409}"/>
    <dgm:cxn modelId="{F51372D8-4DEF-4965-BD54-1E1615056EB3}" type="presParOf" srcId="{D3F9746E-42B9-4670-B0AF-F9C789928F2A}" destId="{F4B56D53-6072-4F98-883D-4F3AE3F9E607}" srcOrd="0" destOrd="0" presId="urn:microsoft.com/office/officeart/2005/8/layout/hierarchy1"/>
    <dgm:cxn modelId="{CAFD8DDD-9679-4D31-8E64-B3435CEA01EE}" type="presParOf" srcId="{F4B56D53-6072-4F98-883D-4F3AE3F9E607}" destId="{3E0ACA35-5E03-4D41-BBC3-CA7EF1AD19EE}" srcOrd="0" destOrd="0" presId="urn:microsoft.com/office/officeart/2005/8/layout/hierarchy1"/>
    <dgm:cxn modelId="{7FA14327-3498-4B65-9CD5-9883E356C7FC}" type="presParOf" srcId="{3E0ACA35-5E03-4D41-BBC3-CA7EF1AD19EE}" destId="{7A686EFB-2916-4C3F-A5BC-26C9F09E3817}" srcOrd="0" destOrd="0" presId="urn:microsoft.com/office/officeart/2005/8/layout/hierarchy1"/>
    <dgm:cxn modelId="{C377DEFE-95BD-4ADE-B894-D262DAFD4AA2}" type="presParOf" srcId="{3E0ACA35-5E03-4D41-BBC3-CA7EF1AD19EE}" destId="{750F7AD4-E907-4293-AB7B-0F0F9D80D267}" srcOrd="1" destOrd="0" presId="urn:microsoft.com/office/officeart/2005/8/layout/hierarchy1"/>
    <dgm:cxn modelId="{7F16318D-0C4B-46F9-BD5D-C045F83CF603}" type="presParOf" srcId="{F4B56D53-6072-4F98-883D-4F3AE3F9E607}" destId="{5D068D3A-B459-4519-A6FE-70EE5C5A698A}" srcOrd="1" destOrd="0" presId="urn:microsoft.com/office/officeart/2005/8/layout/hierarchy1"/>
    <dgm:cxn modelId="{D8C5EF78-58CD-49B2-B4CC-97CB3DD6B9FC}" type="presParOf" srcId="{D3F9746E-42B9-4670-B0AF-F9C789928F2A}" destId="{B84989B3-B871-4C1C-97FF-5D4752BEDB50}" srcOrd="1" destOrd="0" presId="urn:microsoft.com/office/officeart/2005/8/layout/hierarchy1"/>
    <dgm:cxn modelId="{385B7E7E-759B-4325-90F7-07858A711CF1}" type="presParOf" srcId="{B84989B3-B871-4C1C-97FF-5D4752BEDB50}" destId="{3CCA1250-6355-4F1A-846C-DDB63FB824A4}" srcOrd="0" destOrd="0" presId="urn:microsoft.com/office/officeart/2005/8/layout/hierarchy1"/>
    <dgm:cxn modelId="{E2714ECB-4F83-497F-A899-C71DFC6F134F}" type="presParOf" srcId="{3CCA1250-6355-4F1A-846C-DDB63FB824A4}" destId="{2FD98025-98ED-46D5-B49C-775E9A0E3E3E}" srcOrd="0" destOrd="0" presId="urn:microsoft.com/office/officeart/2005/8/layout/hierarchy1"/>
    <dgm:cxn modelId="{4AA9BD19-1C23-41B6-A422-CE298C27B565}" type="presParOf" srcId="{3CCA1250-6355-4F1A-846C-DDB63FB824A4}" destId="{081B2CB7-880C-43E6-AEE1-3675ECD0622F}" srcOrd="1" destOrd="0" presId="urn:microsoft.com/office/officeart/2005/8/layout/hierarchy1"/>
    <dgm:cxn modelId="{38437823-0C59-44B2-9F51-9E805770F76E}" type="presParOf" srcId="{B84989B3-B871-4C1C-97FF-5D4752BEDB50}" destId="{98D3F839-A62F-4F48-BDAE-9E0F2E93F561}" srcOrd="1" destOrd="0" presId="urn:microsoft.com/office/officeart/2005/8/layout/hierarchy1"/>
    <dgm:cxn modelId="{C1CA2E89-F532-44B6-8D79-5BF6B11FBB2F}" type="presParOf" srcId="{D3F9746E-42B9-4670-B0AF-F9C789928F2A}" destId="{1EA727ED-347F-46D8-A9D0-FC90BD8723F5}" srcOrd="2" destOrd="0" presId="urn:microsoft.com/office/officeart/2005/8/layout/hierarchy1"/>
    <dgm:cxn modelId="{940BD7C3-633E-4495-8017-05DE6CC883AF}" type="presParOf" srcId="{1EA727ED-347F-46D8-A9D0-FC90BD8723F5}" destId="{39912E48-CC22-45B9-813A-89FB0495DF4D}" srcOrd="0" destOrd="0" presId="urn:microsoft.com/office/officeart/2005/8/layout/hierarchy1"/>
    <dgm:cxn modelId="{20DC0EF6-9C92-470D-A5D7-D779C35767A3}" type="presParOf" srcId="{39912E48-CC22-45B9-813A-89FB0495DF4D}" destId="{AA61BB14-7F5C-475F-A2F0-E5AE836CC05F}" srcOrd="0" destOrd="0" presId="urn:microsoft.com/office/officeart/2005/8/layout/hierarchy1"/>
    <dgm:cxn modelId="{8D680100-E164-4217-9E1A-CFFA507F2CBD}" type="presParOf" srcId="{39912E48-CC22-45B9-813A-89FB0495DF4D}" destId="{38E4DD77-18FB-44B6-B04C-FD634FF2359C}" srcOrd="1" destOrd="0" presId="urn:microsoft.com/office/officeart/2005/8/layout/hierarchy1"/>
    <dgm:cxn modelId="{ECB3EA68-A7AA-4194-92B6-55ACD55D4F53}" type="presParOf" srcId="{1EA727ED-347F-46D8-A9D0-FC90BD8723F5}" destId="{91778522-5BF3-4BF7-9489-D581346F28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E64570-89E4-4811-9A66-9D5619CFFC3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B44820C-7882-4967-BEE3-59D3240B6D3C}">
      <dgm:prSet/>
      <dgm:spPr/>
      <dgm:t>
        <a:bodyPr/>
        <a:lstStyle/>
        <a:p>
          <a:pPr>
            <a:defRPr cap="all"/>
          </a:pPr>
          <a:r>
            <a:rPr lang="en-US"/>
            <a:t>Utilizes existing Microsoft ecosystem minimizing costs</a:t>
          </a:r>
        </a:p>
      </dgm:t>
    </dgm:pt>
    <dgm:pt modelId="{3CBDE1AF-85EB-40EA-9046-FF6BA7E24B93}" type="parTrans" cxnId="{9BAE1BE4-353D-4155-AC21-36339A76B4F8}">
      <dgm:prSet/>
      <dgm:spPr/>
      <dgm:t>
        <a:bodyPr/>
        <a:lstStyle/>
        <a:p>
          <a:endParaRPr lang="en-US"/>
        </a:p>
      </dgm:t>
    </dgm:pt>
    <dgm:pt modelId="{6D21A61A-ED6C-4B5D-A47F-AC0B8F449615}" type="sibTrans" cxnId="{9BAE1BE4-353D-4155-AC21-36339A76B4F8}">
      <dgm:prSet/>
      <dgm:spPr/>
      <dgm:t>
        <a:bodyPr/>
        <a:lstStyle/>
        <a:p>
          <a:endParaRPr lang="en-US"/>
        </a:p>
      </dgm:t>
    </dgm:pt>
    <dgm:pt modelId="{EAB7EF66-FCB2-449D-9774-D1A6820D7245}">
      <dgm:prSet/>
      <dgm:spPr/>
      <dgm:t>
        <a:bodyPr/>
        <a:lstStyle/>
        <a:p>
          <a:pPr>
            <a:defRPr cap="all"/>
          </a:pPr>
          <a:r>
            <a:rPr lang="en-US"/>
            <a:t>Expected 40% reduction in breach response and downtime costs</a:t>
          </a:r>
        </a:p>
      </dgm:t>
    </dgm:pt>
    <dgm:pt modelId="{60E4BBE8-AA9E-4440-A551-9B8EE4E95F41}" type="parTrans" cxnId="{F85DE72F-0953-4098-9E24-60EF28F598EE}">
      <dgm:prSet/>
      <dgm:spPr/>
      <dgm:t>
        <a:bodyPr/>
        <a:lstStyle/>
        <a:p>
          <a:endParaRPr lang="en-US"/>
        </a:p>
      </dgm:t>
    </dgm:pt>
    <dgm:pt modelId="{97777BC3-034A-40A2-9091-9BF1CA50B63E}" type="sibTrans" cxnId="{F85DE72F-0953-4098-9E24-60EF28F598EE}">
      <dgm:prSet/>
      <dgm:spPr/>
      <dgm:t>
        <a:bodyPr/>
        <a:lstStyle/>
        <a:p>
          <a:endParaRPr lang="en-US"/>
        </a:p>
      </dgm:t>
    </dgm:pt>
    <dgm:pt modelId="{C7B570B2-7713-4CC6-8695-37E9DA0BCED5}">
      <dgm:prSet/>
      <dgm:spPr/>
      <dgm:t>
        <a:bodyPr/>
        <a:lstStyle/>
        <a:p>
          <a:pPr>
            <a:defRPr cap="all"/>
          </a:pPr>
          <a:r>
            <a:rPr lang="en-US"/>
            <a:t>Phased deployment reduces risk and operational disruption</a:t>
          </a:r>
        </a:p>
      </dgm:t>
    </dgm:pt>
    <dgm:pt modelId="{3F96A6E1-7311-40F0-BFA3-B07E331EAC02}" type="parTrans" cxnId="{1F48A0AF-035A-4932-9924-0926F0720644}">
      <dgm:prSet/>
      <dgm:spPr/>
      <dgm:t>
        <a:bodyPr/>
        <a:lstStyle/>
        <a:p>
          <a:endParaRPr lang="en-US"/>
        </a:p>
      </dgm:t>
    </dgm:pt>
    <dgm:pt modelId="{E7BF9003-98F0-4AA9-ABAA-2426DDE5707D}" type="sibTrans" cxnId="{1F48A0AF-035A-4932-9924-0926F0720644}">
      <dgm:prSet/>
      <dgm:spPr/>
      <dgm:t>
        <a:bodyPr/>
        <a:lstStyle/>
        <a:p>
          <a:endParaRPr lang="en-US"/>
        </a:p>
      </dgm:t>
    </dgm:pt>
    <dgm:pt modelId="{8FDC9531-6F2B-4F41-8A5C-9995357969C0}" type="pres">
      <dgm:prSet presAssocID="{D6E64570-89E4-4811-9A66-9D5619CFFC37}" presName="root" presStyleCnt="0">
        <dgm:presLayoutVars>
          <dgm:dir/>
          <dgm:resizeHandles val="exact"/>
        </dgm:presLayoutVars>
      </dgm:prSet>
      <dgm:spPr/>
    </dgm:pt>
    <dgm:pt modelId="{2DB92EBE-94BC-4AB9-98A1-A2E648EC5E28}" type="pres">
      <dgm:prSet presAssocID="{9B44820C-7882-4967-BEE3-59D3240B6D3C}" presName="compNode" presStyleCnt="0"/>
      <dgm:spPr/>
    </dgm:pt>
    <dgm:pt modelId="{2D27D980-8F80-47EA-B772-9D6E4A781DF7}" type="pres">
      <dgm:prSet presAssocID="{9B44820C-7882-4967-BEE3-59D3240B6D3C}" presName="iconBgRect" presStyleLbl="bgShp" presStyleIdx="0" presStyleCnt="3"/>
      <dgm:spPr/>
    </dgm:pt>
    <dgm:pt modelId="{7A2A4C8C-8A4F-4DE8-8696-88C8210B9E22}" type="pres">
      <dgm:prSet presAssocID="{9B44820C-7882-4967-BEE3-59D3240B6D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ADF7E1A-BB2A-46B9-B30A-ECB71CF5094C}" type="pres">
      <dgm:prSet presAssocID="{9B44820C-7882-4967-BEE3-59D3240B6D3C}" presName="spaceRect" presStyleCnt="0"/>
      <dgm:spPr/>
    </dgm:pt>
    <dgm:pt modelId="{0530A9C4-1CD5-401A-AFBF-E6CA5F8E8602}" type="pres">
      <dgm:prSet presAssocID="{9B44820C-7882-4967-BEE3-59D3240B6D3C}" presName="textRect" presStyleLbl="revTx" presStyleIdx="0" presStyleCnt="3">
        <dgm:presLayoutVars>
          <dgm:chMax val="1"/>
          <dgm:chPref val="1"/>
        </dgm:presLayoutVars>
      </dgm:prSet>
      <dgm:spPr/>
    </dgm:pt>
    <dgm:pt modelId="{7829ABC9-810F-49BA-8BE5-A0CAEAC46320}" type="pres">
      <dgm:prSet presAssocID="{6D21A61A-ED6C-4B5D-A47F-AC0B8F449615}" presName="sibTrans" presStyleCnt="0"/>
      <dgm:spPr/>
    </dgm:pt>
    <dgm:pt modelId="{102709DC-38D2-4FCC-A8C1-BC0B326C8C77}" type="pres">
      <dgm:prSet presAssocID="{EAB7EF66-FCB2-449D-9774-D1A6820D7245}" presName="compNode" presStyleCnt="0"/>
      <dgm:spPr/>
    </dgm:pt>
    <dgm:pt modelId="{66496A5D-5274-401D-8083-BEE2373D21D9}" type="pres">
      <dgm:prSet presAssocID="{EAB7EF66-FCB2-449D-9774-D1A6820D7245}" presName="iconBgRect" presStyleLbl="bgShp" presStyleIdx="1" presStyleCnt="3"/>
      <dgm:spPr/>
    </dgm:pt>
    <dgm:pt modelId="{EDF91466-E6F1-4F20-8768-AFB4B8260221}" type="pres">
      <dgm:prSet presAssocID="{EAB7EF66-FCB2-449D-9774-D1A6820D72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CF8767-8EC5-4C07-A92D-4982781D9B69}" type="pres">
      <dgm:prSet presAssocID="{EAB7EF66-FCB2-449D-9774-D1A6820D7245}" presName="spaceRect" presStyleCnt="0"/>
      <dgm:spPr/>
    </dgm:pt>
    <dgm:pt modelId="{AC982FA4-B88C-4AD6-BBE9-370EFAA911DE}" type="pres">
      <dgm:prSet presAssocID="{EAB7EF66-FCB2-449D-9774-D1A6820D7245}" presName="textRect" presStyleLbl="revTx" presStyleIdx="1" presStyleCnt="3">
        <dgm:presLayoutVars>
          <dgm:chMax val="1"/>
          <dgm:chPref val="1"/>
        </dgm:presLayoutVars>
      </dgm:prSet>
      <dgm:spPr/>
    </dgm:pt>
    <dgm:pt modelId="{B7DDD6AC-F3BA-4D70-8508-34FE22BE5730}" type="pres">
      <dgm:prSet presAssocID="{97777BC3-034A-40A2-9091-9BF1CA50B63E}" presName="sibTrans" presStyleCnt="0"/>
      <dgm:spPr/>
    </dgm:pt>
    <dgm:pt modelId="{56CB2EDF-FC93-4B7E-8F43-68274E54AD4B}" type="pres">
      <dgm:prSet presAssocID="{C7B570B2-7713-4CC6-8695-37E9DA0BCED5}" presName="compNode" presStyleCnt="0"/>
      <dgm:spPr/>
    </dgm:pt>
    <dgm:pt modelId="{801F4165-9BE7-4DFB-B692-B8973D2FFE7B}" type="pres">
      <dgm:prSet presAssocID="{C7B570B2-7713-4CC6-8695-37E9DA0BCED5}" presName="iconBgRect" presStyleLbl="bgShp" presStyleIdx="2" presStyleCnt="3"/>
      <dgm:spPr/>
    </dgm:pt>
    <dgm:pt modelId="{F888F461-2B24-41B2-B911-70848AFC7BAE}" type="pres">
      <dgm:prSet presAssocID="{C7B570B2-7713-4CC6-8695-37E9DA0BCE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CB4AFD-B3CE-466F-8B5F-E047B61CC24F}" type="pres">
      <dgm:prSet presAssocID="{C7B570B2-7713-4CC6-8695-37E9DA0BCED5}" presName="spaceRect" presStyleCnt="0"/>
      <dgm:spPr/>
    </dgm:pt>
    <dgm:pt modelId="{74F654EB-E641-4107-8B61-A287D8330C41}" type="pres">
      <dgm:prSet presAssocID="{C7B570B2-7713-4CC6-8695-37E9DA0BCE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5DE72F-0953-4098-9E24-60EF28F598EE}" srcId="{D6E64570-89E4-4811-9A66-9D5619CFFC37}" destId="{EAB7EF66-FCB2-449D-9774-D1A6820D7245}" srcOrd="1" destOrd="0" parTransId="{60E4BBE8-AA9E-4440-A551-9B8EE4E95F41}" sibTransId="{97777BC3-034A-40A2-9091-9BF1CA50B63E}"/>
    <dgm:cxn modelId="{2EBE6960-1A7A-4E8D-8E5A-5DB3A0A17B77}" type="presOf" srcId="{D6E64570-89E4-4811-9A66-9D5619CFFC37}" destId="{8FDC9531-6F2B-4F41-8A5C-9995357969C0}" srcOrd="0" destOrd="0" presId="urn:microsoft.com/office/officeart/2018/5/layout/IconCircleLabelList"/>
    <dgm:cxn modelId="{FD53D1A9-05B1-4CBC-A129-73FC1FA2FF69}" type="presOf" srcId="{EAB7EF66-FCB2-449D-9774-D1A6820D7245}" destId="{AC982FA4-B88C-4AD6-BBE9-370EFAA911DE}" srcOrd="0" destOrd="0" presId="urn:microsoft.com/office/officeart/2018/5/layout/IconCircleLabelList"/>
    <dgm:cxn modelId="{1F48A0AF-035A-4932-9924-0926F0720644}" srcId="{D6E64570-89E4-4811-9A66-9D5619CFFC37}" destId="{C7B570B2-7713-4CC6-8695-37E9DA0BCED5}" srcOrd="2" destOrd="0" parTransId="{3F96A6E1-7311-40F0-BFA3-B07E331EAC02}" sibTransId="{E7BF9003-98F0-4AA9-ABAA-2426DDE5707D}"/>
    <dgm:cxn modelId="{C57DC4C7-A528-4B3C-AB2E-944E1D85E080}" type="presOf" srcId="{9B44820C-7882-4967-BEE3-59D3240B6D3C}" destId="{0530A9C4-1CD5-401A-AFBF-E6CA5F8E8602}" srcOrd="0" destOrd="0" presId="urn:microsoft.com/office/officeart/2018/5/layout/IconCircleLabelList"/>
    <dgm:cxn modelId="{A48B55DD-4831-49C6-9A7F-84BDD5AD8C85}" type="presOf" srcId="{C7B570B2-7713-4CC6-8695-37E9DA0BCED5}" destId="{74F654EB-E641-4107-8B61-A287D8330C41}" srcOrd="0" destOrd="0" presId="urn:microsoft.com/office/officeart/2018/5/layout/IconCircleLabelList"/>
    <dgm:cxn modelId="{9BAE1BE4-353D-4155-AC21-36339A76B4F8}" srcId="{D6E64570-89E4-4811-9A66-9D5619CFFC37}" destId="{9B44820C-7882-4967-BEE3-59D3240B6D3C}" srcOrd="0" destOrd="0" parTransId="{3CBDE1AF-85EB-40EA-9046-FF6BA7E24B93}" sibTransId="{6D21A61A-ED6C-4B5D-A47F-AC0B8F449615}"/>
    <dgm:cxn modelId="{3E60A1CF-52C8-46A8-AA6C-B7DE37BC7892}" type="presParOf" srcId="{8FDC9531-6F2B-4F41-8A5C-9995357969C0}" destId="{2DB92EBE-94BC-4AB9-98A1-A2E648EC5E28}" srcOrd="0" destOrd="0" presId="urn:microsoft.com/office/officeart/2018/5/layout/IconCircleLabelList"/>
    <dgm:cxn modelId="{A63D4AE4-A971-46B5-A2B7-EFFCEA83CA3A}" type="presParOf" srcId="{2DB92EBE-94BC-4AB9-98A1-A2E648EC5E28}" destId="{2D27D980-8F80-47EA-B772-9D6E4A781DF7}" srcOrd="0" destOrd="0" presId="urn:microsoft.com/office/officeart/2018/5/layout/IconCircleLabelList"/>
    <dgm:cxn modelId="{E6AF7B59-FDD7-4C6D-A460-F30EADA5DE73}" type="presParOf" srcId="{2DB92EBE-94BC-4AB9-98A1-A2E648EC5E28}" destId="{7A2A4C8C-8A4F-4DE8-8696-88C8210B9E22}" srcOrd="1" destOrd="0" presId="urn:microsoft.com/office/officeart/2018/5/layout/IconCircleLabelList"/>
    <dgm:cxn modelId="{03E397AB-059C-4682-BA5A-956A14A84067}" type="presParOf" srcId="{2DB92EBE-94BC-4AB9-98A1-A2E648EC5E28}" destId="{2ADF7E1A-BB2A-46B9-B30A-ECB71CF5094C}" srcOrd="2" destOrd="0" presId="urn:microsoft.com/office/officeart/2018/5/layout/IconCircleLabelList"/>
    <dgm:cxn modelId="{D6BE1441-BA0A-4D1D-A399-F95353992E33}" type="presParOf" srcId="{2DB92EBE-94BC-4AB9-98A1-A2E648EC5E28}" destId="{0530A9C4-1CD5-401A-AFBF-E6CA5F8E8602}" srcOrd="3" destOrd="0" presId="urn:microsoft.com/office/officeart/2018/5/layout/IconCircleLabelList"/>
    <dgm:cxn modelId="{37168C07-DF6C-435D-AEDC-7DD2F5F018BB}" type="presParOf" srcId="{8FDC9531-6F2B-4F41-8A5C-9995357969C0}" destId="{7829ABC9-810F-49BA-8BE5-A0CAEAC46320}" srcOrd="1" destOrd="0" presId="urn:microsoft.com/office/officeart/2018/5/layout/IconCircleLabelList"/>
    <dgm:cxn modelId="{DBA54C3D-8347-4EFA-9D89-8C10386D1727}" type="presParOf" srcId="{8FDC9531-6F2B-4F41-8A5C-9995357969C0}" destId="{102709DC-38D2-4FCC-A8C1-BC0B326C8C77}" srcOrd="2" destOrd="0" presId="urn:microsoft.com/office/officeart/2018/5/layout/IconCircleLabelList"/>
    <dgm:cxn modelId="{E18624CF-1590-4174-ACCA-5FBEB52A5009}" type="presParOf" srcId="{102709DC-38D2-4FCC-A8C1-BC0B326C8C77}" destId="{66496A5D-5274-401D-8083-BEE2373D21D9}" srcOrd="0" destOrd="0" presId="urn:microsoft.com/office/officeart/2018/5/layout/IconCircleLabelList"/>
    <dgm:cxn modelId="{75779278-23BD-4C31-91AC-57F0436682E1}" type="presParOf" srcId="{102709DC-38D2-4FCC-A8C1-BC0B326C8C77}" destId="{EDF91466-E6F1-4F20-8768-AFB4B8260221}" srcOrd="1" destOrd="0" presId="urn:microsoft.com/office/officeart/2018/5/layout/IconCircleLabelList"/>
    <dgm:cxn modelId="{5EA39200-9487-4BF8-A6E5-AB64C1BA8EAF}" type="presParOf" srcId="{102709DC-38D2-4FCC-A8C1-BC0B326C8C77}" destId="{98CF8767-8EC5-4C07-A92D-4982781D9B69}" srcOrd="2" destOrd="0" presId="urn:microsoft.com/office/officeart/2018/5/layout/IconCircleLabelList"/>
    <dgm:cxn modelId="{CBFA40F6-8A09-4516-8843-2B6529F8EAA6}" type="presParOf" srcId="{102709DC-38D2-4FCC-A8C1-BC0B326C8C77}" destId="{AC982FA4-B88C-4AD6-BBE9-370EFAA911DE}" srcOrd="3" destOrd="0" presId="urn:microsoft.com/office/officeart/2018/5/layout/IconCircleLabelList"/>
    <dgm:cxn modelId="{CF9B33D8-C1B9-4DBC-BB4B-056B75478CAC}" type="presParOf" srcId="{8FDC9531-6F2B-4F41-8A5C-9995357969C0}" destId="{B7DDD6AC-F3BA-4D70-8508-34FE22BE5730}" srcOrd="3" destOrd="0" presId="urn:microsoft.com/office/officeart/2018/5/layout/IconCircleLabelList"/>
    <dgm:cxn modelId="{318226AF-629B-4C4B-8314-CA0A7D5CA70C}" type="presParOf" srcId="{8FDC9531-6F2B-4F41-8A5C-9995357969C0}" destId="{56CB2EDF-FC93-4B7E-8F43-68274E54AD4B}" srcOrd="4" destOrd="0" presId="urn:microsoft.com/office/officeart/2018/5/layout/IconCircleLabelList"/>
    <dgm:cxn modelId="{B6690D5C-C1D5-4D8B-8958-57AA12DF7CE0}" type="presParOf" srcId="{56CB2EDF-FC93-4B7E-8F43-68274E54AD4B}" destId="{801F4165-9BE7-4DFB-B692-B8973D2FFE7B}" srcOrd="0" destOrd="0" presId="urn:microsoft.com/office/officeart/2018/5/layout/IconCircleLabelList"/>
    <dgm:cxn modelId="{BB16BF3B-E5D5-4BCD-B4E7-3334CC6CA83C}" type="presParOf" srcId="{56CB2EDF-FC93-4B7E-8F43-68274E54AD4B}" destId="{F888F461-2B24-41B2-B911-70848AFC7BAE}" srcOrd="1" destOrd="0" presId="urn:microsoft.com/office/officeart/2018/5/layout/IconCircleLabelList"/>
    <dgm:cxn modelId="{6CAE9445-2E79-49CB-952B-45872A22BB3D}" type="presParOf" srcId="{56CB2EDF-FC93-4B7E-8F43-68274E54AD4B}" destId="{07CB4AFD-B3CE-466F-8B5F-E047B61CC24F}" srcOrd="2" destOrd="0" presId="urn:microsoft.com/office/officeart/2018/5/layout/IconCircleLabelList"/>
    <dgm:cxn modelId="{35D667CE-D56E-4FDB-9DDB-826C048707BD}" type="presParOf" srcId="{56CB2EDF-FC93-4B7E-8F43-68274E54AD4B}" destId="{74F654EB-E641-4107-8B61-A287D8330C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9E4BBF-84D2-43AF-8B9E-1C8262611E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81A78C-E68B-4ADC-B646-72968DE41DC3}">
      <dgm:prSet/>
      <dgm:spPr/>
      <dgm:t>
        <a:bodyPr/>
        <a:lstStyle/>
        <a:p>
          <a:r>
            <a:rPr lang="en-US" dirty="0"/>
            <a:t>Premier’s core security challenges - Shadow IT, third-party access risks, and endpoint vulnerabilities were clearly identified and addressed through a targeted Zero Trust approach.</a:t>
          </a:r>
        </a:p>
      </dgm:t>
    </dgm:pt>
    <dgm:pt modelId="{DE4BE184-BC7D-4BF9-AF22-428693DAD5A4}" type="parTrans" cxnId="{E4C7C3DA-51C9-4326-9595-0A763687247F}">
      <dgm:prSet/>
      <dgm:spPr/>
      <dgm:t>
        <a:bodyPr/>
        <a:lstStyle/>
        <a:p>
          <a:endParaRPr lang="en-US"/>
        </a:p>
      </dgm:t>
    </dgm:pt>
    <dgm:pt modelId="{EC984799-FA2F-4813-AA5E-552BB7B6EE19}" type="sibTrans" cxnId="{E4C7C3DA-51C9-4326-9595-0A763687247F}">
      <dgm:prSet/>
      <dgm:spPr/>
      <dgm:t>
        <a:bodyPr/>
        <a:lstStyle/>
        <a:p>
          <a:endParaRPr lang="en-US"/>
        </a:p>
      </dgm:t>
    </dgm:pt>
    <dgm:pt modelId="{3D471D79-E7C9-4F5B-A7D7-C5C2E562345D}">
      <dgm:prSet/>
      <dgm:spPr/>
      <dgm:t>
        <a:bodyPr/>
        <a:lstStyle/>
        <a:p>
          <a:r>
            <a:rPr lang="en-US"/>
            <a:t>The proposed Zero Trust Architecture (ZTA), built on Microsoft and Zscaler tools, offers a scalable and cost-effective security solution tailored to Premier’s hybrid work model.</a:t>
          </a:r>
        </a:p>
      </dgm:t>
    </dgm:pt>
    <dgm:pt modelId="{C4C0EE2B-9B58-4EDC-A1E4-BA9F7A981AB1}" type="parTrans" cxnId="{814390D2-F87E-44F4-84B6-0454774975A9}">
      <dgm:prSet/>
      <dgm:spPr/>
      <dgm:t>
        <a:bodyPr/>
        <a:lstStyle/>
        <a:p>
          <a:endParaRPr lang="en-US"/>
        </a:p>
      </dgm:t>
    </dgm:pt>
    <dgm:pt modelId="{5CAFD576-734D-4A9B-A5F3-5C8CF17E5A00}" type="sibTrans" cxnId="{814390D2-F87E-44F4-84B6-0454774975A9}">
      <dgm:prSet/>
      <dgm:spPr/>
      <dgm:t>
        <a:bodyPr/>
        <a:lstStyle/>
        <a:p>
          <a:endParaRPr lang="en-US"/>
        </a:p>
      </dgm:t>
    </dgm:pt>
    <dgm:pt modelId="{523F44AD-372C-48EF-8A51-C0F17F8F170A}">
      <dgm:prSet/>
      <dgm:spPr/>
      <dgm:t>
        <a:bodyPr/>
        <a:lstStyle/>
        <a:p>
          <a:r>
            <a:rPr lang="en-US" dirty="0"/>
            <a:t>The two-phase prototype focusing on Shadow IT management and third-party/endpoint security demonstrated results, including a 90% drop in app usage and full vendor MFA compliance.</a:t>
          </a:r>
        </a:p>
      </dgm:t>
    </dgm:pt>
    <dgm:pt modelId="{3DA25C84-B039-4E87-9689-21BA247205B4}" type="parTrans" cxnId="{27F0BCE1-2074-4F81-A11F-BD530A45C4D5}">
      <dgm:prSet/>
      <dgm:spPr/>
      <dgm:t>
        <a:bodyPr/>
        <a:lstStyle/>
        <a:p>
          <a:endParaRPr lang="en-US"/>
        </a:p>
      </dgm:t>
    </dgm:pt>
    <dgm:pt modelId="{12541EA3-8C1A-4EE8-BFCF-7EC9FC5AF37D}" type="sibTrans" cxnId="{27F0BCE1-2074-4F81-A11F-BD530A45C4D5}">
      <dgm:prSet/>
      <dgm:spPr/>
      <dgm:t>
        <a:bodyPr/>
        <a:lstStyle/>
        <a:p>
          <a:endParaRPr lang="en-US"/>
        </a:p>
      </dgm:t>
    </dgm:pt>
    <dgm:pt modelId="{322FFD28-B326-4739-B7C0-F712766AB8FB}">
      <dgm:prSet/>
      <dgm:spPr/>
      <dgm:t>
        <a:bodyPr/>
        <a:lstStyle/>
        <a:p>
          <a:r>
            <a:rPr lang="en-US" dirty="0"/>
            <a:t>The architecture leverages existing infrastructure, reducing new investments while delivering an estimated 40% cost savings in breach response and operational downtime.</a:t>
          </a:r>
        </a:p>
      </dgm:t>
    </dgm:pt>
    <dgm:pt modelId="{14BB307D-8CD4-4E83-9EBC-346AD08E4773}" type="parTrans" cxnId="{92DBB65F-0DC6-4D99-9D26-7A15B62AC1D9}">
      <dgm:prSet/>
      <dgm:spPr/>
      <dgm:t>
        <a:bodyPr/>
        <a:lstStyle/>
        <a:p>
          <a:endParaRPr lang="en-US"/>
        </a:p>
      </dgm:t>
    </dgm:pt>
    <dgm:pt modelId="{FAEFA334-1A01-43F2-93EA-6AFB41EE2972}" type="sibTrans" cxnId="{92DBB65F-0DC6-4D99-9D26-7A15B62AC1D9}">
      <dgm:prSet/>
      <dgm:spPr/>
      <dgm:t>
        <a:bodyPr/>
        <a:lstStyle/>
        <a:p>
          <a:endParaRPr lang="en-US"/>
        </a:p>
      </dgm:t>
    </dgm:pt>
    <dgm:pt modelId="{9364C6C2-C4A6-4924-8A3C-8C551F2F5D18}">
      <dgm:prSet/>
      <dgm:spPr/>
      <dgm:t>
        <a:bodyPr/>
        <a:lstStyle/>
        <a:p>
          <a:r>
            <a:rPr lang="en-US" dirty="0"/>
            <a:t>With proven outcomes from the prototype, Premier is strategically positioned to fully adopt ZTA through a phased implementation roadmap enhancing long-term security and Compliances.</a:t>
          </a:r>
        </a:p>
      </dgm:t>
    </dgm:pt>
    <dgm:pt modelId="{C4CDC10F-BC87-446F-8C52-7AECB07AC2E9}" type="parTrans" cxnId="{5F35DE7C-C325-4931-B8F8-CDC88E782376}">
      <dgm:prSet/>
      <dgm:spPr/>
      <dgm:t>
        <a:bodyPr/>
        <a:lstStyle/>
        <a:p>
          <a:endParaRPr lang="en-US"/>
        </a:p>
      </dgm:t>
    </dgm:pt>
    <dgm:pt modelId="{049041A3-A1B2-419C-A313-32AD9B45382F}" type="sibTrans" cxnId="{5F35DE7C-C325-4931-B8F8-CDC88E782376}">
      <dgm:prSet/>
      <dgm:spPr/>
      <dgm:t>
        <a:bodyPr/>
        <a:lstStyle/>
        <a:p>
          <a:endParaRPr lang="en-US"/>
        </a:p>
      </dgm:t>
    </dgm:pt>
    <dgm:pt modelId="{147164D7-0517-47D3-8C74-14721E13F3F9}" type="pres">
      <dgm:prSet presAssocID="{AA9E4BBF-84D2-43AF-8B9E-1C8262611E8D}" presName="root" presStyleCnt="0">
        <dgm:presLayoutVars>
          <dgm:dir/>
          <dgm:resizeHandles val="exact"/>
        </dgm:presLayoutVars>
      </dgm:prSet>
      <dgm:spPr/>
    </dgm:pt>
    <dgm:pt modelId="{FFFC7EE8-E9BE-4925-BC33-0A04FA1C5F3F}" type="pres">
      <dgm:prSet presAssocID="{0881A78C-E68B-4ADC-B646-72968DE41DC3}" presName="compNode" presStyleCnt="0"/>
      <dgm:spPr/>
    </dgm:pt>
    <dgm:pt modelId="{EE5822D5-0992-478C-ADB8-23B7CD7B23FD}" type="pres">
      <dgm:prSet presAssocID="{0881A78C-E68B-4ADC-B646-72968DE41DC3}" presName="bgRect" presStyleLbl="bgShp" presStyleIdx="0" presStyleCnt="5"/>
      <dgm:spPr/>
    </dgm:pt>
    <dgm:pt modelId="{EF889938-6287-4F87-984D-A588FE07E0AC}" type="pres">
      <dgm:prSet presAssocID="{0881A78C-E68B-4ADC-B646-72968DE41D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E69FBB-4DAD-448A-BCF0-BD2DCED126AD}" type="pres">
      <dgm:prSet presAssocID="{0881A78C-E68B-4ADC-B646-72968DE41DC3}" presName="spaceRect" presStyleCnt="0"/>
      <dgm:spPr/>
    </dgm:pt>
    <dgm:pt modelId="{F4825F17-45BD-4149-B68A-F61F0DF5718B}" type="pres">
      <dgm:prSet presAssocID="{0881A78C-E68B-4ADC-B646-72968DE41DC3}" presName="parTx" presStyleLbl="revTx" presStyleIdx="0" presStyleCnt="5">
        <dgm:presLayoutVars>
          <dgm:chMax val="0"/>
          <dgm:chPref val="0"/>
        </dgm:presLayoutVars>
      </dgm:prSet>
      <dgm:spPr/>
    </dgm:pt>
    <dgm:pt modelId="{2D60565E-F347-4286-8A11-370BFF799F05}" type="pres">
      <dgm:prSet presAssocID="{EC984799-FA2F-4813-AA5E-552BB7B6EE19}" presName="sibTrans" presStyleCnt="0"/>
      <dgm:spPr/>
    </dgm:pt>
    <dgm:pt modelId="{38AB0AC2-2357-42FA-A5F3-ECBF73B420AB}" type="pres">
      <dgm:prSet presAssocID="{3D471D79-E7C9-4F5B-A7D7-C5C2E562345D}" presName="compNode" presStyleCnt="0"/>
      <dgm:spPr/>
    </dgm:pt>
    <dgm:pt modelId="{A18B11D0-CE08-4B5D-BD27-C9713D4C5F0B}" type="pres">
      <dgm:prSet presAssocID="{3D471D79-E7C9-4F5B-A7D7-C5C2E562345D}" presName="bgRect" presStyleLbl="bgShp" presStyleIdx="1" presStyleCnt="5"/>
      <dgm:spPr/>
    </dgm:pt>
    <dgm:pt modelId="{6AAC8783-1761-4D93-A3B2-250EE7B7ED36}" type="pres">
      <dgm:prSet presAssocID="{3D471D79-E7C9-4F5B-A7D7-C5C2E56234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A22781A-01C4-439F-AAC0-ACC9746A5579}" type="pres">
      <dgm:prSet presAssocID="{3D471D79-E7C9-4F5B-A7D7-C5C2E562345D}" presName="spaceRect" presStyleCnt="0"/>
      <dgm:spPr/>
    </dgm:pt>
    <dgm:pt modelId="{D1C04BCD-ED57-45D8-A565-D5D81385C784}" type="pres">
      <dgm:prSet presAssocID="{3D471D79-E7C9-4F5B-A7D7-C5C2E562345D}" presName="parTx" presStyleLbl="revTx" presStyleIdx="1" presStyleCnt="5">
        <dgm:presLayoutVars>
          <dgm:chMax val="0"/>
          <dgm:chPref val="0"/>
        </dgm:presLayoutVars>
      </dgm:prSet>
      <dgm:spPr/>
    </dgm:pt>
    <dgm:pt modelId="{A74156AB-C6F9-4619-881E-95ECA4B85143}" type="pres">
      <dgm:prSet presAssocID="{5CAFD576-734D-4A9B-A5F3-5C8CF17E5A00}" presName="sibTrans" presStyleCnt="0"/>
      <dgm:spPr/>
    </dgm:pt>
    <dgm:pt modelId="{540EBF79-CAC1-4A89-A0E8-4299958A11FC}" type="pres">
      <dgm:prSet presAssocID="{523F44AD-372C-48EF-8A51-C0F17F8F170A}" presName="compNode" presStyleCnt="0"/>
      <dgm:spPr/>
    </dgm:pt>
    <dgm:pt modelId="{8B2561B5-29A0-4144-9CA4-F66F99459805}" type="pres">
      <dgm:prSet presAssocID="{523F44AD-372C-48EF-8A51-C0F17F8F170A}" presName="bgRect" presStyleLbl="bgShp" presStyleIdx="2" presStyleCnt="5"/>
      <dgm:spPr/>
    </dgm:pt>
    <dgm:pt modelId="{2731054E-FC3A-41A8-8C6B-DD67F2C77169}" type="pres">
      <dgm:prSet presAssocID="{523F44AD-372C-48EF-8A51-C0F17F8F17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42D271-CAE4-4CEA-9E23-5F5B6A1008AB}" type="pres">
      <dgm:prSet presAssocID="{523F44AD-372C-48EF-8A51-C0F17F8F170A}" presName="spaceRect" presStyleCnt="0"/>
      <dgm:spPr/>
    </dgm:pt>
    <dgm:pt modelId="{3600EA3D-1CD7-4279-9141-6BC2E52C8CFE}" type="pres">
      <dgm:prSet presAssocID="{523F44AD-372C-48EF-8A51-C0F17F8F170A}" presName="parTx" presStyleLbl="revTx" presStyleIdx="2" presStyleCnt="5">
        <dgm:presLayoutVars>
          <dgm:chMax val="0"/>
          <dgm:chPref val="0"/>
        </dgm:presLayoutVars>
      </dgm:prSet>
      <dgm:spPr/>
    </dgm:pt>
    <dgm:pt modelId="{EA967EB7-5EFC-41BB-9FA0-4FF48EA9ADB9}" type="pres">
      <dgm:prSet presAssocID="{12541EA3-8C1A-4EE8-BFCF-7EC9FC5AF37D}" presName="sibTrans" presStyleCnt="0"/>
      <dgm:spPr/>
    </dgm:pt>
    <dgm:pt modelId="{6DE8A894-94F0-4298-BD8D-972073B39725}" type="pres">
      <dgm:prSet presAssocID="{322FFD28-B326-4739-B7C0-F712766AB8FB}" presName="compNode" presStyleCnt="0"/>
      <dgm:spPr/>
    </dgm:pt>
    <dgm:pt modelId="{C381D6FF-BF72-4A1F-B3C9-3F4334BED681}" type="pres">
      <dgm:prSet presAssocID="{322FFD28-B326-4739-B7C0-F712766AB8FB}" presName="bgRect" presStyleLbl="bgShp" presStyleIdx="3" presStyleCnt="5"/>
      <dgm:spPr/>
    </dgm:pt>
    <dgm:pt modelId="{998B146A-E506-4DBC-8798-7D91B6460894}" type="pres">
      <dgm:prSet presAssocID="{322FFD28-B326-4739-B7C0-F712766AB8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C238A8-4130-447D-B45D-8F283EEB7216}" type="pres">
      <dgm:prSet presAssocID="{322FFD28-B326-4739-B7C0-F712766AB8FB}" presName="spaceRect" presStyleCnt="0"/>
      <dgm:spPr/>
    </dgm:pt>
    <dgm:pt modelId="{A72F955E-DBE9-4874-B349-7ADAE4297824}" type="pres">
      <dgm:prSet presAssocID="{322FFD28-B326-4739-B7C0-F712766AB8FB}" presName="parTx" presStyleLbl="revTx" presStyleIdx="3" presStyleCnt="5">
        <dgm:presLayoutVars>
          <dgm:chMax val="0"/>
          <dgm:chPref val="0"/>
        </dgm:presLayoutVars>
      </dgm:prSet>
      <dgm:spPr/>
    </dgm:pt>
    <dgm:pt modelId="{F1B8219E-9674-4018-B115-1E413AA629D3}" type="pres">
      <dgm:prSet presAssocID="{FAEFA334-1A01-43F2-93EA-6AFB41EE2972}" presName="sibTrans" presStyleCnt="0"/>
      <dgm:spPr/>
    </dgm:pt>
    <dgm:pt modelId="{3EED77C3-C85A-4897-8E39-E05DC56E1C06}" type="pres">
      <dgm:prSet presAssocID="{9364C6C2-C4A6-4924-8A3C-8C551F2F5D18}" presName="compNode" presStyleCnt="0"/>
      <dgm:spPr/>
    </dgm:pt>
    <dgm:pt modelId="{AD58F8F0-696A-4AB1-8FAE-2BC7F1F98ECD}" type="pres">
      <dgm:prSet presAssocID="{9364C6C2-C4A6-4924-8A3C-8C551F2F5D18}" presName="bgRect" presStyleLbl="bgShp" presStyleIdx="4" presStyleCnt="5"/>
      <dgm:spPr/>
    </dgm:pt>
    <dgm:pt modelId="{67EC5F73-64FD-4432-9DF3-9C54B682B2FD}" type="pres">
      <dgm:prSet presAssocID="{9364C6C2-C4A6-4924-8A3C-8C551F2F5D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537F4A-6B4F-4BED-B21F-B8A8714385D7}" type="pres">
      <dgm:prSet presAssocID="{9364C6C2-C4A6-4924-8A3C-8C551F2F5D18}" presName="spaceRect" presStyleCnt="0"/>
      <dgm:spPr/>
    </dgm:pt>
    <dgm:pt modelId="{E61F89CE-BBE9-4C7A-B234-CA762CF15E50}" type="pres">
      <dgm:prSet presAssocID="{9364C6C2-C4A6-4924-8A3C-8C551F2F5D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BB3E06-1828-4057-AFD7-CAA7C12A892E}" type="presOf" srcId="{322FFD28-B326-4739-B7C0-F712766AB8FB}" destId="{A72F955E-DBE9-4874-B349-7ADAE4297824}" srcOrd="0" destOrd="0" presId="urn:microsoft.com/office/officeart/2018/2/layout/IconVerticalSolidList"/>
    <dgm:cxn modelId="{81B29234-CDB8-4F2F-B945-4D4B52472021}" type="presOf" srcId="{0881A78C-E68B-4ADC-B646-72968DE41DC3}" destId="{F4825F17-45BD-4149-B68A-F61F0DF5718B}" srcOrd="0" destOrd="0" presId="urn:microsoft.com/office/officeart/2018/2/layout/IconVerticalSolidList"/>
    <dgm:cxn modelId="{F115723D-6F11-4DEE-826C-8001B7DAF235}" type="presOf" srcId="{AA9E4BBF-84D2-43AF-8B9E-1C8262611E8D}" destId="{147164D7-0517-47D3-8C74-14721E13F3F9}" srcOrd="0" destOrd="0" presId="urn:microsoft.com/office/officeart/2018/2/layout/IconVerticalSolidList"/>
    <dgm:cxn modelId="{92DBB65F-0DC6-4D99-9D26-7A15B62AC1D9}" srcId="{AA9E4BBF-84D2-43AF-8B9E-1C8262611E8D}" destId="{322FFD28-B326-4739-B7C0-F712766AB8FB}" srcOrd="3" destOrd="0" parTransId="{14BB307D-8CD4-4E83-9EBC-346AD08E4773}" sibTransId="{FAEFA334-1A01-43F2-93EA-6AFB41EE2972}"/>
    <dgm:cxn modelId="{035A427C-A73A-4062-81FC-9B5A2347AE8A}" type="presOf" srcId="{9364C6C2-C4A6-4924-8A3C-8C551F2F5D18}" destId="{E61F89CE-BBE9-4C7A-B234-CA762CF15E50}" srcOrd="0" destOrd="0" presId="urn:microsoft.com/office/officeart/2018/2/layout/IconVerticalSolidList"/>
    <dgm:cxn modelId="{5F35DE7C-C325-4931-B8F8-CDC88E782376}" srcId="{AA9E4BBF-84D2-43AF-8B9E-1C8262611E8D}" destId="{9364C6C2-C4A6-4924-8A3C-8C551F2F5D18}" srcOrd="4" destOrd="0" parTransId="{C4CDC10F-BC87-446F-8C52-7AECB07AC2E9}" sibTransId="{049041A3-A1B2-419C-A313-32AD9B45382F}"/>
    <dgm:cxn modelId="{9C358297-463C-480D-96AB-EEAC344FA739}" type="presOf" srcId="{3D471D79-E7C9-4F5B-A7D7-C5C2E562345D}" destId="{D1C04BCD-ED57-45D8-A565-D5D81385C784}" srcOrd="0" destOrd="0" presId="urn:microsoft.com/office/officeart/2018/2/layout/IconVerticalSolidList"/>
    <dgm:cxn modelId="{2ABA50B3-7A43-490E-8625-E3A7181F543E}" type="presOf" srcId="{523F44AD-372C-48EF-8A51-C0F17F8F170A}" destId="{3600EA3D-1CD7-4279-9141-6BC2E52C8CFE}" srcOrd="0" destOrd="0" presId="urn:microsoft.com/office/officeart/2018/2/layout/IconVerticalSolidList"/>
    <dgm:cxn modelId="{814390D2-F87E-44F4-84B6-0454774975A9}" srcId="{AA9E4BBF-84D2-43AF-8B9E-1C8262611E8D}" destId="{3D471D79-E7C9-4F5B-A7D7-C5C2E562345D}" srcOrd="1" destOrd="0" parTransId="{C4C0EE2B-9B58-4EDC-A1E4-BA9F7A981AB1}" sibTransId="{5CAFD576-734D-4A9B-A5F3-5C8CF17E5A00}"/>
    <dgm:cxn modelId="{E4C7C3DA-51C9-4326-9595-0A763687247F}" srcId="{AA9E4BBF-84D2-43AF-8B9E-1C8262611E8D}" destId="{0881A78C-E68B-4ADC-B646-72968DE41DC3}" srcOrd="0" destOrd="0" parTransId="{DE4BE184-BC7D-4BF9-AF22-428693DAD5A4}" sibTransId="{EC984799-FA2F-4813-AA5E-552BB7B6EE19}"/>
    <dgm:cxn modelId="{27F0BCE1-2074-4F81-A11F-BD530A45C4D5}" srcId="{AA9E4BBF-84D2-43AF-8B9E-1C8262611E8D}" destId="{523F44AD-372C-48EF-8A51-C0F17F8F170A}" srcOrd="2" destOrd="0" parTransId="{3DA25C84-B039-4E87-9689-21BA247205B4}" sibTransId="{12541EA3-8C1A-4EE8-BFCF-7EC9FC5AF37D}"/>
    <dgm:cxn modelId="{1DED6A72-F796-49F9-B704-6B14D813E0B0}" type="presParOf" srcId="{147164D7-0517-47D3-8C74-14721E13F3F9}" destId="{FFFC7EE8-E9BE-4925-BC33-0A04FA1C5F3F}" srcOrd="0" destOrd="0" presId="urn:microsoft.com/office/officeart/2018/2/layout/IconVerticalSolidList"/>
    <dgm:cxn modelId="{2231E2D4-3372-4BCD-9671-2F8398763204}" type="presParOf" srcId="{FFFC7EE8-E9BE-4925-BC33-0A04FA1C5F3F}" destId="{EE5822D5-0992-478C-ADB8-23B7CD7B23FD}" srcOrd="0" destOrd="0" presId="urn:microsoft.com/office/officeart/2018/2/layout/IconVerticalSolidList"/>
    <dgm:cxn modelId="{16674067-26DC-4B86-BE65-0BA489C7D9BD}" type="presParOf" srcId="{FFFC7EE8-E9BE-4925-BC33-0A04FA1C5F3F}" destId="{EF889938-6287-4F87-984D-A588FE07E0AC}" srcOrd="1" destOrd="0" presId="urn:microsoft.com/office/officeart/2018/2/layout/IconVerticalSolidList"/>
    <dgm:cxn modelId="{BCD1E9C9-0CE3-46B7-9275-7B25E5E05D20}" type="presParOf" srcId="{FFFC7EE8-E9BE-4925-BC33-0A04FA1C5F3F}" destId="{8DE69FBB-4DAD-448A-BCF0-BD2DCED126AD}" srcOrd="2" destOrd="0" presId="urn:microsoft.com/office/officeart/2018/2/layout/IconVerticalSolidList"/>
    <dgm:cxn modelId="{5997160C-380D-4291-A90C-C15020DC8244}" type="presParOf" srcId="{FFFC7EE8-E9BE-4925-BC33-0A04FA1C5F3F}" destId="{F4825F17-45BD-4149-B68A-F61F0DF5718B}" srcOrd="3" destOrd="0" presId="urn:microsoft.com/office/officeart/2018/2/layout/IconVerticalSolidList"/>
    <dgm:cxn modelId="{296E0910-724D-4A69-AAC1-F2EE7EDE8A56}" type="presParOf" srcId="{147164D7-0517-47D3-8C74-14721E13F3F9}" destId="{2D60565E-F347-4286-8A11-370BFF799F05}" srcOrd="1" destOrd="0" presId="urn:microsoft.com/office/officeart/2018/2/layout/IconVerticalSolidList"/>
    <dgm:cxn modelId="{A91FEDAC-A466-4283-8263-25893A10C96E}" type="presParOf" srcId="{147164D7-0517-47D3-8C74-14721E13F3F9}" destId="{38AB0AC2-2357-42FA-A5F3-ECBF73B420AB}" srcOrd="2" destOrd="0" presId="urn:microsoft.com/office/officeart/2018/2/layout/IconVerticalSolidList"/>
    <dgm:cxn modelId="{32C00688-8E69-45EC-985A-AAA9DC5FFCB5}" type="presParOf" srcId="{38AB0AC2-2357-42FA-A5F3-ECBF73B420AB}" destId="{A18B11D0-CE08-4B5D-BD27-C9713D4C5F0B}" srcOrd="0" destOrd="0" presId="urn:microsoft.com/office/officeart/2018/2/layout/IconVerticalSolidList"/>
    <dgm:cxn modelId="{75255CFC-786A-4ABA-8FA2-D6E6C40F4E53}" type="presParOf" srcId="{38AB0AC2-2357-42FA-A5F3-ECBF73B420AB}" destId="{6AAC8783-1761-4D93-A3B2-250EE7B7ED36}" srcOrd="1" destOrd="0" presId="urn:microsoft.com/office/officeart/2018/2/layout/IconVerticalSolidList"/>
    <dgm:cxn modelId="{ED0C5709-420F-4676-A570-DC5AF309F63A}" type="presParOf" srcId="{38AB0AC2-2357-42FA-A5F3-ECBF73B420AB}" destId="{CA22781A-01C4-439F-AAC0-ACC9746A5579}" srcOrd="2" destOrd="0" presId="urn:microsoft.com/office/officeart/2018/2/layout/IconVerticalSolidList"/>
    <dgm:cxn modelId="{0A188E01-23CC-4927-A36C-C258F3890046}" type="presParOf" srcId="{38AB0AC2-2357-42FA-A5F3-ECBF73B420AB}" destId="{D1C04BCD-ED57-45D8-A565-D5D81385C784}" srcOrd="3" destOrd="0" presId="urn:microsoft.com/office/officeart/2018/2/layout/IconVerticalSolidList"/>
    <dgm:cxn modelId="{05B6E7E3-E625-482F-A21B-70FB20CA0504}" type="presParOf" srcId="{147164D7-0517-47D3-8C74-14721E13F3F9}" destId="{A74156AB-C6F9-4619-881E-95ECA4B85143}" srcOrd="3" destOrd="0" presId="urn:microsoft.com/office/officeart/2018/2/layout/IconVerticalSolidList"/>
    <dgm:cxn modelId="{872C7777-70A5-4784-8E64-1750D87D1EEF}" type="presParOf" srcId="{147164D7-0517-47D3-8C74-14721E13F3F9}" destId="{540EBF79-CAC1-4A89-A0E8-4299958A11FC}" srcOrd="4" destOrd="0" presId="urn:microsoft.com/office/officeart/2018/2/layout/IconVerticalSolidList"/>
    <dgm:cxn modelId="{D038FEBF-200E-4D7B-BF46-2EF2B02FFB84}" type="presParOf" srcId="{540EBF79-CAC1-4A89-A0E8-4299958A11FC}" destId="{8B2561B5-29A0-4144-9CA4-F66F99459805}" srcOrd="0" destOrd="0" presId="urn:microsoft.com/office/officeart/2018/2/layout/IconVerticalSolidList"/>
    <dgm:cxn modelId="{9D5CA89A-120D-4870-BDF8-90F129B45D62}" type="presParOf" srcId="{540EBF79-CAC1-4A89-A0E8-4299958A11FC}" destId="{2731054E-FC3A-41A8-8C6B-DD67F2C77169}" srcOrd="1" destOrd="0" presId="urn:microsoft.com/office/officeart/2018/2/layout/IconVerticalSolidList"/>
    <dgm:cxn modelId="{19B1B853-E4B8-42D3-9D1C-3060A74EB2E2}" type="presParOf" srcId="{540EBF79-CAC1-4A89-A0E8-4299958A11FC}" destId="{5942D271-CAE4-4CEA-9E23-5F5B6A1008AB}" srcOrd="2" destOrd="0" presId="urn:microsoft.com/office/officeart/2018/2/layout/IconVerticalSolidList"/>
    <dgm:cxn modelId="{D7570FCA-46EF-4E4A-92DA-607592F60421}" type="presParOf" srcId="{540EBF79-CAC1-4A89-A0E8-4299958A11FC}" destId="{3600EA3D-1CD7-4279-9141-6BC2E52C8CFE}" srcOrd="3" destOrd="0" presId="urn:microsoft.com/office/officeart/2018/2/layout/IconVerticalSolidList"/>
    <dgm:cxn modelId="{A58F658F-F1F1-47A3-A206-40314D9E061D}" type="presParOf" srcId="{147164D7-0517-47D3-8C74-14721E13F3F9}" destId="{EA967EB7-5EFC-41BB-9FA0-4FF48EA9ADB9}" srcOrd="5" destOrd="0" presId="urn:microsoft.com/office/officeart/2018/2/layout/IconVerticalSolidList"/>
    <dgm:cxn modelId="{B7528D5D-396F-44D3-B22C-B6CEB29FC146}" type="presParOf" srcId="{147164D7-0517-47D3-8C74-14721E13F3F9}" destId="{6DE8A894-94F0-4298-BD8D-972073B39725}" srcOrd="6" destOrd="0" presId="urn:microsoft.com/office/officeart/2018/2/layout/IconVerticalSolidList"/>
    <dgm:cxn modelId="{0C0EFEAD-3101-44E2-B2FA-1B7CD70E9DEE}" type="presParOf" srcId="{6DE8A894-94F0-4298-BD8D-972073B39725}" destId="{C381D6FF-BF72-4A1F-B3C9-3F4334BED681}" srcOrd="0" destOrd="0" presId="urn:microsoft.com/office/officeart/2018/2/layout/IconVerticalSolidList"/>
    <dgm:cxn modelId="{05480C1C-74FF-4BCF-86FB-89CDAEF37127}" type="presParOf" srcId="{6DE8A894-94F0-4298-BD8D-972073B39725}" destId="{998B146A-E506-4DBC-8798-7D91B6460894}" srcOrd="1" destOrd="0" presId="urn:microsoft.com/office/officeart/2018/2/layout/IconVerticalSolidList"/>
    <dgm:cxn modelId="{37389F76-1E0F-4640-9CB6-DE2B063520AF}" type="presParOf" srcId="{6DE8A894-94F0-4298-BD8D-972073B39725}" destId="{11C238A8-4130-447D-B45D-8F283EEB7216}" srcOrd="2" destOrd="0" presId="urn:microsoft.com/office/officeart/2018/2/layout/IconVerticalSolidList"/>
    <dgm:cxn modelId="{D1315AD4-CBEB-4528-AFB3-A2DD38B4166A}" type="presParOf" srcId="{6DE8A894-94F0-4298-BD8D-972073B39725}" destId="{A72F955E-DBE9-4874-B349-7ADAE4297824}" srcOrd="3" destOrd="0" presId="urn:microsoft.com/office/officeart/2018/2/layout/IconVerticalSolidList"/>
    <dgm:cxn modelId="{72F45228-4EB0-4539-A2ED-9034EA010994}" type="presParOf" srcId="{147164D7-0517-47D3-8C74-14721E13F3F9}" destId="{F1B8219E-9674-4018-B115-1E413AA629D3}" srcOrd="7" destOrd="0" presId="urn:microsoft.com/office/officeart/2018/2/layout/IconVerticalSolidList"/>
    <dgm:cxn modelId="{D27D6A3C-234D-4B35-BF2D-A6DBC1245B02}" type="presParOf" srcId="{147164D7-0517-47D3-8C74-14721E13F3F9}" destId="{3EED77C3-C85A-4897-8E39-E05DC56E1C06}" srcOrd="8" destOrd="0" presId="urn:microsoft.com/office/officeart/2018/2/layout/IconVerticalSolidList"/>
    <dgm:cxn modelId="{BB1CD689-3935-4DD2-860B-1207DA7072DE}" type="presParOf" srcId="{3EED77C3-C85A-4897-8E39-E05DC56E1C06}" destId="{AD58F8F0-696A-4AB1-8FAE-2BC7F1F98ECD}" srcOrd="0" destOrd="0" presId="urn:microsoft.com/office/officeart/2018/2/layout/IconVerticalSolidList"/>
    <dgm:cxn modelId="{D56650CD-BA96-4DEB-974C-A92C702EA4F9}" type="presParOf" srcId="{3EED77C3-C85A-4897-8E39-E05DC56E1C06}" destId="{67EC5F73-64FD-4432-9DF3-9C54B682B2FD}" srcOrd="1" destOrd="0" presId="urn:microsoft.com/office/officeart/2018/2/layout/IconVerticalSolidList"/>
    <dgm:cxn modelId="{983EE89E-C6D4-4AF9-8EA4-399750AA05D6}" type="presParOf" srcId="{3EED77C3-C85A-4897-8E39-E05DC56E1C06}" destId="{91537F4A-6B4F-4BED-B21F-B8A8714385D7}" srcOrd="2" destOrd="0" presId="urn:microsoft.com/office/officeart/2018/2/layout/IconVerticalSolidList"/>
    <dgm:cxn modelId="{97D16B69-01F4-4459-B4A8-0D88D60A1580}" type="presParOf" srcId="{3EED77C3-C85A-4897-8E39-E05DC56E1C06}" destId="{E61F89CE-BBE9-4C7A-B234-CA762CF15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83B87-EC6A-4600-B06E-38F13AF332D3}">
      <dsp:nvSpPr>
        <dsp:cNvPr id="0" name=""/>
        <dsp:cNvSpPr/>
      </dsp:nvSpPr>
      <dsp:spPr>
        <a:xfrm>
          <a:off x="398652" y="1010978"/>
          <a:ext cx="649423" cy="649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28A3-4A73-487B-8017-1B9793B9B597}">
      <dsp:nvSpPr>
        <dsp:cNvPr id="0" name=""/>
        <dsp:cNvSpPr/>
      </dsp:nvSpPr>
      <dsp:spPr>
        <a:xfrm>
          <a:off x="1782" y="1877051"/>
          <a:ext cx="1443164" cy="57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Premier operates in a rapidly evolving cybersecurity environment.</a:t>
          </a:r>
        </a:p>
      </dsp:txBody>
      <dsp:txXfrm>
        <a:off x="1782" y="1877051"/>
        <a:ext cx="1443164" cy="577265"/>
      </dsp:txXfrm>
    </dsp:sp>
    <dsp:sp modelId="{1DC4FB39-14C8-490E-A163-69A2FF587DAF}">
      <dsp:nvSpPr>
        <dsp:cNvPr id="0" name=""/>
        <dsp:cNvSpPr/>
      </dsp:nvSpPr>
      <dsp:spPr>
        <a:xfrm>
          <a:off x="2094370" y="1010978"/>
          <a:ext cx="649423" cy="649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4538C-AD68-47C1-89A4-9B71C3D78885}">
      <dsp:nvSpPr>
        <dsp:cNvPr id="0" name=""/>
        <dsp:cNvSpPr/>
      </dsp:nvSpPr>
      <dsp:spPr>
        <a:xfrm>
          <a:off x="1697500" y="1877051"/>
          <a:ext cx="1443164" cy="57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Hybrid work, emerging threats, and third-party dependencies pose new risks.</a:t>
          </a:r>
        </a:p>
      </dsp:txBody>
      <dsp:txXfrm>
        <a:off x="1697500" y="1877051"/>
        <a:ext cx="1443164" cy="577265"/>
      </dsp:txXfrm>
    </dsp:sp>
    <dsp:sp modelId="{4DECCB83-7A92-4C67-A5A2-9EB552F1E0C4}">
      <dsp:nvSpPr>
        <dsp:cNvPr id="0" name=""/>
        <dsp:cNvSpPr/>
      </dsp:nvSpPr>
      <dsp:spPr>
        <a:xfrm>
          <a:off x="3790088" y="1010978"/>
          <a:ext cx="649423" cy="649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0EAA-4540-4F0C-B544-BB6DC2EC3205}">
      <dsp:nvSpPr>
        <dsp:cNvPr id="0" name=""/>
        <dsp:cNvSpPr/>
      </dsp:nvSpPr>
      <dsp:spPr>
        <a:xfrm>
          <a:off x="3393217" y="1877051"/>
          <a:ext cx="1443164" cy="57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Third-Party access risks.</a:t>
          </a:r>
        </a:p>
      </dsp:txBody>
      <dsp:txXfrm>
        <a:off x="3393217" y="1877051"/>
        <a:ext cx="1443164" cy="577265"/>
      </dsp:txXfrm>
    </dsp:sp>
    <dsp:sp modelId="{2016EE8F-AFB0-453E-8738-012496753F59}">
      <dsp:nvSpPr>
        <dsp:cNvPr id="0" name=""/>
        <dsp:cNvSpPr/>
      </dsp:nvSpPr>
      <dsp:spPr>
        <a:xfrm>
          <a:off x="5485805" y="1010978"/>
          <a:ext cx="649423" cy="649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5A32D-6DD0-42E2-98B7-60690AB0E697}">
      <dsp:nvSpPr>
        <dsp:cNvPr id="0" name=""/>
        <dsp:cNvSpPr/>
      </dsp:nvSpPr>
      <dsp:spPr>
        <a:xfrm>
          <a:off x="5088935" y="1877051"/>
          <a:ext cx="1443164" cy="57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Shadow IT proliferation causing data leakage.</a:t>
          </a:r>
        </a:p>
      </dsp:txBody>
      <dsp:txXfrm>
        <a:off x="5088935" y="1877051"/>
        <a:ext cx="1443164" cy="577265"/>
      </dsp:txXfrm>
    </dsp:sp>
    <dsp:sp modelId="{3B2A3F8A-021E-4915-A473-374948DF8041}">
      <dsp:nvSpPr>
        <dsp:cNvPr id="0" name=""/>
        <dsp:cNvSpPr/>
      </dsp:nvSpPr>
      <dsp:spPr>
        <a:xfrm>
          <a:off x="7181523" y="1010978"/>
          <a:ext cx="649423" cy="649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73B3-79F1-41AD-A8CA-0C5B74104E42}">
      <dsp:nvSpPr>
        <dsp:cNvPr id="0" name=""/>
        <dsp:cNvSpPr/>
      </dsp:nvSpPr>
      <dsp:spPr>
        <a:xfrm>
          <a:off x="6784653" y="1877051"/>
          <a:ext cx="1443164" cy="57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Endpoint security gaps increasing vulnerability</a:t>
          </a:r>
          <a:r>
            <a:rPr lang="en-AU" sz="1100" kern="1200"/>
            <a:t>.</a:t>
          </a:r>
          <a:endParaRPr lang="en-US" sz="1100" kern="1200"/>
        </a:p>
      </dsp:txBody>
      <dsp:txXfrm>
        <a:off x="6784653" y="1877051"/>
        <a:ext cx="1443164" cy="577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AE4B3-556B-4F33-A80B-1317FFA36BAF}">
      <dsp:nvSpPr>
        <dsp:cNvPr id="0" name=""/>
        <dsp:cNvSpPr/>
      </dsp:nvSpPr>
      <dsp:spPr>
        <a:xfrm>
          <a:off x="537299" y="83262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85EC5-243B-465E-8E0A-416A5F8DEFC8}">
      <dsp:nvSpPr>
        <dsp:cNvPr id="0" name=""/>
        <dsp:cNvSpPr/>
      </dsp:nvSpPr>
      <dsp:spPr>
        <a:xfrm>
          <a:off x="42299" y="19126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 and validate a Zero Trust Architecture tailored to Premier’s environment.</a:t>
          </a:r>
        </a:p>
      </dsp:txBody>
      <dsp:txXfrm>
        <a:off x="42299" y="1912672"/>
        <a:ext cx="1800000" cy="720000"/>
      </dsp:txXfrm>
    </dsp:sp>
    <dsp:sp modelId="{5406C50E-EEDC-42D5-9109-4A4FB1D7FE56}">
      <dsp:nvSpPr>
        <dsp:cNvPr id="0" name=""/>
        <dsp:cNvSpPr/>
      </dsp:nvSpPr>
      <dsp:spPr>
        <a:xfrm>
          <a:off x="2652300" y="83262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FEBBA-6A57-4A91-B2AB-DBA96EE56EDD}">
      <dsp:nvSpPr>
        <dsp:cNvPr id="0" name=""/>
        <dsp:cNvSpPr/>
      </dsp:nvSpPr>
      <dsp:spPr>
        <a:xfrm>
          <a:off x="2157300" y="19126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Address key security risks through scalable, manageable controls.</a:t>
          </a:r>
        </a:p>
      </dsp:txBody>
      <dsp:txXfrm>
        <a:off x="2157300" y="1912672"/>
        <a:ext cx="1800000" cy="720000"/>
      </dsp:txXfrm>
    </dsp:sp>
    <dsp:sp modelId="{58517834-5966-4FFE-ACA4-CED33D68B2BE}">
      <dsp:nvSpPr>
        <dsp:cNvPr id="0" name=""/>
        <dsp:cNvSpPr/>
      </dsp:nvSpPr>
      <dsp:spPr>
        <a:xfrm>
          <a:off x="4767300" y="83262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AE5C-1FB7-4D91-A394-A446D0180D55}">
      <dsp:nvSpPr>
        <dsp:cNvPr id="0" name=""/>
        <dsp:cNvSpPr/>
      </dsp:nvSpPr>
      <dsp:spPr>
        <a:xfrm>
          <a:off x="4272300" y="19126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Deliver measurable improvements in Shadow IT control, vendor access, and endpoint security.</a:t>
          </a:r>
        </a:p>
      </dsp:txBody>
      <dsp:txXfrm>
        <a:off x="4272300" y="1912672"/>
        <a:ext cx="1800000" cy="720000"/>
      </dsp:txXfrm>
    </dsp:sp>
    <dsp:sp modelId="{CC551ECB-0298-40D3-A9DE-BF15C1CDBC42}">
      <dsp:nvSpPr>
        <dsp:cNvPr id="0" name=""/>
        <dsp:cNvSpPr/>
      </dsp:nvSpPr>
      <dsp:spPr>
        <a:xfrm>
          <a:off x="6882300" y="83262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C0B99-5839-4859-BDA7-3D35B665E635}">
      <dsp:nvSpPr>
        <dsp:cNvPr id="0" name=""/>
        <dsp:cNvSpPr/>
      </dsp:nvSpPr>
      <dsp:spPr>
        <a:xfrm>
          <a:off x="6387300" y="19126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Demonstrate business value through prototype and pilot phases.</a:t>
          </a:r>
        </a:p>
      </dsp:txBody>
      <dsp:txXfrm>
        <a:off x="6387300" y="191267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D6F5A-03FA-4B1E-8682-313831DD5362}">
      <dsp:nvSpPr>
        <dsp:cNvPr id="0" name=""/>
        <dsp:cNvSpPr/>
      </dsp:nvSpPr>
      <dsp:spPr>
        <a:xfrm>
          <a:off x="750914" y="673039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DCD8C-F51E-479C-918F-16057585FA7B}">
      <dsp:nvSpPr>
        <dsp:cNvPr id="0" name=""/>
        <dsp:cNvSpPr/>
      </dsp:nvSpPr>
      <dsp:spPr>
        <a:xfrm>
          <a:off x="90151" y="2072256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Lack of Comprehensive Third-Party Risk Management </a:t>
          </a:r>
        </a:p>
      </dsp:txBody>
      <dsp:txXfrm>
        <a:off x="90151" y="2072256"/>
        <a:ext cx="2402775" cy="720000"/>
      </dsp:txXfrm>
    </dsp:sp>
    <dsp:sp modelId="{EBD674BD-D2AF-41DD-916F-D15D6870F5FF}">
      <dsp:nvSpPr>
        <dsp:cNvPr id="0" name=""/>
        <dsp:cNvSpPr/>
      </dsp:nvSpPr>
      <dsp:spPr>
        <a:xfrm>
          <a:off x="3574175" y="673039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9D5C5-28EC-4907-84CA-9CADB69EEEA5}">
      <dsp:nvSpPr>
        <dsp:cNvPr id="0" name=""/>
        <dsp:cNvSpPr/>
      </dsp:nvSpPr>
      <dsp:spPr>
        <a:xfrm>
          <a:off x="2913412" y="2072256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Reactive Approach to Shadow IT Management.</a:t>
          </a:r>
        </a:p>
      </dsp:txBody>
      <dsp:txXfrm>
        <a:off x="2913412" y="2072256"/>
        <a:ext cx="2402775" cy="720000"/>
      </dsp:txXfrm>
    </dsp:sp>
    <dsp:sp modelId="{6A0A4900-28A5-448E-89E7-A2823F9137B9}">
      <dsp:nvSpPr>
        <dsp:cNvPr id="0" name=""/>
        <dsp:cNvSpPr/>
      </dsp:nvSpPr>
      <dsp:spPr>
        <a:xfrm>
          <a:off x="6397436" y="673039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CD756-5904-4899-A28E-AF2713EB98D2}">
      <dsp:nvSpPr>
        <dsp:cNvPr id="0" name=""/>
        <dsp:cNvSpPr/>
      </dsp:nvSpPr>
      <dsp:spPr>
        <a:xfrm>
          <a:off x="5736673" y="2072256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Gaps in Endpoint Security and Insider Threat Detection</a:t>
          </a:r>
        </a:p>
      </dsp:txBody>
      <dsp:txXfrm>
        <a:off x="5736673" y="2072256"/>
        <a:ext cx="2402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AE78D-1156-4E70-9BF5-DED58CE0B3DD}">
      <dsp:nvSpPr>
        <dsp:cNvPr id="0" name=""/>
        <dsp:cNvSpPr/>
      </dsp:nvSpPr>
      <dsp:spPr>
        <a:xfrm>
          <a:off x="1317419" y="936"/>
          <a:ext cx="2664172" cy="1598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Zero Trust Architecture (ZTA)</a:t>
          </a:r>
          <a:endParaRPr lang="en-US" sz="2600" kern="1200" dirty="0"/>
        </a:p>
      </dsp:txBody>
      <dsp:txXfrm>
        <a:off x="1317419" y="936"/>
        <a:ext cx="2664172" cy="1598503"/>
      </dsp:txXfrm>
    </dsp:sp>
    <dsp:sp modelId="{A037486B-0D48-449D-8A68-5936712EB137}">
      <dsp:nvSpPr>
        <dsp:cNvPr id="0" name=""/>
        <dsp:cNvSpPr/>
      </dsp:nvSpPr>
      <dsp:spPr>
        <a:xfrm>
          <a:off x="4248008" y="936"/>
          <a:ext cx="2664172" cy="1598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Perimeter-Based Security (Castle-and-Moat)</a:t>
          </a:r>
          <a:endParaRPr lang="en-US" sz="2600" kern="1200" dirty="0"/>
        </a:p>
      </dsp:txBody>
      <dsp:txXfrm>
        <a:off x="4248008" y="936"/>
        <a:ext cx="2664172" cy="1598503"/>
      </dsp:txXfrm>
    </dsp:sp>
    <dsp:sp modelId="{C04A4E23-B9D9-451A-9432-92735DDD4F14}">
      <dsp:nvSpPr>
        <dsp:cNvPr id="0" name=""/>
        <dsp:cNvSpPr/>
      </dsp:nvSpPr>
      <dsp:spPr>
        <a:xfrm>
          <a:off x="1317419" y="1865856"/>
          <a:ext cx="2664172" cy="1598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Defense in Depth Architecture</a:t>
          </a:r>
        </a:p>
      </dsp:txBody>
      <dsp:txXfrm>
        <a:off x="1317419" y="1865856"/>
        <a:ext cx="2664172" cy="1598503"/>
      </dsp:txXfrm>
    </dsp:sp>
    <dsp:sp modelId="{4BFBB4D1-1E02-4BD5-8578-F9807CD6BFC9}">
      <dsp:nvSpPr>
        <dsp:cNvPr id="0" name=""/>
        <dsp:cNvSpPr/>
      </dsp:nvSpPr>
      <dsp:spPr>
        <a:xfrm>
          <a:off x="4248008" y="1865856"/>
          <a:ext cx="2664172" cy="1598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Cloud Security Architecture </a:t>
          </a:r>
        </a:p>
      </dsp:txBody>
      <dsp:txXfrm>
        <a:off x="4248008" y="1865856"/>
        <a:ext cx="2664172" cy="1598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86EFB-2916-4C3F-A5BC-26C9F09E3817}">
      <dsp:nvSpPr>
        <dsp:cNvPr id="0" name=""/>
        <dsp:cNvSpPr/>
      </dsp:nvSpPr>
      <dsp:spPr>
        <a:xfrm>
          <a:off x="0" y="875612"/>
          <a:ext cx="2314575" cy="1469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F7AD4-E907-4293-AB7B-0F0F9D80D267}">
      <dsp:nvSpPr>
        <dsp:cNvPr id="0" name=""/>
        <dsp:cNvSpPr/>
      </dsp:nvSpPr>
      <dsp:spPr>
        <a:xfrm>
          <a:off x="257174" y="1119928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Principle</a:t>
          </a:r>
          <a:r>
            <a:rPr lang="en-US" sz="2200" b="0" i="0" kern="1200" baseline="0"/>
            <a:t>: "Never trust, always verify"</a:t>
          </a:r>
          <a:endParaRPr lang="en-US" sz="2200" kern="1200"/>
        </a:p>
      </dsp:txBody>
      <dsp:txXfrm>
        <a:off x="300222" y="1162976"/>
        <a:ext cx="2228479" cy="1383659"/>
      </dsp:txXfrm>
    </dsp:sp>
    <dsp:sp modelId="{2FD98025-98ED-46D5-B49C-775E9A0E3E3E}">
      <dsp:nvSpPr>
        <dsp:cNvPr id="0" name=""/>
        <dsp:cNvSpPr/>
      </dsp:nvSpPr>
      <dsp:spPr>
        <a:xfrm>
          <a:off x="2828924" y="875612"/>
          <a:ext cx="2314575" cy="1469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B2CB7-880C-43E6-AEE1-3675ECD0622F}">
      <dsp:nvSpPr>
        <dsp:cNvPr id="0" name=""/>
        <dsp:cNvSpPr/>
      </dsp:nvSpPr>
      <dsp:spPr>
        <a:xfrm>
          <a:off x="3086099" y="1119928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Focus</a:t>
          </a:r>
          <a:r>
            <a:rPr lang="en-US" sz="2200" b="0" i="0" kern="1200" baseline="0"/>
            <a:t>: Verify every request regardless of location</a:t>
          </a:r>
          <a:endParaRPr lang="en-US" sz="2200" kern="1200"/>
        </a:p>
      </dsp:txBody>
      <dsp:txXfrm>
        <a:off x="3129147" y="1162976"/>
        <a:ext cx="2228479" cy="1383659"/>
      </dsp:txXfrm>
    </dsp:sp>
    <dsp:sp modelId="{AA61BB14-7F5C-475F-A2F0-E5AE836CC05F}">
      <dsp:nvSpPr>
        <dsp:cNvPr id="0" name=""/>
        <dsp:cNvSpPr/>
      </dsp:nvSpPr>
      <dsp:spPr>
        <a:xfrm>
          <a:off x="5657850" y="875612"/>
          <a:ext cx="2314575" cy="14697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4DD77-18FB-44B6-B04C-FD634FF2359C}">
      <dsp:nvSpPr>
        <dsp:cNvPr id="0" name=""/>
        <dsp:cNvSpPr/>
      </dsp:nvSpPr>
      <dsp:spPr>
        <a:xfrm>
          <a:off x="5915024" y="1119928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Use Case</a:t>
          </a:r>
          <a:r>
            <a:rPr lang="en-US" sz="2200" b="0" i="0" kern="1200" baseline="0" dirty="0"/>
            <a:t>: Protect against insider threats, third-party risks. </a:t>
          </a:r>
          <a:endParaRPr lang="en-US" sz="2200" kern="1200" dirty="0"/>
        </a:p>
      </dsp:txBody>
      <dsp:txXfrm>
        <a:off x="5958072" y="1162976"/>
        <a:ext cx="2228479" cy="1383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7D980-8F80-47EA-B772-9D6E4A781DF7}">
      <dsp:nvSpPr>
        <dsp:cNvPr id="0" name=""/>
        <dsp:cNvSpPr/>
      </dsp:nvSpPr>
      <dsp:spPr>
        <a:xfrm>
          <a:off x="535049" y="405147"/>
          <a:ext cx="1475437" cy="14754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A4C8C-8A4F-4DE8-8696-88C8210B9E22}">
      <dsp:nvSpPr>
        <dsp:cNvPr id="0" name=""/>
        <dsp:cNvSpPr/>
      </dsp:nvSpPr>
      <dsp:spPr>
        <a:xfrm>
          <a:off x="849487" y="71958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0A9C4-1CD5-401A-AFBF-E6CA5F8E8602}">
      <dsp:nvSpPr>
        <dsp:cNvPr id="0" name=""/>
        <dsp:cNvSpPr/>
      </dsp:nvSpPr>
      <dsp:spPr>
        <a:xfrm>
          <a:off x="63393" y="234014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Utilizes existing Microsoft ecosystem minimizing costs</a:t>
          </a:r>
        </a:p>
      </dsp:txBody>
      <dsp:txXfrm>
        <a:off x="63393" y="2340148"/>
        <a:ext cx="2418750" cy="720000"/>
      </dsp:txXfrm>
    </dsp:sp>
    <dsp:sp modelId="{66496A5D-5274-401D-8083-BEE2373D21D9}">
      <dsp:nvSpPr>
        <dsp:cNvPr id="0" name=""/>
        <dsp:cNvSpPr/>
      </dsp:nvSpPr>
      <dsp:spPr>
        <a:xfrm>
          <a:off x="3377081" y="405147"/>
          <a:ext cx="1475437" cy="14754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91466-E6F1-4F20-8768-AFB4B8260221}">
      <dsp:nvSpPr>
        <dsp:cNvPr id="0" name=""/>
        <dsp:cNvSpPr/>
      </dsp:nvSpPr>
      <dsp:spPr>
        <a:xfrm>
          <a:off x="3691518" y="71958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82FA4-B88C-4AD6-BBE9-370EFAA911DE}">
      <dsp:nvSpPr>
        <dsp:cNvPr id="0" name=""/>
        <dsp:cNvSpPr/>
      </dsp:nvSpPr>
      <dsp:spPr>
        <a:xfrm>
          <a:off x="2905425" y="234014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Expected 40% reduction in breach response and downtime costs</a:t>
          </a:r>
        </a:p>
      </dsp:txBody>
      <dsp:txXfrm>
        <a:off x="2905425" y="2340148"/>
        <a:ext cx="2418750" cy="720000"/>
      </dsp:txXfrm>
    </dsp:sp>
    <dsp:sp modelId="{801F4165-9BE7-4DFB-B692-B8973D2FFE7B}">
      <dsp:nvSpPr>
        <dsp:cNvPr id="0" name=""/>
        <dsp:cNvSpPr/>
      </dsp:nvSpPr>
      <dsp:spPr>
        <a:xfrm>
          <a:off x="6219112" y="405147"/>
          <a:ext cx="1475437" cy="147543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8F461-2B24-41B2-B911-70848AFC7BAE}">
      <dsp:nvSpPr>
        <dsp:cNvPr id="0" name=""/>
        <dsp:cNvSpPr/>
      </dsp:nvSpPr>
      <dsp:spPr>
        <a:xfrm>
          <a:off x="6533550" y="71958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654EB-E641-4107-8B61-A287D8330C41}">
      <dsp:nvSpPr>
        <dsp:cNvPr id="0" name=""/>
        <dsp:cNvSpPr/>
      </dsp:nvSpPr>
      <dsp:spPr>
        <a:xfrm>
          <a:off x="5747456" y="234014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Phased deployment reduces risk and operational disruption</a:t>
          </a:r>
        </a:p>
      </dsp:txBody>
      <dsp:txXfrm>
        <a:off x="5747456" y="2340148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822D5-0992-478C-ADB8-23B7CD7B23FD}">
      <dsp:nvSpPr>
        <dsp:cNvPr id="0" name=""/>
        <dsp:cNvSpPr/>
      </dsp:nvSpPr>
      <dsp:spPr>
        <a:xfrm>
          <a:off x="0" y="2707"/>
          <a:ext cx="8229600" cy="4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89938-6287-4F87-984D-A588FE07E0AC}">
      <dsp:nvSpPr>
        <dsp:cNvPr id="0" name=""/>
        <dsp:cNvSpPr/>
      </dsp:nvSpPr>
      <dsp:spPr>
        <a:xfrm>
          <a:off x="143126" y="109165"/>
          <a:ext cx="260230" cy="260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25F17-45BD-4149-B68A-F61F0DF5718B}">
      <dsp:nvSpPr>
        <dsp:cNvPr id="0" name=""/>
        <dsp:cNvSpPr/>
      </dsp:nvSpPr>
      <dsp:spPr>
        <a:xfrm>
          <a:off x="546483" y="2707"/>
          <a:ext cx="7626190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Premier’s core security challenges - Shadow IT, third-party access risks, and endpoint vulnerabilities were clearly identified and addressed through a targeted Zero Trust approach.</a:t>
          </a:r>
        </a:p>
      </dsp:txBody>
      <dsp:txXfrm>
        <a:off x="546483" y="2707"/>
        <a:ext cx="7626190" cy="576646"/>
      </dsp:txXfrm>
    </dsp:sp>
    <dsp:sp modelId="{A18B11D0-CE08-4B5D-BD27-C9713D4C5F0B}">
      <dsp:nvSpPr>
        <dsp:cNvPr id="0" name=""/>
        <dsp:cNvSpPr/>
      </dsp:nvSpPr>
      <dsp:spPr>
        <a:xfrm>
          <a:off x="0" y="723515"/>
          <a:ext cx="8229600" cy="4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C8783-1761-4D93-A3B2-250EE7B7ED36}">
      <dsp:nvSpPr>
        <dsp:cNvPr id="0" name=""/>
        <dsp:cNvSpPr/>
      </dsp:nvSpPr>
      <dsp:spPr>
        <a:xfrm>
          <a:off x="143126" y="829973"/>
          <a:ext cx="260230" cy="260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04BCD-ED57-45D8-A565-D5D81385C784}">
      <dsp:nvSpPr>
        <dsp:cNvPr id="0" name=""/>
        <dsp:cNvSpPr/>
      </dsp:nvSpPr>
      <dsp:spPr>
        <a:xfrm>
          <a:off x="546483" y="723515"/>
          <a:ext cx="7626190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proposed Zero Trust Architecture (ZTA), built on Microsoft and Zscaler tools, offers a scalable and cost-effective security solution tailored to Premier’s hybrid work model.</a:t>
          </a:r>
        </a:p>
      </dsp:txBody>
      <dsp:txXfrm>
        <a:off x="546483" y="723515"/>
        <a:ext cx="7626190" cy="576646"/>
      </dsp:txXfrm>
    </dsp:sp>
    <dsp:sp modelId="{8B2561B5-29A0-4144-9CA4-F66F99459805}">
      <dsp:nvSpPr>
        <dsp:cNvPr id="0" name=""/>
        <dsp:cNvSpPr/>
      </dsp:nvSpPr>
      <dsp:spPr>
        <a:xfrm>
          <a:off x="0" y="1444324"/>
          <a:ext cx="8229600" cy="4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1054E-FC3A-41A8-8C6B-DD67F2C77169}">
      <dsp:nvSpPr>
        <dsp:cNvPr id="0" name=""/>
        <dsp:cNvSpPr/>
      </dsp:nvSpPr>
      <dsp:spPr>
        <a:xfrm>
          <a:off x="143126" y="1550782"/>
          <a:ext cx="260230" cy="260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0EA3D-1CD7-4279-9141-6BC2E52C8CFE}">
      <dsp:nvSpPr>
        <dsp:cNvPr id="0" name=""/>
        <dsp:cNvSpPr/>
      </dsp:nvSpPr>
      <dsp:spPr>
        <a:xfrm>
          <a:off x="546483" y="1444324"/>
          <a:ext cx="7626190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two-phase prototype focusing on Shadow IT management and third-party/endpoint security demonstrated results, including a 90% drop in app usage and full vendor MFA compliance.</a:t>
          </a:r>
        </a:p>
      </dsp:txBody>
      <dsp:txXfrm>
        <a:off x="546483" y="1444324"/>
        <a:ext cx="7626190" cy="576646"/>
      </dsp:txXfrm>
    </dsp:sp>
    <dsp:sp modelId="{C381D6FF-BF72-4A1F-B3C9-3F4334BED681}">
      <dsp:nvSpPr>
        <dsp:cNvPr id="0" name=""/>
        <dsp:cNvSpPr/>
      </dsp:nvSpPr>
      <dsp:spPr>
        <a:xfrm>
          <a:off x="0" y="2165133"/>
          <a:ext cx="8229600" cy="4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B146A-E506-4DBC-8798-7D91B6460894}">
      <dsp:nvSpPr>
        <dsp:cNvPr id="0" name=""/>
        <dsp:cNvSpPr/>
      </dsp:nvSpPr>
      <dsp:spPr>
        <a:xfrm>
          <a:off x="143126" y="2271591"/>
          <a:ext cx="260230" cy="260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F955E-DBE9-4874-B349-7ADAE4297824}">
      <dsp:nvSpPr>
        <dsp:cNvPr id="0" name=""/>
        <dsp:cNvSpPr/>
      </dsp:nvSpPr>
      <dsp:spPr>
        <a:xfrm>
          <a:off x="546483" y="2165133"/>
          <a:ext cx="7626190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architecture leverages existing infrastructure, reducing new investments while delivering an estimated 40% cost savings in breach response and operational downtime.</a:t>
          </a:r>
        </a:p>
      </dsp:txBody>
      <dsp:txXfrm>
        <a:off x="546483" y="2165133"/>
        <a:ext cx="7626190" cy="576646"/>
      </dsp:txXfrm>
    </dsp:sp>
    <dsp:sp modelId="{AD58F8F0-696A-4AB1-8FAE-2BC7F1F98ECD}">
      <dsp:nvSpPr>
        <dsp:cNvPr id="0" name=""/>
        <dsp:cNvSpPr/>
      </dsp:nvSpPr>
      <dsp:spPr>
        <a:xfrm>
          <a:off x="0" y="2885941"/>
          <a:ext cx="8229600" cy="4731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C5F73-64FD-4432-9DF3-9C54B682B2FD}">
      <dsp:nvSpPr>
        <dsp:cNvPr id="0" name=""/>
        <dsp:cNvSpPr/>
      </dsp:nvSpPr>
      <dsp:spPr>
        <a:xfrm>
          <a:off x="143126" y="2992399"/>
          <a:ext cx="260230" cy="260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F89CE-BBE9-4C7A-B234-CA762CF15E50}">
      <dsp:nvSpPr>
        <dsp:cNvPr id="0" name=""/>
        <dsp:cNvSpPr/>
      </dsp:nvSpPr>
      <dsp:spPr>
        <a:xfrm>
          <a:off x="546483" y="2885941"/>
          <a:ext cx="7626190" cy="576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028" tIns="61028" rIns="61028" bIns="610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proven outcomes from the prototype, Premier is strategically positioned to fully adopt ZTA through a phased implementation roadmap enhancing long-term security and Compliances.</a:t>
          </a:r>
        </a:p>
      </dsp:txBody>
      <dsp:txXfrm>
        <a:off x="546483" y="2885941"/>
        <a:ext cx="7626190" cy="576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CA586-1465-4D41-A3DD-6D540F9483FC}" type="datetimeFigureOut">
              <a:rPr lang="en-AU" smtClean="0"/>
              <a:t>25/05/2025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B8657-DC1A-4E00-B99E-3E1250729E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85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44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70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B8657-DC1A-4E00-B99E-3E1250729EAA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70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16-9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95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75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16-9-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20"/>
            <a:ext cx="7772400" cy="776195"/>
          </a:xfrm>
        </p:spPr>
        <p:txBody>
          <a:bodyPr/>
          <a:lstStyle>
            <a:lvl1pPr algn="l">
              <a:defRPr>
                <a:solidFill>
                  <a:srgbClr val="58595B"/>
                </a:solidFill>
                <a:latin typeface="Arial"/>
                <a:cs typeface="Arial"/>
              </a:defRPr>
            </a:lvl1pPr>
          </a:lstStyle>
          <a:p>
            <a:r>
              <a:rPr lang="en-AU" dirty="0"/>
              <a:t>HEADING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555895"/>
            <a:ext cx="7772400" cy="48820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58595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778339"/>
            <a:ext cx="7772400" cy="1021556"/>
          </a:xfrm>
        </p:spPr>
        <p:txBody>
          <a:bodyPr anchor="t">
            <a:normAutofit/>
          </a:bodyPr>
          <a:lstStyle>
            <a:lvl1pPr algn="l">
              <a:defRPr sz="3000" b="0" cap="all"/>
            </a:lvl1pPr>
          </a:lstStyle>
          <a:p>
            <a:r>
              <a:rPr lang="en-AU" dirty="0"/>
              <a:t>SECTION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54068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188"/>
            <a:ext cx="8229600" cy="34652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DC39-C575-40C8-A504-5AD0EFB296C9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8, Security Posture &amp; Risk Assessment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078-786A-471A-8753-1EAC5756B176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8, Security Posture &amp; Risk Assessment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AU" dirty="0"/>
              <a:t>CONTENT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24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AU" dirty="0"/>
              <a:t>PHOTO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PHOTO DESCRIPTION</a:t>
            </a:r>
          </a:p>
        </p:txBody>
      </p:sp>
    </p:spTree>
    <p:extLst>
      <p:ext uri="{BB962C8B-B14F-4D97-AF65-F5344CB8AC3E}">
        <p14:creationId xmlns:p14="http://schemas.microsoft.com/office/powerpoint/2010/main" val="67735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16-9-4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EA63-225C-42C5-8B30-AB98036AAD6D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3700" y="4767263"/>
            <a:ext cx="57975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8, Security Posture &amp; Risk Assessment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785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ACDB-B634-2347-95A4-245F21F54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8595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8595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8595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8595B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8595B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8595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ecurity/what-is-shadow-it.html" TargetMode="External"/><Relationship Id="rId2" Type="http://schemas.openxmlformats.org/officeDocument/2006/relationships/hyperlink" Target="https://doi.org/10.6028/nist.sp.800-20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bm.com/reports/data-breach" TargetMode="External"/><Relationship Id="rId5" Type="http://schemas.openxmlformats.org/officeDocument/2006/relationships/hyperlink" Target="https://www.microsoft.com/en-us/security/business/zero-trust" TargetMode="External"/><Relationship Id="rId4" Type="http://schemas.openxmlformats.org/officeDocument/2006/relationships/hyperlink" Target="https://kpmg.com/xx/en/our-insight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wdstrike.com/en-us/" TargetMode="External"/><Relationship Id="rId2" Type="http://schemas.openxmlformats.org/officeDocument/2006/relationships/hyperlink" Target="https://www.verizon.com/business/resources/reports/dbir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086A23B-3DF2-6A78-0BE8-654196F1F2CD}"/>
              </a:ext>
            </a:extLst>
          </p:cNvPr>
          <p:cNvSpPr txBox="1">
            <a:spLocks/>
          </p:cNvSpPr>
          <p:nvPr/>
        </p:nvSpPr>
        <p:spPr>
          <a:xfrm>
            <a:off x="342900" y="832185"/>
            <a:ext cx="8458200" cy="77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8595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Security Posture &amp; Risk Assessment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FB09212-E263-C6F1-751C-D2F816DC91CF}"/>
              </a:ext>
            </a:extLst>
          </p:cNvPr>
          <p:cNvSpPr txBox="1">
            <a:spLocks/>
          </p:cNvSpPr>
          <p:nvPr/>
        </p:nvSpPr>
        <p:spPr>
          <a:xfrm>
            <a:off x="685800" y="2555895"/>
            <a:ext cx="7772400" cy="488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8595B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ICT Capstone Project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D2CE9-43C5-B8F3-086D-C3DDCAE89CCE}"/>
              </a:ext>
            </a:extLst>
          </p:cNvPr>
          <p:cNvSpPr txBox="1"/>
          <p:nvPr/>
        </p:nvSpPr>
        <p:spPr>
          <a:xfrm>
            <a:off x="685800" y="3044100"/>
            <a:ext cx="76645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Group: 			8							Unit: 	COIT20265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Project Mentor: 	Azmat Ullah					Term:	2025 Term 1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Students: 		Mian Fazal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ur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Rehman 	 (</a:t>
            </a:r>
            <a:r>
              <a:rPr lang="en-US" sz="1600" kern="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12224256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)	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				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Theofill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Jake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Gepila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Bautista  (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12243209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				Sushila Karmacharya  (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12205881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				Shihan Deshapriya  (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12231034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				</a:t>
            </a:r>
            <a:endParaRPr lang="en-AU" sz="1600" dirty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02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9CC0-7746-58A9-8D3D-132EBB69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Answers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6DCD92-BD84-00E1-E227-EA57BE02C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179" y="914188"/>
            <a:ext cx="6387642" cy="3465296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C21DB-EF7D-AAE2-DCCA-E5C0EF0F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9F940-7CDD-632D-1F18-E2E022EE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7FD3-C3B8-3DAC-C978-239D8DCF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/>
              <a:t>Identified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058AC-272A-B9A2-147F-7E64CD43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AF3A-FDFF-2A9C-55AA-0EBFA1B5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640182-4BAF-9F26-423B-4640C60C41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5317144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1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5F9C-3F05-EB4E-E456-B5F05225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Possible Solutions</a:t>
            </a:r>
            <a:endParaRPr lang="en-AU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71E54A5-5406-7FC8-7970-5083FC1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410B2-C92B-015C-C9D1-DA91BE0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79A71C-5AC9-39E2-38B6-0CF2DE5AC5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4594586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97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98E8-EA85-495D-D213-78C17D63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Zero Trust Architecture (ZTA)</a:t>
            </a:r>
            <a:br>
              <a:rPr lang="en-US" sz="1400" dirty="0"/>
            </a:br>
            <a:endParaRPr lang="en-AU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058E7-ACB7-7E6B-9E1C-0F54A71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EE9D9-925D-3640-C353-549BC244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84DEC36A-7305-ABFE-B5DB-191464ECF9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399735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29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56B9-8D8E-F043-9C6E-3597D510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000" b="1" dirty="0"/>
              <a:t>Zero Trust Architecture (ZTA)</a:t>
            </a:r>
          </a:p>
        </p:txBody>
      </p:sp>
      <p:pic>
        <p:nvPicPr>
          <p:cNvPr id="7" name="Content Placeholder 6" descr="A diagram of a company's data flow&#10;&#10;AI-generated content may be incorrect.">
            <a:extLst>
              <a:ext uri="{FF2B5EF4-FFF2-40B4-BE49-F238E27FC236}">
                <a16:creationId xmlns:a16="http://schemas.microsoft.com/office/drawing/2014/main" id="{056B8C77-56C3-E091-9C90-2E19D5D46D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5597" y="914188"/>
            <a:ext cx="4932805" cy="3465296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689C1-CA48-E02C-B780-08768592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1F26E-CF5F-E5F2-1327-3E5B9D7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81AB-B7C9-B90E-3194-A5F26D35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787108"/>
            <a:ext cx="8229600" cy="1167816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accent3">
                    <a:lumMod val="50000"/>
                  </a:schemeClr>
                </a:solidFill>
              </a:rPr>
              <a:t>Prototype Design</a:t>
            </a:r>
            <a:br>
              <a:rPr lang="en-AU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AU" b="1" dirty="0">
                <a:solidFill>
                  <a:schemeClr val="accent3">
                    <a:lumMod val="50000"/>
                  </a:schemeClr>
                </a:solidFill>
              </a:rPr>
              <a:t>Phase 1 – Shadow IT Management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6487-DA5C-3BA2-B985-0F1E66E09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12578"/>
            <a:ext cx="8229600" cy="2266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Blocking unauthorized cloud apps (e.g., personal Google Drive)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Enforcing SSO via Microsoft OneDrive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Encrypting sensitive data with AES-256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Automating app approval workflows with ServiceNow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AC4FB-35D5-6489-1697-31BDF26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18F4-13CA-FD29-3932-91395B01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7971"/>
            <a:ext cx="8229600" cy="968303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accent3">
                    <a:lumMod val="50000"/>
                  </a:schemeClr>
                </a:solidFill>
              </a:rPr>
              <a:t>Deliverables &amp; Outcomes of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E461-A79D-CE8A-933C-179E8A346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38425"/>
            <a:ext cx="8229600" cy="2817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Live demo: Blocking Shadow IT apps and seamless SSO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Encryption demo preventing unauthorized data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80% faster app approval process through automation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Achieved 90% reduction in Shadow IT usage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B028-6FD7-D95D-BECA-F79538C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418B-EC26-7E50-9279-7EC2D961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1" y="568289"/>
            <a:ext cx="8229600" cy="100752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Phase 2 - Third-Party Risk &amp; Endpoint Security Pilot</a:t>
            </a:r>
            <a:endParaRPr lang="en-AU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F8CC-5F5C-270B-C26F-AD062FD1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211" y="2300438"/>
            <a:ext cx="8229600" cy="182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Vendor access controls with MFA and restricted API usage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Deployment of ZTNA to replace VPNs on test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Device compliance validation with Microsoft Intune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Insider threat detection using Microsoft Sentinel UEBA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7FD31-9317-BF62-71AE-EB0A3332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>
                <a:solidFill>
                  <a:schemeClr val="accent3">
                    <a:lumMod val="50000"/>
                  </a:schemeClr>
                </a:solidFill>
              </a:rPr>
              <a:t>17</a:t>
            </a:fld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8EBA-030E-F69C-89D6-5017B6A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1" y="780809"/>
            <a:ext cx="8229600" cy="540688"/>
          </a:xfrm>
        </p:spPr>
        <p:txBody>
          <a:bodyPr>
            <a:noAutofit/>
          </a:bodyPr>
          <a:lstStyle/>
          <a:p>
            <a:r>
              <a:rPr lang="en-AU" b="1" dirty="0">
                <a:solidFill>
                  <a:schemeClr val="accent3">
                    <a:lumMod val="50000"/>
                  </a:schemeClr>
                </a:solidFill>
              </a:rPr>
              <a:t>Deliverables &amp; Outcomes of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1027-7764-7063-ACF2-A44CB98E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26324"/>
            <a:ext cx="8229600" cy="2653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Vendor access logs demonstrating restricted and compliant access.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Improved security and performance metrics replacing VPNs with ZTNA.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Real-time alerts on anomalous user </a:t>
            </a:r>
            <a:r>
              <a:rPr lang="en-AU" sz="1600" dirty="0" err="1">
                <a:solidFill>
                  <a:schemeClr val="accent3">
                    <a:lumMod val="50000"/>
                  </a:schemeClr>
                </a:solidFill>
              </a:rPr>
              <a:t>behavior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100% vendor MFA compliance and 95% endpoint encryption compliance.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4F835-65B8-267E-C34B-3E2E8887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3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0190-BD4C-0AE7-673B-496E790E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479823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Screenshots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82BDA-3BCB-349F-3F7F-DAA7D6B5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70" r="11766"/>
          <a:stretch>
            <a:fillRect/>
          </a:stretch>
        </p:blipFill>
        <p:spPr>
          <a:xfrm>
            <a:off x="4646613" y="1717477"/>
            <a:ext cx="4040188" cy="2963466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73500B-2DFC-90FD-4020-125CC05D48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15459" r="8505" b="-1"/>
          <a:stretch>
            <a:fillRect/>
          </a:stretch>
        </p:blipFill>
        <p:spPr>
          <a:xfrm>
            <a:off x="455613" y="1717477"/>
            <a:ext cx="4041775" cy="2963466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FA0A3-A8F6-1F49-E551-0F852E66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0323-423B-301C-273E-899F5FCF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8258"/>
            <a:ext cx="7772400" cy="776195"/>
          </a:xfrm>
        </p:spPr>
        <p:txBody>
          <a:bodyPr>
            <a:normAutofit/>
          </a:bodyPr>
          <a:lstStyle/>
          <a:p>
            <a:r>
              <a:rPr lang="en-AU" sz="3000" b="1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1D3BF-8F3F-C7CE-BF76-12DB1F23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25" y="1309037"/>
            <a:ext cx="7829586" cy="30974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Flowchart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Project Aim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Identified problems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Solution Overview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Prototype Design &amp;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Technical Architecture Diagram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Cost-Benefit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3767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6DF05-2C34-556D-C750-B1EF7D0D2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3F37-ADC3-64C1-A3E7-DAF605F7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Screenshots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B5EDE3-07A2-505C-EABC-547AA9BA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1362"/>
            <a:ext cx="4019550" cy="225094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4E169-7378-20FA-21AE-4EE32874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5D050E-4707-45A0-5BF6-6AB4F3EE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506289"/>
            <a:ext cx="4019550" cy="22810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03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DDA8-5027-EFCB-9B34-41A1D42F6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D28B-836A-A32A-F3EF-8CF90B31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Screenshots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DF70A-A2C6-A2A1-D949-CBC6FAB7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5196D-404D-BAF5-D6D5-57BC1D680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3" y="1144844"/>
            <a:ext cx="5737428" cy="32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A12D-5B9D-2548-D643-6DCC5121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Cost-Benefit Analysis</a:t>
            </a:r>
            <a:endParaRPr lang="en-AU" b="1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7568CE9-D4E8-90CA-C5C6-9BBEF74F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4B94D-F96B-7E4A-885C-F234137F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5C1494-FAD5-386A-4536-D8CD1CEADE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3161635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64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F4F-160C-427F-4441-78882D25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/>
              <a:t>Conclusion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C2A1877-DCCB-DCE4-41F4-8624AB48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8AC94-6247-545C-78DF-CAB512A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E1E7F9-74DC-2F89-16EE-DE850C101BF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7336841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90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EEA0-BA11-AE25-C03E-9A515277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kern="0" dirty="0">
                <a:solidFill>
                  <a:schemeClr val="accent3">
                    <a:lumMod val="50000"/>
                  </a:schemeClr>
                </a:solidFill>
                <a:effectLst/>
                <a:latin typeface="Aptos Display" panose="020B00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Harvard Style References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6D3E-50CC-9D5F-4FF5-883BE1B899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Rose, S., Borchert, O., Mitchell, S. and Connelly, S. (2020). Zero trust architecture. </a:t>
            </a:r>
            <a:r>
              <a:rPr lang="en-AU" sz="1600" i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NIST Special Publication 800-207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, [online] (800-207). </a:t>
            </a:r>
            <a:r>
              <a:rPr lang="en-AU" sz="1600" dirty="0" err="1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doi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AU" sz="1600" u="sng" dirty="0">
                <a:solidFill>
                  <a:srgbClr val="467886"/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https://doi.org/10.6028/nist.sp.800-207</a:t>
            </a:r>
            <a:r>
              <a:rPr lang="en-AU" sz="1600" dirty="0"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Cisco (2019). </a:t>
            </a:r>
            <a:r>
              <a:rPr lang="en-AU" sz="1600" i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What Is Shadow IT?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 [online] Cisco. Available at: </a:t>
            </a:r>
            <a:r>
              <a:rPr lang="en-AU" sz="1600" u="sng" dirty="0">
                <a:solidFill>
                  <a:srgbClr val="467886"/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https://www.cisco.com/c/en/us/products/security/what-is-shadow-it.html</a:t>
            </a:r>
            <a:r>
              <a:rPr lang="en-AU" sz="1600" dirty="0"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KPMG (2024). </a:t>
            </a:r>
            <a:r>
              <a:rPr lang="en-AU" sz="1600" i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Insights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. [online] KPMG. Available at</a:t>
            </a:r>
            <a:r>
              <a:rPr lang="en-AU" sz="1600" dirty="0"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AU" sz="1600" u="sng" dirty="0">
                <a:solidFill>
                  <a:srgbClr val="467886"/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  <a:hlinkClick r:id="rId4"/>
              </a:rPr>
              <a:t>https://kpmg.com/xx/en/our-insights.html</a:t>
            </a:r>
            <a:r>
              <a:rPr lang="en-AU" sz="1600" dirty="0"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Microsoft (2024).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Zero trust security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www.microsoft.com. Available at: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https://www.microsoft.com/en-us/security/business/zero-trust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endParaRPr lang="en-AU" sz="1600" dirty="0"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IBM (2024). </a:t>
            </a:r>
            <a:r>
              <a:rPr lang="en-AU" sz="1600" i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Cost of a data breach report 2024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. [online] IBM. Available at:</a:t>
            </a:r>
            <a:r>
              <a:rPr lang="en-AU" sz="1600" dirty="0"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600" u="sng" dirty="0">
                <a:solidFill>
                  <a:srgbClr val="467886"/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https://www.ibm.com/reports/data-breach</a:t>
            </a:r>
            <a:r>
              <a:rPr lang="en-AU" sz="1600" dirty="0"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AU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90E9-34D9-1F1F-AF4B-E2299A94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3DF0F-217B-0FEC-83C6-328CB6E9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49405-BF1E-59D9-DB0D-81D3C2153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BCB-ECCE-3BED-06B5-3F938F3E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kern="0" dirty="0">
                <a:solidFill>
                  <a:schemeClr val="accent3">
                    <a:lumMod val="50000"/>
                  </a:schemeClr>
                </a:solidFill>
                <a:effectLst/>
                <a:latin typeface="Aptos Display" panose="020B000402020202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Harvard Style References</a:t>
            </a:r>
            <a:endParaRPr lang="en-AU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8589-AC5A-71D1-3076-8A5A1D47A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Verizon (2025). </a:t>
            </a:r>
            <a:r>
              <a:rPr lang="en-AU" sz="1600" i="1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2025 Data Breach Investigations Report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[online] Verizon Business. Available at: </a:t>
            </a:r>
            <a:r>
              <a:rPr lang="en-AU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2"/>
              </a:rPr>
              <a:t>https://www.verizon.com/business/resources/reports/dbir/</a:t>
            </a:r>
            <a:r>
              <a:rPr lang="en-AU" sz="16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AU" sz="16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1600" dirty="0" err="1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Crowdstrike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(2024). </a:t>
            </a:r>
            <a:r>
              <a:rPr lang="en-AU" sz="1600" i="1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CrowdStrike: Stop breaches. Drive business.</a:t>
            </a:r>
            <a:r>
              <a:rPr lang="en-AU" sz="16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[online] CrowdStrike.com. Available at:</a:t>
            </a:r>
            <a:r>
              <a:rPr lang="en-AU" sz="16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https://www.crowdstrike.com/en-us/</a:t>
            </a:r>
            <a:r>
              <a:rPr lang="en-AU" sz="16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AU" sz="16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E031-5693-98C8-FF34-5C4F323E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B3206-C5C8-E9F4-062A-8874EC5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4F1C-E3DB-F5A2-6AA8-37D64277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553516"/>
            <a:ext cx="8229600" cy="1314812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THANK YOU</a:t>
            </a:r>
            <a:br>
              <a:rPr lang="en-AU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AU" dirty="0">
                <a:solidFill>
                  <a:schemeClr val="accent3">
                    <a:lumMod val="50000"/>
                  </a:schemeClr>
                </a:solidFill>
              </a:rPr>
              <a:t>ANY QUESTIONS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EB54F-6CBC-9E32-584E-3EDF73F0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10" y="692515"/>
            <a:ext cx="8229600" cy="540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2903"/>
            <a:ext cx="8229600" cy="3074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Premier Technology Solutions: Leading provider of IT services for hybrid work environments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Specialized in cloud solutions, cybersecurity, and infrastructure support.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Operating with multiple third-party vendors and remote employees.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Facing challenges due to rapid cloud adoption, increasing Shadow IT, and endpoint vulnerabilities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Committed to enhancing security posture while maintaining operational efficiency.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AF64-5F1B-45F5-89B2-783F802F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902B4AE-860E-3F26-8BA5-256A2BB7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Flowchart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981A-F9AB-3199-BD20-DF70D41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Content Placeholder 10" descr="A diagram of a company security system&#10;&#10;AI-generated content may be incorrect.">
            <a:extLst>
              <a:ext uri="{FF2B5EF4-FFF2-40B4-BE49-F238E27FC236}">
                <a16:creationId xmlns:a16="http://schemas.microsoft.com/office/drawing/2014/main" id="{8C10FF91-98AB-1B09-87B7-668514F0D5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2388" y="291662"/>
            <a:ext cx="2863106" cy="4088251"/>
          </a:xfrm>
        </p:spPr>
      </p:pic>
    </p:spTree>
    <p:extLst>
      <p:ext uri="{BB962C8B-B14F-4D97-AF65-F5344CB8AC3E}">
        <p14:creationId xmlns:p14="http://schemas.microsoft.com/office/powerpoint/2010/main" val="6411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6A33-3074-8076-51E0-B4DDCCAA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Problem Statement</a:t>
            </a:r>
            <a:endParaRPr lang="en-AU" b="1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9CE2A289-A9BA-34AC-5F49-AE0250AC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25F8D-6F70-2011-AC5D-E9F4B0CF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CBBB9F-C62D-5946-2346-3672E9395D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8604873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7165-2C63-AC99-9E45-CD8B59BE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/>
              <a:t>Project Aim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FDAA687-3F2A-4561-8890-FA81DDAA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79BF6-F2F2-6F80-90F3-2FFAEE9A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2331E9-09F4-CE9E-8D8E-F4812B011C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952771"/>
              </p:ext>
            </p:extLst>
          </p:nvPr>
        </p:nvGraphicFramePr>
        <p:xfrm>
          <a:off x="457200" y="914188"/>
          <a:ext cx="8229600" cy="346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9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328A-6F29-3F23-728B-1590AA43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 requested for the interview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A61E1-B46A-4782-D135-EDEAD819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ACDB-B634-2347-95A4-245F21F5473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210CD-7EF7-B2E7-C750-7CDBBF10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8" y="921077"/>
            <a:ext cx="8341772" cy="32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3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328CBAE-07E8-B2B2-501F-022C6EE7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AU" sz="24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Response from the company</a:t>
            </a:r>
            <a:endParaRPr lang="en-AU" sz="2400" kern="100" dirty="0">
              <a:solidFill>
                <a:schemeClr val="accent3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33ECF-E782-9AB2-D487-1C4FB2493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6" y="914188"/>
            <a:ext cx="7902340" cy="3465296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A6C6C-818D-D14D-9846-96DAF2A6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56AD-A66C-5BE8-C1B6-D060E19B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06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/>
              <a:t>Interview Questions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BC24B-2796-207C-02F2-300B801168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701" y="914188"/>
            <a:ext cx="7000597" cy="3465296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AB7A1-BE70-D60D-CFAD-57ACB990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3700" y="4767263"/>
            <a:ext cx="579755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Group 8, Security Posture &amp; Risk Assessment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ED601-5ED3-8D35-56AD-05A8C303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850" y="4767263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BB9ACDB-B634-2347-95A4-245F21F5473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4054"/>
      </p:ext>
    </p:extLst>
  </p:cSld>
  <p:clrMapOvr>
    <a:masterClrMapping/>
  </p:clrMapOvr>
</p:sld>
</file>

<file path=ppt/theme/theme1.xml><?xml version="1.0" encoding="utf-8"?>
<a:theme xmlns:a="http://schemas.openxmlformats.org/drawingml/2006/main" name="PPT16-9">
  <a:themeElements>
    <a:clrScheme name="CQUni">
      <a:dk1>
        <a:srgbClr val="022345"/>
      </a:dk1>
      <a:lt1>
        <a:sysClr val="window" lastClr="FFFFFF"/>
      </a:lt1>
      <a:dk2>
        <a:srgbClr val="022345"/>
      </a:dk2>
      <a:lt2>
        <a:srgbClr val="FFFFFF"/>
      </a:lt2>
      <a:accent1>
        <a:srgbClr val="B5D107"/>
      </a:accent1>
      <a:accent2>
        <a:srgbClr val="022345"/>
      </a:accent2>
      <a:accent3>
        <a:srgbClr val="464749"/>
      </a:accent3>
      <a:accent4>
        <a:srgbClr val="6D8495"/>
      </a:accent4>
      <a:accent5>
        <a:srgbClr val="B5D107"/>
      </a:accent5>
      <a:accent6>
        <a:srgbClr val="022345"/>
      </a:accent6>
      <a:hlink>
        <a:srgbClr val="0E7DFF"/>
      </a:hlink>
      <a:folHlink>
        <a:srgbClr val="1E005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it20265-coit13236-presentation-template-v1.potx" id="{B2B416C5-C07B-4AF2-98B1-F4A9844B1D93}" vid="{8E4BBB11-503A-4EAA-8843-98959DFAC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affNet Document" ma:contentTypeID="0x0101006A7CE322BE856F469FDFC591EE9FDF0A01009873A32BC4BB2A4CA27870DA1A4A139E" ma:contentTypeVersion="20" ma:contentTypeDescription="" ma:contentTypeScope="" ma:versionID="afe78c3c138cd2d53861d6c1233de2b7">
  <xsd:schema xmlns:xsd="http://www.w3.org/2001/XMLSchema" xmlns:xs="http://www.w3.org/2001/XMLSchema" xmlns:p="http://schemas.microsoft.com/office/2006/metadata/properties" xmlns:ns2="3ed555b7-05b0-4e27-8e7d-4e6b48fd47a4" xmlns:ns3="26fee346-507c-425b-885b-2c57731a6edc" targetNamespace="http://schemas.microsoft.com/office/2006/metadata/properties" ma:root="true" ma:fieldsID="d68bb80a228888cad02b8b0eef6dcebc" ns2:_="" ns3:_="">
    <xsd:import namespace="3ed555b7-05b0-4e27-8e7d-4e6b48fd47a4"/>
    <xsd:import namespace="26fee346-507c-425b-885b-2c57731a6edc"/>
    <xsd:element name="properties">
      <xsd:complexType>
        <xsd:sequence>
          <xsd:element name="documentManagement">
            <xsd:complexType>
              <xsd:all>
                <xsd:element ref="ns2:OwlDocPortalDescription" minOccurs="0"/>
                <xsd:element ref="ns3:Category" minOccurs="0"/>
                <xsd:element ref="ns2:a5167454593547bfbb3b9f85fe52fcee" minOccurs="0"/>
                <xsd:element ref="ns2:TaxCatchAll" minOccurs="0"/>
                <xsd:element ref="ns2:TaxCatchAllLabel" minOccurs="0"/>
                <xsd:element ref="ns2:pa523230cbe0463bb7cc286808fddca9" minOccurs="0"/>
                <xsd:element ref="ns2:e3c82b6302f940778a5098baf014ffbb" minOccurs="0"/>
                <xsd:element ref="ns2:a52b0960dff24c4380ab9f2e06a4be0f" minOccurs="0"/>
                <xsd:element ref="ns3:Marketing_x0020_Doc_x0020_Type" minOccurs="0"/>
                <xsd:element ref="ns2:OwlReviewExpiry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555b7-05b0-4e27-8e7d-4e6b48fd47a4" elementFormDefault="qualified">
    <xsd:import namespace="http://schemas.microsoft.com/office/2006/documentManagement/types"/>
    <xsd:import namespace="http://schemas.microsoft.com/office/infopath/2007/PartnerControls"/>
    <xsd:element name="OwlDocPortalDescription" ma:index="2" nillable="true" ma:displayName="Document Description" ma:internalName="OwlDocPortalDescription" ma:readOnly="false">
      <xsd:simpleType>
        <xsd:restriction base="dms:Note">
          <xsd:maxLength value="255"/>
        </xsd:restriction>
      </xsd:simpleType>
    </xsd:element>
    <xsd:element name="a5167454593547bfbb3b9f85fe52fcee" ma:index="15" nillable="true" ma:taxonomy="true" ma:internalName="a5167454593547bfbb3b9f85fe52fcee" ma:taxonomyFieldName="OwlDocPortalDepartment" ma:displayName="Department / Owner" ma:default="" ma:fieldId="{a5167454-5935-47bf-bb3b-9f85fe52fcee}" ma:taxonomyMulti="true" ma:sspId="5c1f9bdb-a80f-430c-8952-2a26cfa7c922" ma:termSetId="7a7075d8-72ec-42a7-b40f-a09363b3f54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hidden="true" ma:list="{f0817acc-c3c8-41bc-9a08-09e757fb6343}" ma:internalName="TaxCatchAll" ma:readOnly="false" ma:showField="CatchAllData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f0817acc-c3c8-41bc-9a08-09e757fb6343}" ma:internalName="TaxCatchAllLabel" ma:readOnly="false" ma:showField="CatchAllDataLabel" ma:web="3ed555b7-05b0-4e27-8e7d-4e6b48fd47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a523230cbe0463bb7cc286808fddca9" ma:index="19" nillable="true" ma:taxonomy="true" ma:internalName="pa523230cbe0463bb7cc286808fddca9" ma:taxonomyFieldName="OwlDocPortalCampus" ma:displayName="Campus" ma:default="" ma:fieldId="{9a523230-cbe0-463b-b7cc-286808fddca9}" ma:taxonomyMulti="true" ma:sspId="5c1f9bdb-a80f-430c-8952-2a26cfa7c922" ma:termSetId="fdc1873e-2d10-4233-9d6e-9e881c3d20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3c82b6302f940778a5098baf014ffbb" ma:index="21" nillable="true" ma:taxonomy="true" ma:internalName="e3c82b6302f940778a5098baf014ffbb" ma:taxonomyFieldName="OwlDocPortalAudience" ma:displayName="Audience / Role" ma:default="" ma:fieldId="{e3c82b63-02f9-4077-8a50-98baf014ffbb}" ma:taxonomyMulti="true" ma:sspId="5c1f9bdb-a80f-430c-8952-2a26cfa7c922" ma:termSetId="ce06be94-23de-437d-b30a-f6e4f6b22ce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2b0960dff24c4380ab9f2e06a4be0f" ma:index="23" nillable="true" ma:taxonomy="true" ma:internalName="a52b0960dff24c4380ab9f2e06a4be0f" ma:taxonomyFieldName="OwlDocPortalProcess" ma:displayName="Process" ma:readOnly="false" ma:default="" ma:fieldId="{a52b0960-dff2-4c43-80ab-9f2e06a4be0f}" ma:taxonomyMulti="true" ma:sspId="5c1f9bdb-a80f-430c-8952-2a26cfa7c922" ma:termSetId="15402089-6599-4cd5-a26e-3e862bf62c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wlReviewExpiryDate" ma:index="27" nillable="true" ma:displayName="Review/Expiry Date" ma:format="DateOnly" ma:internalName="OwlReviewExpiry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ee346-507c-425b-885b-2c57731a6edc" elementFormDefault="qualified">
    <xsd:import namespace="http://schemas.microsoft.com/office/2006/documentManagement/types"/>
    <xsd:import namespace="http://schemas.microsoft.com/office/infopath/2007/PartnerControls"/>
    <xsd:element name="Category" ma:index="13" nillable="true" ma:displayName="Category" ma:default="Test" ma:format="Dropdown" ma:internalName="Category" ma:readOnly="false">
      <xsd:simpleType>
        <xsd:restriction base="dms:Choice">
          <xsd:enumeration value="Test"/>
          <xsd:enumeration value="Generic"/>
          <xsd:enumeration value="Form"/>
        </xsd:restriction>
      </xsd:simpleType>
    </xsd:element>
    <xsd:element name="Marketing_x0020_Doc_x0020_Type" ma:index="26" nillable="true" ma:displayName="Marketing Doc Type" ma:internalName="Marketing_x0020_Doc_x0020_Typ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d555b7-05b0-4e27-8e7d-4e6b48fd47a4">
      <Value>58</Value>
      <Value>127</Value>
    </TaxCatchAll>
    <TaxCatchAllLabel xmlns="3ed555b7-05b0-4e27-8e7d-4e6b48fd47a4"/>
    <a52b0960dff24c4380ab9f2e06a4be0f xmlns="3ed555b7-05b0-4e27-8e7d-4e6b48fd47a4">
      <Terms xmlns="http://schemas.microsoft.com/office/infopath/2007/PartnerControls"/>
    </a52b0960dff24c4380ab9f2e06a4be0f>
    <Marketing_x0020_Doc_x0020_Type xmlns="26fee346-507c-425b-885b-2c57731a6edc" xsi:nil="true"/>
    <Category xmlns="26fee346-507c-425b-885b-2c57731a6edc">Test</Category>
    <e3c82b6302f940778a5098baf014ffbb xmlns="3ed555b7-05b0-4e27-8e7d-4e6b48fd47a4">
      <Terms xmlns="http://schemas.microsoft.com/office/infopath/2007/PartnerControls"/>
    </e3c82b6302f940778a5098baf014ffbb>
    <OwlDocPortalDescription xmlns="3ed555b7-05b0-4e27-8e7d-4e6b48fd47a4" xsi:nil="true"/>
    <a5167454593547bfbb3b9f85fe52fcee xmlns="3ed555b7-05b0-4e27-8e7d-4e6b48fd47a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Directorate</TermName>
          <TermId xmlns="http://schemas.microsoft.com/office/infopath/2007/PartnerControls">1e566b06-9c2f-4af9-a8e9-f44b03300bb4</TermId>
        </TermInfo>
      </Terms>
    </a5167454593547bfbb3b9f85fe52fcee>
    <pa523230cbe0463bb7cc286808fddca9 xmlns="3ed555b7-05b0-4e27-8e7d-4e6b48fd47a4">
      <Terms xmlns="http://schemas.microsoft.com/office/infopath/2007/PartnerControls"/>
    </pa523230cbe0463bb7cc286808fddca9>
    <OwlReviewExpiryDate xmlns="3ed555b7-05b0-4e27-8e7d-4e6b48fd47a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493B9-1159-4FCB-9A2A-664DEB293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555b7-05b0-4e27-8e7d-4e6b48fd47a4"/>
    <ds:schemaRef ds:uri="26fee346-507c-425b-885b-2c57731a6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3229D-2DB2-4281-B4F6-475CF401C3F1}">
  <ds:schemaRefs>
    <ds:schemaRef ds:uri="http://schemas.microsoft.com/office/2006/documentManagement/types"/>
    <ds:schemaRef ds:uri="http://purl.org/dc/terms/"/>
    <ds:schemaRef ds:uri="http://purl.org/dc/dcmitype/"/>
    <ds:schemaRef ds:uri="26fee346-507c-425b-885b-2c57731a6edc"/>
    <ds:schemaRef ds:uri="http://purl.org/dc/elements/1.1/"/>
    <ds:schemaRef ds:uri="http://schemas.microsoft.com/office/2006/metadata/properties"/>
    <ds:schemaRef ds:uri="3ed555b7-05b0-4e27-8e7d-4e6b48fd47a4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43C2BC1-47EB-4AB1-8AFC-6DF8E0B853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coit20265-coit13236-presentation-template-v1</Template>
  <TotalTime>573</TotalTime>
  <Words>1070</Words>
  <Application>Microsoft Office PowerPoint</Application>
  <PresentationFormat>On-screen Show (16:9)</PresentationFormat>
  <Paragraphs>140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Times New Roman</vt:lpstr>
      <vt:lpstr>Wingdings</vt:lpstr>
      <vt:lpstr>PPT16-9</vt:lpstr>
      <vt:lpstr>PowerPoint Presentation</vt:lpstr>
      <vt:lpstr>Agenda</vt:lpstr>
      <vt:lpstr>Introduction</vt:lpstr>
      <vt:lpstr>Flowchart</vt:lpstr>
      <vt:lpstr>Problem Statement</vt:lpstr>
      <vt:lpstr>Project Aim</vt:lpstr>
      <vt:lpstr>Email requested for the interview</vt:lpstr>
      <vt:lpstr>Response from the company</vt:lpstr>
      <vt:lpstr>Interview Questions</vt:lpstr>
      <vt:lpstr>Answers</vt:lpstr>
      <vt:lpstr>Identified Problems</vt:lpstr>
      <vt:lpstr>Possible Solutions</vt:lpstr>
      <vt:lpstr>Zero Trust Architecture (ZTA) </vt:lpstr>
      <vt:lpstr>Zero Trust Architecture (ZTA)</vt:lpstr>
      <vt:lpstr>Prototype Design Phase 1 – Shadow IT Management PoC</vt:lpstr>
      <vt:lpstr>Deliverables &amp; Outcomes of Phase 1</vt:lpstr>
      <vt:lpstr>Phase 2 - Third-Party Risk &amp; Endpoint Security Pilot</vt:lpstr>
      <vt:lpstr>Deliverables &amp; Outcomes of Phase 2</vt:lpstr>
      <vt:lpstr>Screenshots</vt:lpstr>
      <vt:lpstr>Screenshots</vt:lpstr>
      <vt:lpstr>Screenshots</vt:lpstr>
      <vt:lpstr>Cost-Benefit Analysis</vt:lpstr>
      <vt:lpstr>Conclusion</vt:lpstr>
      <vt:lpstr>Harvard Style References</vt:lpstr>
      <vt:lpstr>Harvard Style References</vt:lpstr>
      <vt:lpstr>THANK YOU ANY QUESTIONS ?</vt:lpstr>
    </vt:vector>
  </TitlesOfParts>
  <Company>CQU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PROJECTTITLE</dc:title>
  <dc:subject/>
  <dc:creator>Steven Gordon</dc:creator>
  <cp:lastModifiedBy>Sushila Karmacharya</cp:lastModifiedBy>
  <cp:revision>38</cp:revision>
  <dcterms:created xsi:type="dcterms:W3CDTF">2021-05-13T07:12:05Z</dcterms:created>
  <dcterms:modified xsi:type="dcterms:W3CDTF">2025-05-25T09:06:27Z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0x0101006A7CE322BE856F469FDFC591EE9FDF0A01009873A32BC4BB2A4CA27870DA1A4A139E</vt:lpwstr>
  </property>
  <property fmtid="{D5CDD505-2E9C-101B-9397-08002B2CF9AE}" pid="3" name="OwlContentTargetOptionsFour">
    <vt:lpwstr/>
  </property>
  <property fmtid="{D5CDD505-2E9C-101B-9397-08002B2CF9AE}" pid="4" name="OwlTags">
    <vt:lpwstr/>
  </property>
  <property fmtid="{D5CDD505-2E9C-101B-9397-08002B2CF9AE}" pid="5" name="OwlDocPortalCategory">
    <vt:lpwstr>58;#Template|1a23f95a-fd75-4410-97e8-0d1688cb1d7c</vt:lpwstr>
  </property>
  <property fmtid="{D5CDD505-2E9C-101B-9397-08002B2CF9AE}" pid="6" name="l5e96717145847c3bdd7dda31755aba4">
    <vt:lpwstr/>
  </property>
  <property fmtid="{D5CDD505-2E9C-101B-9397-08002B2CF9AE}" pid="7" name="o12dcb2de007449989aae474580bd456">
    <vt:lpwstr/>
  </property>
  <property fmtid="{D5CDD505-2E9C-101B-9397-08002B2CF9AE}" pid="8" name="hcb12773d961403d8d98d9fa745d18c4">
    <vt:lpwstr/>
  </property>
  <property fmtid="{D5CDD505-2E9C-101B-9397-08002B2CF9AE}" pid="9" name="OwlDocPortalCampus">
    <vt:lpwstr/>
  </property>
  <property fmtid="{D5CDD505-2E9C-101B-9397-08002B2CF9AE}" pid="10" name="OwlContentTargetOptionsTwo">
    <vt:lpwstr/>
  </property>
  <property fmtid="{D5CDD505-2E9C-101B-9397-08002B2CF9AE}" pid="11" name="OwlContentTargetOptionsThree">
    <vt:lpwstr/>
  </property>
  <property fmtid="{D5CDD505-2E9C-101B-9397-08002B2CF9AE}" pid="12" name="o0a51e91f11143ebb09eeed7e8f5bc35">
    <vt:lpwstr>Template|1a23f95a-fd75-4410-97e8-0d1688cb1d7c</vt:lpwstr>
  </property>
  <property fmtid="{D5CDD505-2E9C-101B-9397-08002B2CF9AE}" pid="13" name="e2950f64229e4417a6f6dd1a6b36cdea">
    <vt:lpwstr/>
  </property>
  <property fmtid="{D5CDD505-2E9C-101B-9397-08002B2CF9AE}" pid="14" name="OwlDocPortalProcess">
    <vt:lpwstr/>
  </property>
  <property fmtid="{D5CDD505-2E9C-101B-9397-08002B2CF9AE}" pid="15" name="OwlDocPortalAudience">
    <vt:lpwstr/>
  </property>
  <property fmtid="{D5CDD505-2E9C-101B-9397-08002B2CF9AE}" pid="16" name="OwlDocPortalDepartment">
    <vt:lpwstr>127;#Marketing Directorate|1e566b06-9c2f-4af9-a8e9-f44b03300bb4</vt:lpwstr>
  </property>
  <property fmtid="{D5CDD505-2E9C-101B-9397-08002B2CF9AE}" pid="17" name="OwlContentTargetOptionsOne">
    <vt:lpwstr/>
  </property>
  <property fmtid="{D5CDD505-2E9C-101B-9397-08002B2CF9AE}" pid="18" name="dd5686840dec4e0bac2674f1682268ad">
    <vt:lpwstr/>
  </property>
</Properties>
</file>