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BFA7C8-C04E-413E-B66B-C714881A3C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Buyer_persona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2B10E6-89FC-498D-947D-8329F6C9AC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10-12-2021 16:00:41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7A7E8B3-52CD-4DEF-BCFC-AD6DDD618C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2021-12-10T22:00:41Z</dcterms:created>
  <dcterms:modified xsi:type="dcterms:W3CDTF">2021-12-10T22:00:41Z</dcterms:modified>
</cp:coreProperties>
</file>