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E40FE55-BFFC-49F7-86C3-CF35C9601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Jain, Veeral</cp:lastModifiedBy>
  <cp:revision>1</cp:revision>
  <dcterms:created xsi:type="dcterms:W3CDTF">2021-12-10T18:23:41Z</dcterms:created>
  <dcterms:modified xsi:type="dcterms:W3CDTF">2021-12-10T18:43:56Z</dcterms:modified>
</cp:coreProperties>
</file>