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rketingEfforts-SalesConversions1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CAA0D2-B743-4135-819A-D91A240B5A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Marketing Efforts - Sales Conversions 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69F77A-7E00-4652-8C5E-57B85EFE6E0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12/10/2021 9:06:09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614EF61-CB89-4873-82E4-432A436AFA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765810"/>
            <a:ext cx="617982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2021-12-10T21:06:09Z</dcterms:created>
  <dcterms:modified xsi:type="dcterms:W3CDTF">2021-12-10T21:06:09Z</dcterms:modified>
</cp:coreProperties>
</file>