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rketingEffortsforaB2BonlineMarketplace/MarketingEfforts-TopoftheFunnel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F82C29-6F31-4B23-A835-26D86337C4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Marketing Efforts for a B2B online Marketplace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C83494-53BC-4D93-8B07-40D67ECB5E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12/10/2021 9:05:49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ing Efforts - Top of the Funnel " id="2" name="slide2">
            <a:extLst>
              <a:ext uri="{FF2B5EF4-FFF2-40B4-BE49-F238E27FC236}">
                <a16:creationId xmlns:a16="http://schemas.microsoft.com/office/drawing/2014/main" id="{40F5A762-E82E-4620-95E2-7453EF794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537210"/>
            <a:ext cx="617982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2021-12-10T21:05:49Z</dcterms:created>
  <dcterms:modified xsi:type="dcterms:W3CDTF">2021-12-10T21:05:49Z</dcterms:modified>
</cp:coreProperties>
</file>