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800CD8-7D39-4D60-9330-0BF121EBDA0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6480048" cy="2301240"/>
          </a:xfrm>
        </p:spPr>
        <p:txBody>
          <a:bodyPr/>
          <a:lstStyle/>
          <a:p>
            <a:r>
              <a:rPr smtClean="0"/>
              <a:t>Organization behaviour &amp; 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648004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Miss Noreen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Who… Then What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100" dirty="0" smtClean="0"/>
              <a:t>Confront The Brutal Facts</a:t>
            </a:r>
            <a:br>
              <a:rPr lang="en-US" sz="5100" dirty="0" smtClean="0"/>
            </a:br>
            <a:r>
              <a:rPr lang="en-US" sz="3600" dirty="0" smtClean="0"/>
              <a:t>(Yet Never Loose Faith)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100" dirty="0" smtClean="0"/>
              <a:t>The Hedgehog Concept</a:t>
            </a:r>
            <a:br>
              <a:rPr lang="en-US" sz="5100" dirty="0" smtClean="0"/>
            </a:br>
            <a:r>
              <a:rPr lang="en-US" sz="3600" dirty="0" smtClean="0"/>
              <a:t>(Simplicity within the three </a:t>
            </a:r>
            <a:r>
              <a:rPr lang="en-US" sz="3600" dirty="0" smtClean="0"/>
              <a:t>c</a:t>
            </a:r>
            <a:r>
              <a:rPr lang="en-US" sz="3600" dirty="0" smtClean="0"/>
              <a:t>ircles)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Culture of Discipline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Accelerators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The Flywheel &amp; The Doom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From Good to Great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Built to Last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79637"/>
            <a:ext cx="7467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NOOR BAHO</a:t>
            </a:r>
          </a:p>
          <a:p>
            <a:pPr>
              <a:buNone/>
            </a:pPr>
            <a:r>
              <a:rPr lang="en-US" sz="2400" dirty="0" smtClean="0"/>
              <a:t>	Freelancer</a:t>
            </a:r>
          </a:p>
          <a:p>
            <a:pPr>
              <a:buNone/>
            </a:pPr>
            <a:r>
              <a:rPr lang="en-US" sz="2400" dirty="0" smtClean="0"/>
              <a:t>	Skills: Web Development, Graphic Designing,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ADNAN SHAHID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TO GREAT</a:t>
            </a:r>
            <a:r>
              <a:rPr lang="en-US" sz="2800" dirty="0" smtClean="0"/>
              <a:t>BY JIM COLLINS</a:t>
            </a:r>
            <a:endParaRPr lang="en-US" dirty="0"/>
          </a:p>
        </p:txBody>
      </p:sp>
      <p:pic>
        <p:nvPicPr>
          <p:cNvPr id="4" name="Content Placeholder 3" descr="abstract-3d-illustration-of-man-pushing-arrow-over-black-background-stock-photo_csp18756047.jpg"/>
          <p:cNvPicPr>
            <a:picLocks noGrp="1" noChangeAspect="1"/>
          </p:cNvPicPr>
          <p:nvPr>
            <p:ph idx="1"/>
          </p:nvPr>
        </p:nvPicPr>
        <p:blipFill>
          <a:blip r:embed="rId2"/>
          <a:srcRect b="12147"/>
          <a:stretch>
            <a:fillRect/>
          </a:stretch>
        </p:blipFill>
        <p:spPr>
          <a:xfrm>
            <a:off x="381000" y="1298496"/>
            <a:ext cx="7788578" cy="5559504"/>
          </a:xfr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m.jpg"/>
          <p:cNvPicPr>
            <a:picLocks noChangeAspect="1"/>
          </p:cNvPicPr>
          <p:nvPr/>
        </p:nvPicPr>
        <p:blipFill>
          <a:blip r:embed="rId2"/>
          <a:srcRect r="17808" b="4834"/>
          <a:stretch>
            <a:fillRect/>
          </a:stretch>
        </p:blipFill>
        <p:spPr>
          <a:xfrm>
            <a:off x="0" y="857228"/>
            <a:ext cx="9144000" cy="6000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JAMES COLLINS</a:t>
            </a:r>
            <a:r>
              <a:rPr lang="en-US" sz="3100" dirty="0" smtClean="0"/>
              <a:t>(1958-Present)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(JIM COLLINS)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Publications:</a:t>
            </a:r>
          </a:p>
          <a:p>
            <a:pPr lvl="1"/>
            <a:r>
              <a:rPr lang="en-US" dirty="0" smtClean="0"/>
              <a:t>Built To Last (1994)</a:t>
            </a:r>
          </a:p>
          <a:p>
            <a:pPr lvl="1"/>
            <a:r>
              <a:rPr lang="en-US" dirty="0" smtClean="0"/>
              <a:t>Beyond Entrepreneurship (1995)</a:t>
            </a:r>
          </a:p>
          <a:p>
            <a:pPr lvl="1"/>
            <a:r>
              <a:rPr lang="en-US" dirty="0" smtClean="0"/>
              <a:t>Good To Great (2001)</a:t>
            </a:r>
          </a:p>
          <a:p>
            <a:pPr lvl="1"/>
            <a:r>
              <a:rPr lang="en-US" dirty="0" smtClean="0"/>
              <a:t>Good To Great And The Social Sectors (2005)</a:t>
            </a:r>
          </a:p>
          <a:p>
            <a:pPr lvl="1"/>
            <a:r>
              <a:rPr lang="en-US" dirty="0" smtClean="0"/>
              <a:t>How The Mighty Fall (2009)</a:t>
            </a:r>
          </a:p>
          <a:p>
            <a:pPr lvl="1"/>
            <a:r>
              <a:rPr lang="en-US" dirty="0" smtClean="0"/>
              <a:t>Great By Choice (2011)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”Good to Great”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Challenged by Collins</a:t>
            </a:r>
            <a:r>
              <a:rPr lang="en-US" dirty="0" smtClean="0"/>
              <a:t>’ friend Bill </a:t>
            </a:r>
            <a:r>
              <a:rPr lang="en-US" dirty="0" smtClean="0"/>
              <a:t>Meehan</a:t>
            </a:r>
          </a:p>
          <a:p>
            <a:r>
              <a:rPr lang="en-US" dirty="0" smtClean="0"/>
              <a:t>Curiosity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400" cy="1826363"/>
          </a:xfrm>
        </p:spPr>
        <p:txBody>
          <a:bodyPr/>
          <a:lstStyle/>
          <a:p>
            <a:r>
              <a:rPr lang="en-US" dirty="0" smtClean="0"/>
              <a:t>“Good is the enemy of great”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057400"/>
            <a:ext cx="6629400" cy="1066688"/>
          </a:xfrm>
        </p:spPr>
        <p:txBody>
          <a:bodyPr/>
          <a:lstStyle/>
          <a:p>
            <a:pPr algn="r"/>
            <a:r>
              <a:rPr lang="en-US" dirty="0" smtClean="0"/>
              <a:t>Jim Collin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“Just Being Good”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6629400" cy="106668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Great Companies have always been </a:t>
            </a:r>
            <a:r>
              <a:rPr lang="en-US" sz="2400" dirty="0" smtClean="0"/>
              <a:t>great,</a:t>
            </a:r>
            <a:endParaRPr lang="en-US" sz="2400" dirty="0" smtClean="0"/>
          </a:p>
          <a:p>
            <a:pPr algn="ctr"/>
            <a:r>
              <a:rPr lang="en-US" sz="2400" dirty="0" smtClean="0"/>
              <a:t>Good companies remain just that good.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Because of </a:t>
            </a:r>
            <a:r>
              <a:rPr lang="en-US" sz="2400" dirty="0" smtClean="0"/>
              <a:t>disease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38200" y="4419600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959846">
            <a:off x="5565661" y="3337494"/>
            <a:ext cx="3304329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Inside The BLACK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438400"/>
            <a:ext cx="3352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BLACK</a:t>
            </a:r>
          </a:p>
          <a:p>
            <a:pPr algn="ctr"/>
            <a:r>
              <a:rPr lang="en-US" sz="3600" dirty="0" smtClean="0"/>
              <a:t>BOX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1054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 Results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812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Great Results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rved Down Arrow 18"/>
          <p:cNvSpPr/>
          <p:nvPr/>
        </p:nvSpPr>
        <p:spPr>
          <a:xfrm>
            <a:off x="1219200" y="1143000"/>
            <a:ext cx="5562600" cy="1219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862019">
            <a:off x="4160771" y="2230091"/>
            <a:ext cx="5000876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5 Leadership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621982"/>
            <a:ext cx="4419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1238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Up . . . . 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9801374">
            <a:off x="4800190" y="1864669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BREAKTHROUGH!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7996" y="4079182"/>
            <a:ext cx="1326004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Level 5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Leadership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052" y="4079182"/>
            <a:ext cx="140294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Who…</a:t>
            </a:r>
          </a:p>
          <a:p>
            <a:pPr algn="ctr"/>
            <a:r>
              <a:rPr lang="en-US" dirty="0" smtClean="0"/>
              <a:t>Then What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4079182"/>
            <a:ext cx="152702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Confront The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Brutal Facts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079182"/>
            <a:ext cx="124906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Hedgehog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079182"/>
            <a:ext cx="1236236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Culture Of</a:t>
            </a:r>
          </a:p>
          <a:p>
            <a:pPr algn="ctr"/>
            <a:r>
              <a:rPr lang="en-US" dirty="0" err="1" smtClean="0"/>
              <a:t>Decipline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9182"/>
            <a:ext cx="1351716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Accelators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804451"/>
            <a:ext cx="236220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PEOPLE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4841182"/>
            <a:ext cx="236220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THOUGHT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4840069"/>
            <a:ext cx="236220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1143000" y="5562600"/>
            <a:ext cx="5867400" cy="1066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6091535"/>
            <a:ext cx="190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FLY WHEEL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165</TotalTime>
  <Words>184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Organization behaviour &amp; culture</vt:lpstr>
      <vt:lpstr>About MEMBERS</vt:lpstr>
      <vt:lpstr>GOOD TO GREATBY JIM COLLINS</vt:lpstr>
      <vt:lpstr>JAMES COLLINS(1958-Present) (JIM COLLINS)</vt:lpstr>
      <vt:lpstr>REASONS ”Good to Great”</vt:lpstr>
      <vt:lpstr>“Good is the enemy of great”</vt:lpstr>
      <vt:lpstr>“Just Being Good”</vt:lpstr>
      <vt:lpstr>Inside The BLACK BOX</vt:lpstr>
      <vt:lpstr>Level 5 Leadership</vt:lpstr>
      <vt:lpstr>First Who… Then What</vt:lpstr>
      <vt:lpstr>Confront The Brutal Facts (Yet Never Loose Faith)</vt:lpstr>
      <vt:lpstr>The Hedgehog Concept (Simplicity within the three circles)</vt:lpstr>
      <vt:lpstr>A Culture of Discipline</vt:lpstr>
      <vt:lpstr>Technology Accelerators</vt:lpstr>
      <vt:lpstr>The Flywheel &amp; The Doom Loop</vt:lpstr>
      <vt:lpstr>From Good to Great to Built to Last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behaviour &amp; culture</dc:title>
  <dc:creator>Abid Hussain Tahir</dc:creator>
  <cp:lastModifiedBy>Abid Hussain Tahir</cp:lastModifiedBy>
  <cp:revision>20</cp:revision>
  <dcterms:created xsi:type="dcterms:W3CDTF">2018-11-18T18:25:40Z</dcterms:created>
  <dcterms:modified xsi:type="dcterms:W3CDTF">2018-11-19T05:47:50Z</dcterms:modified>
</cp:coreProperties>
</file>