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diagrams/layout4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297005-BA6D-47B1-8615-9050EBE425D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5583D043-C361-45D1-9024-76FDA1B8874F}">
      <dgm:prSet phldrT="[Text]"/>
      <dgm:spPr/>
      <dgm:t>
        <a:bodyPr/>
        <a:lstStyle/>
        <a:p>
          <a:r>
            <a:rPr lang="en-US" dirty="0" smtClean="0"/>
            <a:t>Top Management</a:t>
          </a:r>
          <a:endParaRPr lang="en-US" dirty="0"/>
        </a:p>
      </dgm:t>
    </dgm:pt>
    <dgm:pt modelId="{10D686A2-3D24-4734-B34B-3FE738AA16FE}" type="parTrans" cxnId="{DE8C31B8-86BC-41FB-B18B-BAEF85669218}">
      <dgm:prSet/>
      <dgm:spPr/>
      <dgm:t>
        <a:bodyPr/>
        <a:lstStyle/>
        <a:p>
          <a:endParaRPr lang="en-US"/>
        </a:p>
      </dgm:t>
    </dgm:pt>
    <dgm:pt modelId="{D9268082-180A-4A60-A320-DC37478A2646}" type="sibTrans" cxnId="{DE8C31B8-86BC-41FB-B18B-BAEF85669218}">
      <dgm:prSet/>
      <dgm:spPr/>
      <dgm:t>
        <a:bodyPr/>
        <a:lstStyle/>
        <a:p>
          <a:endParaRPr lang="en-US"/>
        </a:p>
      </dgm:t>
    </dgm:pt>
    <dgm:pt modelId="{B9EE35E8-58D9-4DC5-8545-8120E846B133}">
      <dgm:prSet phldrT="[Text]"/>
      <dgm:spPr/>
      <dgm:t>
        <a:bodyPr/>
        <a:lstStyle/>
        <a:p>
          <a:r>
            <a:rPr lang="en-US" dirty="0" smtClean="0"/>
            <a:t>Middle Management</a:t>
          </a:r>
          <a:endParaRPr lang="en-US" dirty="0"/>
        </a:p>
      </dgm:t>
    </dgm:pt>
    <dgm:pt modelId="{1E012783-6666-4B3C-953C-955CAA761C04}" type="parTrans" cxnId="{8D784E65-421E-41AB-84AB-A06CEF471901}">
      <dgm:prSet/>
      <dgm:spPr/>
      <dgm:t>
        <a:bodyPr/>
        <a:lstStyle/>
        <a:p>
          <a:endParaRPr lang="en-US"/>
        </a:p>
      </dgm:t>
    </dgm:pt>
    <dgm:pt modelId="{1F0F12C1-08EF-4032-A7D3-43ABA1E931F1}" type="sibTrans" cxnId="{8D784E65-421E-41AB-84AB-A06CEF471901}">
      <dgm:prSet/>
      <dgm:spPr/>
      <dgm:t>
        <a:bodyPr/>
        <a:lstStyle/>
        <a:p>
          <a:endParaRPr lang="en-US"/>
        </a:p>
      </dgm:t>
    </dgm:pt>
    <dgm:pt modelId="{BFC2422D-67FD-4E6D-9F6A-DE93A444F815}">
      <dgm:prSet phldrT="[Text]"/>
      <dgm:spPr/>
      <dgm:t>
        <a:bodyPr/>
        <a:lstStyle/>
        <a:p>
          <a:r>
            <a:rPr lang="en-US" dirty="0" smtClean="0"/>
            <a:t>Operatives</a:t>
          </a:r>
          <a:endParaRPr lang="en-US" dirty="0"/>
        </a:p>
      </dgm:t>
    </dgm:pt>
    <dgm:pt modelId="{C0F4DA51-6922-42E7-972B-3232265E1A5B}" type="parTrans" cxnId="{B8701C49-CD27-4688-B80F-9511C81CD937}">
      <dgm:prSet/>
      <dgm:spPr/>
      <dgm:t>
        <a:bodyPr/>
        <a:lstStyle/>
        <a:p>
          <a:endParaRPr lang="en-US"/>
        </a:p>
      </dgm:t>
    </dgm:pt>
    <dgm:pt modelId="{429D251C-E258-402A-AEE8-1F9351983B24}" type="sibTrans" cxnId="{B8701C49-CD27-4688-B80F-9511C81CD937}">
      <dgm:prSet/>
      <dgm:spPr/>
      <dgm:t>
        <a:bodyPr/>
        <a:lstStyle/>
        <a:p>
          <a:endParaRPr lang="en-US"/>
        </a:p>
      </dgm:t>
    </dgm:pt>
    <dgm:pt modelId="{12ED6D81-2E70-4CA1-A052-47FBCC03F5BE}">
      <dgm:prSet phldrT="[Text]"/>
      <dgm:spPr/>
      <dgm:t>
        <a:bodyPr/>
        <a:lstStyle/>
        <a:p>
          <a:r>
            <a:rPr lang="en-US" dirty="0" smtClean="0"/>
            <a:t>Bottom Management</a:t>
          </a:r>
          <a:br>
            <a:rPr lang="en-US" dirty="0" smtClean="0"/>
          </a:br>
          <a:r>
            <a:rPr lang="en-US" dirty="0" smtClean="0"/>
            <a:t>(Front Line)</a:t>
          </a:r>
          <a:endParaRPr lang="en-US" dirty="0"/>
        </a:p>
      </dgm:t>
    </dgm:pt>
    <dgm:pt modelId="{EF8DE14C-6504-40BB-BEE8-8B743E3AF6B7}" type="parTrans" cxnId="{CE8FE5CE-278B-4374-8882-19149FBF7AA4}">
      <dgm:prSet/>
      <dgm:spPr/>
      <dgm:t>
        <a:bodyPr/>
        <a:lstStyle/>
        <a:p>
          <a:endParaRPr lang="en-US"/>
        </a:p>
      </dgm:t>
    </dgm:pt>
    <dgm:pt modelId="{D96739AC-7411-4707-BC97-000E02AE1A83}" type="sibTrans" cxnId="{CE8FE5CE-278B-4374-8882-19149FBF7AA4}">
      <dgm:prSet/>
      <dgm:spPr/>
      <dgm:t>
        <a:bodyPr/>
        <a:lstStyle/>
        <a:p>
          <a:endParaRPr lang="en-US"/>
        </a:p>
      </dgm:t>
    </dgm:pt>
    <dgm:pt modelId="{498D7631-C151-4E45-BC56-25BEB1B5B85E}" type="pres">
      <dgm:prSet presAssocID="{75297005-BA6D-47B1-8615-9050EBE425D9}" presName="Name0" presStyleCnt="0">
        <dgm:presLayoutVars>
          <dgm:dir/>
          <dgm:animLvl val="lvl"/>
          <dgm:resizeHandles val="exact"/>
        </dgm:presLayoutVars>
      </dgm:prSet>
      <dgm:spPr/>
    </dgm:pt>
    <dgm:pt modelId="{B4DBB0F4-E3F4-4987-8C69-A7775A656FFF}" type="pres">
      <dgm:prSet presAssocID="{5583D043-C361-45D1-9024-76FDA1B8874F}" presName="Name8" presStyleCnt="0"/>
      <dgm:spPr/>
    </dgm:pt>
    <dgm:pt modelId="{6CFF8F1E-84B3-4338-9FA6-2F8229A535C5}" type="pres">
      <dgm:prSet presAssocID="{5583D043-C361-45D1-9024-76FDA1B8874F}" presName="level" presStyleLbl="node1" presStyleIdx="0" presStyleCnt="4" custLinFactNeighborX="3061" custLinFactNeighborY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4D476D-F377-463A-BDAC-8BCD6DE6EBB1}" type="pres">
      <dgm:prSet presAssocID="{5583D043-C361-45D1-9024-76FDA1B8874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D554F5-3E47-4A2E-BB33-029F7B88C349}" type="pres">
      <dgm:prSet presAssocID="{B9EE35E8-58D9-4DC5-8545-8120E846B133}" presName="Name8" presStyleCnt="0"/>
      <dgm:spPr/>
    </dgm:pt>
    <dgm:pt modelId="{6DF84C0A-AC97-473A-B411-3C28E11F7BF8}" type="pres">
      <dgm:prSet presAssocID="{B9EE35E8-58D9-4DC5-8545-8120E846B133}" presName="level" presStyleLbl="node1" presStyleIdx="1" presStyleCnt="4" custLinFactNeighborX="102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8765A2-842E-4C19-BC02-61B5F5F87AC8}" type="pres">
      <dgm:prSet presAssocID="{B9EE35E8-58D9-4DC5-8545-8120E846B13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19B79-7F59-4404-BB33-B4273446441F}" type="pres">
      <dgm:prSet presAssocID="{12ED6D81-2E70-4CA1-A052-47FBCC03F5BE}" presName="Name8" presStyleCnt="0"/>
      <dgm:spPr/>
    </dgm:pt>
    <dgm:pt modelId="{D8B3D6BB-14DA-4A81-B2A7-D0E6651F7D62}" type="pres">
      <dgm:prSet presAssocID="{12ED6D81-2E70-4CA1-A052-47FBCC03F5BE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DD5D54-9EDB-4DDB-BEBF-7C4AE126B124}" type="pres">
      <dgm:prSet presAssocID="{12ED6D81-2E70-4CA1-A052-47FBCC03F5B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08A9FD-50E6-4378-B105-4CA738CBB7E7}" type="pres">
      <dgm:prSet presAssocID="{BFC2422D-67FD-4E6D-9F6A-DE93A444F815}" presName="Name8" presStyleCnt="0"/>
      <dgm:spPr/>
    </dgm:pt>
    <dgm:pt modelId="{75F9A36A-A82A-4A56-B22D-D622D54594C0}" type="pres">
      <dgm:prSet presAssocID="{BFC2422D-67FD-4E6D-9F6A-DE93A444F815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7AC319-248F-44FA-8947-D41F26B15AF4}" type="pres">
      <dgm:prSet presAssocID="{BFC2422D-67FD-4E6D-9F6A-DE93A444F81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D784E65-421E-41AB-84AB-A06CEF471901}" srcId="{75297005-BA6D-47B1-8615-9050EBE425D9}" destId="{B9EE35E8-58D9-4DC5-8545-8120E846B133}" srcOrd="1" destOrd="0" parTransId="{1E012783-6666-4B3C-953C-955CAA761C04}" sibTransId="{1F0F12C1-08EF-4032-A7D3-43ABA1E931F1}"/>
    <dgm:cxn modelId="{3D4C1D2C-0593-48BC-9CE8-78EF9BADD5D0}" type="presOf" srcId="{12ED6D81-2E70-4CA1-A052-47FBCC03F5BE}" destId="{75DD5D54-9EDB-4DDB-BEBF-7C4AE126B124}" srcOrd="1" destOrd="0" presId="urn:microsoft.com/office/officeart/2005/8/layout/pyramid1"/>
    <dgm:cxn modelId="{E9409E5A-C01C-4868-AB38-2B4B20B66048}" type="presOf" srcId="{B9EE35E8-58D9-4DC5-8545-8120E846B133}" destId="{6DF84C0A-AC97-473A-B411-3C28E11F7BF8}" srcOrd="0" destOrd="0" presId="urn:microsoft.com/office/officeart/2005/8/layout/pyramid1"/>
    <dgm:cxn modelId="{E920666E-0C99-4F71-81AD-DD09FDF61BAA}" type="presOf" srcId="{75297005-BA6D-47B1-8615-9050EBE425D9}" destId="{498D7631-C151-4E45-BC56-25BEB1B5B85E}" srcOrd="0" destOrd="0" presId="urn:microsoft.com/office/officeart/2005/8/layout/pyramid1"/>
    <dgm:cxn modelId="{5633C39E-4D24-449C-8686-570305FB0C6D}" type="presOf" srcId="{BFC2422D-67FD-4E6D-9F6A-DE93A444F815}" destId="{75F9A36A-A82A-4A56-B22D-D622D54594C0}" srcOrd="0" destOrd="0" presId="urn:microsoft.com/office/officeart/2005/8/layout/pyramid1"/>
    <dgm:cxn modelId="{9F2604D7-DECA-40E0-87CB-44BB6C84189E}" type="presOf" srcId="{BFC2422D-67FD-4E6D-9F6A-DE93A444F815}" destId="{A07AC319-248F-44FA-8947-D41F26B15AF4}" srcOrd="1" destOrd="0" presId="urn:microsoft.com/office/officeart/2005/8/layout/pyramid1"/>
    <dgm:cxn modelId="{4FA7292F-21ED-4603-A035-5F977491B46C}" type="presOf" srcId="{12ED6D81-2E70-4CA1-A052-47FBCC03F5BE}" destId="{D8B3D6BB-14DA-4A81-B2A7-D0E6651F7D62}" srcOrd="0" destOrd="0" presId="urn:microsoft.com/office/officeart/2005/8/layout/pyramid1"/>
    <dgm:cxn modelId="{CE8FE5CE-278B-4374-8882-19149FBF7AA4}" srcId="{75297005-BA6D-47B1-8615-9050EBE425D9}" destId="{12ED6D81-2E70-4CA1-A052-47FBCC03F5BE}" srcOrd="2" destOrd="0" parTransId="{EF8DE14C-6504-40BB-BEE8-8B743E3AF6B7}" sibTransId="{D96739AC-7411-4707-BC97-000E02AE1A83}"/>
    <dgm:cxn modelId="{B8701C49-CD27-4688-B80F-9511C81CD937}" srcId="{75297005-BA6D-47B1-8615-9050EBE425D9}" destId="{BFC2422D-67FD-4E6D-9F6A-DE93A444F815}" srcOrd="3" destOrd="0" parTransId="{C0F4DA51-6922-42E7-972B-3232265E1A5B}" sibTransId="{429D251C-E258-402A-AEE8-1F9351983B24}"/>
    <dgm:cxn modelId="{DE8C31B8-86BC-41FB-B18B-BAEF85669218}" srcId="{75297005-BA6D-47B1-8615-9050EBE425D9}" destId="{5583D043-C361-45D1-9024-76FDA1B8874F}" srcOrd="0" destOrd="0" parTransId="{10D686A2-3D24-4734-B34B-3FE738AA16FE}" sibTransId="{D9268082-180A-4A60-A320-DC37478A2646}"/>
    <dgm:cxn modelId="{99EDBCA1-6538-4060-8BF7-0A2064BA874B}" type="presOf" srcId="{5583D043-C361-45D1-9024-76FDA1B8874F}" destId="{6CFF8F1E-84B3-4338-9FA6-2F8229A535C5}" srcOrd="0" destOrd="0" presId="urn:microsoft.com/office/officeart/2005/8/layout/pyramid1"/>
    <dgm:cxn modelId="{A1877BE6-AA71-4451-91B8-78E0D997906A}" type="presOf" srcId="{B9EE35E8-58D9-4DC5-8545-8120E846B133}" destId="{FC8765A2-842E-4C19-BC02-61B5F5F87AC8}" srcOrd="1" destOrd="0" presId="urn:microsoft.com/office/officeart/2005/8/layout/pyramid1"/>
    <dgm:cxn modelId="{F9622423-B9DB-4678-B99F-C89294B0F9F6}" type="presOf" srcId="{5583D043-C361-45D1-9024-76FDA1B8874F}" destId="{CC4D476D-F377-463A-BDAC-8BCD6DE6EBB1}" srcOrd="1" destOrd="0" presId="urn:microsoft.com/office/officeart/2005/8/layout/pyramid1"/>
    <dgm:cxn modelId="{18340ABA-62EA-4843-AD74-C18CF6A3D4CB}" type="presParOf" srcId="{498D7631-C151-4E45-BC56-25BEB1B5B85E}" destId="{B4DBB0F4-E3F4-4987-8C69-A7775A656FFF}" srcOrd="0" destOrd="0" presId="urn:microsoft.com/office/officeart/2005/8/layout/pyramid1"/>
    <dgm:cxn modelId="{916B2FFD-6FEB-4DBC-9525-DDE096E1A7F5}" type="presParOf" srcId="{B4DBB0F4-E3F4-4987-8C69-A7775A656FFF}" destId="{6CFF8F1E-84B3-4338-9FA6-2F8229A535C5}" srcOrd="0" destOrd="0" presId="urn:microsoft.com/office/officeart/2005/8/layout/pyramid1"/>
    <dgm:cxn modelId="{7E3EED19-8F97-47B6-B370-60365D45C9BB}" type="presParOf" srcId="{B4DBB0F4-E3F4-4987-8C69-A7775A656FFF}" destId="{CC4D476D-F377-463A-BDAC-8BCD6DE6EBB1}" srcOrd="1" destOrd="0" presId="urn:microsoft.com/office/officeart/2005/8/layout/pyramid1"/>
    <dgm:cxn modelId="{BA981EF6-A96B-4C73-AE6D-274ECA2EDF9D}" type="presParOf" srcId="{498D7631-C151-4E45-BC56-25BEB1B5B85E}" destId="{72D554F5-3E47-4A2E-BB33-029F7B88C349}" srcOrd="1" destOrd="0" presId="urn:microsoft.com/office/officeart/2005/8/layout/pyramid1"/>
    <dgm:cxn modelId="{D13B9066-0D34-401A-8AB6-E1B5B5E78A99}" type="presParOf" srcId="{72D554F5-3E47-4A2E-BB33-029F7B88C349}" destId="{6DF84C0A-AC97-473A-B411-3C28E11F7BF8}" srcOrd="0" destOrd="0" presId="urn:microsoft.com/office/officeart/2005/8/layout/pyramid1"/>
    <dgm:cxn modelId="{6D621273-F9AB-436B-8296-C999DE735B33}" type="presParOf" srcId="{72D554F5-3E47-4A2E-BB33-029F7B88C349}" destId="{FC8765A2-842E-4C19-BC02-61B5F5F87AC8}" srcOrd="1" destOrd="0" presId="urn:microsoft.com/office/officeart/2005/8/layout/pyramid1"/>
    <dgm:cxn modelId="{4FB7E190-ACAA-4948-893B-94EFB472A1AF}" type="presParOf" srcId="{498D7631-C151-4E45-BC56-25BEB1B5B85E}" destId="{58019B79-7F59-4404-BB33-B4273446441F}" srcOrd="2" destOrd="0" presId="urn:microsoft.com/office/officeart/2005/8/layout/pyramid1"/>
    <dgm:cxn modelId="{C56544CA-B8D1-46EE-ADC1-161626078B9B}" type="presParOf" srcId="{58019B79-7F59-4404-BB33-B4273446441F}" destId="{D8B3D6BB-14DA-4A81-B2A7-D0E6651F7D62}" srcOrd="0" destOrd="0" presId="urn:microsoft.com/office/officeart/2005/8/layout/pyramid1"/>
    <dgm:cxn modelId="{28762720-D41C-460B-9552-F86166D17836}" type="presParOf" srcId="{58019B79-7F59-4404-BB33-B4273446441F}" destId="{75DD5D54-9EDB-4DDB-BEBF-7C4AE126B124}" srcOrd="1" destOrd="0" presId="urn:microsoft.com/office/officeart/2005/8/layout/pyramid1"/>
    <dgm:cxn modelId="{DAA3D59E-66E8-42F7-BB79-DC745973EF43}" type="presParOf" srcId="{498D7631-C151-4E45-BC56-25BEB1B5B85E}" destId="{5208A9FD-50E6-4378-B105-4CA738CBB7E7}" srcOrd="3" destOrd="0" presId="urn:microsoft.com/office/officeart/2005/8/layout/pyramid1"/>
    <dgm:cxn modelId="{9A6DB5F6-2198-4750-82BC-A36665EE4AFC}" type="presParOf" srcId="{5208A9FD-50E6-4378-B105-4CA738CBB7E7}" destId="{75F9A36A-A82A-4A56-B22D-D622D54594C0}" srcOrd="0" destOrd="0" presId="urn:microsoft.com/office/officeart/2005/8/layout/pyramid1"/>
    <dgm:cxn modelId="{6A6B08CD-4DDD-471B-9A2E-9D1A936A695C}" type="presParOf" srcId="{5208A9FD-50E6-4378-B105-4CA738CBB7E7}" destId="{A07AC319-248F-44FA-8947-D41F26B15AF4}" srcOrd="1" destOrd="0" presId="urn:microsoft.com/office/officeart/2005/8/layout/pyramid1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1633B-2E92-456E-92C7-A2E9A2A87FC9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A5A3ACFD-E631-4494-8C4F-C620E946BD58}">
      <dgm:prSet phldrT="[Text]"/>
      <dgm:spPr/>
      <dgm:t>
        <a:bodyPr/>
        <a:lstStyle/>
        <a:p>
          <a:r>
            <a:rPr lang="en-US" b="1" dirty="0" smtClean="0"/>
            <a:t>Level 5 Executive</a:t>
          </a:r>
          <a:br>
            <a:rPr lang="en-US" b="1" dirty="0" smtClean="0"/>
          </a:br>
          <a:r>
            <a:rPr lang="en-US" dirty="0" smtClean="0"/>
            <a:t>(Blend of Personal Humility &amp; Professional Will)</a:t>
          </a:r>
          <a:endParaRPr lang="en-US" dirty="0"/>
        </a:p>
      </dgm:t>
    </dgm:pt>
    <dgm:pt modelId="{834AD0A1-BA93-4FC1-A3F0-CE9BEC8BA03D}" type="parTrans" cxnId="{3BC52D42-4BEC-4B6B-9767-72D5A2000BED}">
      <dgm:prSet/>
      <dgm:spPr/>
      <dgm:t>
        <a:bodyPr/>
        <a:lstStyle/>
        <a:p>
          <a:endParaRPr lang="en-US"/>
        </a:p>
      </dgm:t>
    </dgm:pt>
    <dgm:pt modelId="{0D8D7452-33D1-42B5-BE4B-84AB61232AE8}" type="sibTrans" cxnId="{3BC52D42-4BEC-4B6B-9767-72D5A2000BED}">
      <dgm:prSet/>
      <dgm:spPr/>
      <dgm:t>
        <a:bodyPr/>
        <a:lstStyle/>
        <a:p>
          <a:endParaRPr lang="en-US"/>
        </a:p>
      </dgm:t>
    </dgm:pt>
    <dgm:pt modelId="{DE49731D-1BEB-4519-AAE0-D08D7AA66173}">
      <dgm:prSet phldrT="[Text]"/>
      <dgm:spPr/>
      <dgm:t>
        <a:bodyPr/>
        <a:lstStyle/>
        <a:p>
          <a:r>
            <a:rPr lang="en-US" b="1" dirty="0" smtClean="0"/>
            <a:t>Contributing Team Member</a:t>
          </a:r>
          <a:br>
            <a:rPr lang="en-US" b="1" dirty="0" smtClean="0"/>
          </a:br>
          <a:r>
            <a:rPr lang="en-US" dirty="0" smtClean="0"/>
            <a:t>(Contributes individual Capabilities to achieve group objectives)</a:t>
          </a:r>
          <a:endParaRPr lang="en-US" dirty="0"/>
        </a:p>
      </dgm:t>
    </dgm:pt>
    <dgm:pt modelId="{35E0CC7C-B4DA-4E19-B47B-D1517A8ACDE3}" type="parTrans" cxnId="{969E7EB5-B084-4BD9-B9A3-B494BFA678F7}">
      <dgm:prSet/>
      <dgm:spPr/>
      <dgm:t>
        <a:bodyPr/>
        <a:lstStyle/>
        <a:p>
          <a:endParaRPr lang="en-US"/>
        </a:p>
      </dgm:t>
    </dgm:pt>
    <dgm:pt modelId="{16AD06B8-C463-4AA6-84C6-91B97D123F69}" type="sibTrans" cxnId="{969E7EB5-B084-4BD9-B9A3-B494BFA678F7}">
      <dgm:prSet/>
      <dgm:spPr/>
      <dgm:t>
        <a:bodyPr/>
        <a:lstStyle/>
        <a:p>
          <a:endParaRPr lang="en-US"/>
        </a:p>
      </dgm:t>
    </dgm:pt>
    <dgm:pt modelId="{C345636E-1465-4850-A6C8-C315FF2CE693}">
      <dgm:prSet phldrT="[Text]"/>
      <dgm:spPr/>
      <dgm:t>
        <a:bodyPr/>
        <a:lstStyle/>
        <a:p>
          <a:r>
            <a:rPr lang="en-US" b="1" dirty="0" smtClean="0"/>
            <a:t>Highly Capable Individual</a:t>
          </a:r>
          <a:br>
            <a:rPr lang="en-US" b="1" dirty="0" smtClean="0"/>
          </a:br>
          <a:r>
            <a:rPr lang="en-US" dirty="0" smtClean="0"/>
            <a:t>(Makes Productive Contributions through his skills)</a:t>
          </a:r>
          <a:endParaRPr lang="en-US" dirty="0"/>
        </a:p>
      </dgm:t>
    </dgm:pt>
    <dgm:pt modelId="{64034C4B-6D1E-4DA0-968D-FCE9C4E39F90}" type="parTrans" cxnId="{3D8E802B-41DA-4B93-A751-86BD76A7BB16}">
      <dgm:prSet/>
      <dgm:spPr/>
      <dgm:t>
        <a:bodyPr/>
        <a:lstStyle/>
        <a:p>
          <a:endParaRPr lang="en-US"/>
        </a:p>
      </dgm:t>
    </dgm:pt>
    <dgm:pt modelId="{8A479809-A5EC-4BAC-9770-3564DD2E831D}" type="sibTrans" cxnId="{3D8E802B-41DA-4B93-A751-86BD76A7BB16}">
      <dgm:prSet/>
      <dgm:spPr/>
      <dgm:t>
        <a:bodyPr/>
        <a:lstStyle/>
        <a:p>
          <a:endParaRPr lang="en-US"/>
        </a:p>
      </dgm:t>
    </dgm:pt>
    <dgm:pt modelId="{8039822B-FF5D-4BF0-A383-C8B161FE230C}">
      <dgm:prSet phldrT="[Text]"/>
      <dgm:spPr/>
      <dgm:t>
        <a:bodyPr/>
        <a:lstStyle/>
        <a:p>
          <a:r>
            <a:rPr lang="en-US" b="1" dirty="0" smtClean="0"/>
            <a:t>Effective Leader</a:t>
          </a:r>
          <a:br>
            <a:rPr lang="en-US" b="1" dirty="0" smtClean="0"/>
          </a:br>
          <a:r>
            <a:rPr lang="en-US" dirty="0" smtClean="0"/>
            <a:t>(Stimulating Higher Performance Standards)</a:t>
          </a:r>
          <a:endParaRPr lang="en-US" dirty="0"/>
        </a:p>
      </dgm:t>
    </dgm:pt>
    <dgm:pt modelId="{990CEC1A-0FDD-494D-9E47-4CBB12A97494}" type="parTrans" cxnId="{06EE97B2-E2AC-4378-805F-2C773C7C8F1A}">
      <dgm:prSet/>
      <dgm:spPr/>
      <dgm:t>
        <a:bodyPr/>
        <a:lstStyle/>
        <a:p>
          <a:endParaRPr lang="en-US"/>
        </a:p>
      </dgm:t>
    </dgm:pt>
    <dgm:pt modelId="{E1EE1C3E-D55A-41A5-9B53-21626C578380}" type="sibTrans" cxnId="{06EE97B2-E2AC-4378-805F-2C773C7C8F1A}">
      <dgm:prSet/>
      <dgm:spPr/>
      <dgm:t>
        <a:bodyPr/>
        <a:lstStyle/>
        <a:p>
          <a:endParaRPr lang="en-US"/>
        </a:p>
      </dgm:t>
    </dgm:pt>
    <dgm:pt modelId="{CEF828BB-9D34-4482-B82D-BB04DF21E3E8}">
      <dgm:prSet phldrT="[Text]"/>
      <dgm:spPr/>
      <dgm:t>
        <a:bodyPr/>
        <a:lstStyle/>
        <a:p>
          <a:r>
            <a:rPr lang="en-US" b="1" dirty="0" smtClean="0"/>
            <a:t>Competent Manager</a:t>
          </a:r>
          <a:br>
            <a:rPr lang="en-US" b="1" dirty="0" smtClean="0"/>
          </a:br>
          <a:r>
            <a:rPr lang="en-US" dirty="0" smtClean="0"/>
            <a:t>(Organizes People and Resources)</a:t>
          </a:r>
          <a:endParaRPr lang="en-US" dirty="0"/>
        </a:p>
      </dgm:t>
    </dgm:pt>
    <dgm:pt modelId="{D53ECEB3-4B7A-4920-A00F-FD69779937F1}" type="parTrans" cxnId="{835AB4E5-B2D5-4EEC-9D9B-941223B0F6A9}">
      <dgm:prSet/>
      <dgm:spPr/>
      <dgm:t>
        <a:bodyPr/>
        <a:lstStyle/>
        <a:p>
          <a:endParaRPr lang="en-US"/>
        </a:p>
      </dgm:t>
    </dgm:pt>
    <dgm:pt modelId="{35AE4733-E4B0-4284-BBB6-295DBD8478C4}" type="sibTrans" cxnId="{835AB4E5-B2D5-4EEC-9D9B-941223B0F6A9}">
      <dgm:prSet/>
      <dgm:spPr/>
      <dgm:t>
        <a:bodyPr/>
        <a:lstStyle/>
        <a:p>
          <a:endParaRPr lang="en-US"/>
        </a:p>
      </dgm:t>
    </dgm:pt>
    <dgm:pt modelId="{CEAA62DB-7919-4837-BF4E-85B2D0F1097E}" type="pres">
      <dgm:prSet presAssocID="{8961633B-2E92-456E-92C7-A2E9A2A87FC9}" presName="Name0" presStyleCnt="0">
        <dgm:presLayoutVars>
          <dgm:dir/>
          <dgm:animLvl val="lvl"/>
          <dgm:resizeHandles val="exact"/>
        </dgm:presLayoutVars>
      </dgm:prSet>
      <dgm:spPr/>
    </dgm:pt>
    <dgm:pt modelId="{AA7FCE54-BEDC-44DF-B1EE-40CDBE58ADCE}" type="pres">
      <dgm:prSet presAssocID="{A5A3ACFD-E631-4494-8C4F-C620E946BD58}" presName="Name8" presStyleCnt="0"/>
      <dgm:spPr/>
    </dgm:pt>
    <dgm:pt modelId="{4E6A1EC7-7AE7-4D9D-8469-463C61A336A0}" type="pres">
      <dgm:prSet presAssocID="{A5A3ACFD-E631-4494-8C4F-C620E946BD58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5984B3-C6D9-4718-A588-B71CE18704E9}" type="pres">
      <dgm:prSet presAssocID="{A5A3ACFD-E631-4494-8C4F-C620E946BD5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8443EB-AC5E-4379-A5B5-E3B254207097}" type="pres">
      <dgm:prSet presAssocID="{8039822B-FF5D-4BF0-A383-C8B161FE230C}" presName="Name8" presStyleCnt="0"/>
      <dgm:spPr/>
    </dgm:pt>
    <dgm:pt modelId="{64B17F7E-AA65-4678-B4FA-B091181FCBD1}" type="pres">
      <dgm:prSet presAssocID="{8039822B-FF5D-4BF0-A383-C8B161FE230C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3F975E-D8DF-4874-B2A5-0EDA53691C87}" type="pres">
      <dgm:prSet presAssocID="{8039822B-FF5D-4BF0-A383-C8B161FE230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4CE00A-062F-49A5-A704-67E1E3B3A637}" type="pres">
      <dgm:prSet presAssocID="{CEF828BB-9D34-4482-B82D-BB04DF21E3E8}" presName="Name8" presStyleCnt="0"/>
      <dgm:spPr/>
    </dgm:pt>
    <dgm:pt modelId="{C522FEF2-F71F-45D7-8380-EC6EA17A30E4}" type="pres">
      <dgm:prSet presAssocID="{CEF828BB-9D34-4482-B82D-BB04DF21E3E8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C06F8-3EA5-4526-AD72-292B8140C6E6}" type="pres">
      <dgm:prSet presAssocID="{CEF828BB-9D34-4482-B82D-BB04DF21E3E8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227ABC-50F5-4C65-B971-5A2BBC4590E0}" type="pres">
      <dgm:prSet presAssocID="{DE49731D-1BEB-4519-AAE0-D08D7AA66173}" presName="Name8" presStyleCnt="0"/>
      <dgm:spPr/>
    </dgm:pt>
    <dgm:pt modelId="{1F69E378-6321-47DA-A5CD-611E6F1FBD62}" type="pres">
      <dgm:prSet presAssocID="{DE49731D-1BEB-4519-AAE0-D08D7AA66173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579C86-9672-4AD5-8718-A11DB46E50FE}" type="pres">
      <dgm:prSet presAssocID="{DE49731D-1BEB-4519-AAE0-D08D7AA6617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0D7B5A-F072-4DC9-BD96-7BF329FCCD7B}" type="pres">
      <dgm:prSet presAssocID="{C345636E-1465-4850-A6C8-C315FF2CE693}" presName="Name8" presStyleCnt="0"/>
      <dgm:spPr/>
    </dgm:pt>
    <dgm:pt modelId="{F8C7A480-4AF5-47D3-BB92-E9370F972CDA}" type="pres">
      <dgm:prSet presAssocID="{C345636E-1465-4850-A6C8-C315FF2CE693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AE6C4B-6B7E-423D-88F1-A07A8ECD4872}" type="pres">
      <dgm:prSet presAssocID="{C345636E-1465-4850-A6C8-C315FF2CE69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F8D2CC-97E0-4E10-B63D-3910961653BA}" type="presOf" srcId="{DE49731D-1BEB-4519-AAE0-D08D7AA66173}" destId="{9C579C86-9672-4AD5-8718-A11DB46E50FE}" srcOrd="1" destOrd="0" presId="urn:microsoft.com/office/officeart/2005/8/layout/pyramid1"/>
    <dgm:cxn modelId="{F98D405F-DDDB-41D7-A1F9-52E9AE293951}" type="presOf" srcId="{A5A3ACFD-E631-4494-8C4F-C620E946BD58}" destId="{FD5984B3-C6D9-4718-A588-B71CE18704E9}" srcOrd="1" destOrd="0" presId="urn:microsoft.com/office/officeart/2005/8/layout/pyramid1"/>
    <dgm:cxn modelId="{06EE97B2-E2AC-4378-805F-2C773C7C8F1A}" srcId="{8961633B-2E92-456E-92C7-A2E9A2A87FC9}" destId="{8039822B-FF5D-4BF0-A383-C8B161FE230C}" srcOrd="1" destOrd="0" parTransId="{990CEC1A-0FDD-494D-9E47-4CBB12A97494}" sibTransId="{E1EE1C3E-D55A-41A5-9B53-21626C578380}"/>
    <dgm:cxn modelId="{969E7EB5-B084-4BD9-B9A3-B494BFA678F7}" srcId="{8961633B-2E92-456E-92C7-A2E9A2A87FC9}" destId="{DE49731D-1BEB-4519-AAE0-D08D7AA66173}" srcOrd="3" destOrd="0" parTransId="{35E0CC7C-B4DA-4E19-B47B-D1517A8ACDE3}" sibTransId="{16AD06B8-C463-4AA6-84C6-91B97D123F69}"/>
    <dgm:cxn modelId="{3BC52D42-4BEC-4B6B-9767-72D5A2000BED}" srcId="{8961633B-2E92-456E-92C7-A2E9A2A87FC9}" destId="{A5A3ACFD-E631-4494-8C4F-C620E946BD58}" srcOrd="0" destOrd="0" parTransId="{834AD0A1-BA93-4FC1-A3F0-CE9BEC8BA03D}" sibTransId="{0D8D7452-33D1-42B5-BE4B-84AB61232AE8}"/>
    <dgm:cxn modelId="{835AB4E5-B2D5-4EEC-9D9B-941223B0F6A9}" srcId="{8961633B-2E92-456E-92C7-A2E9A2A87FC9}" destId="{CEF828BB-9D34-4482-B82D-BB04DF21E3E8}" srcOrd="2" destOrd="0" parTransId="{D53ECEB3-4B7A-4920-A00F-FD69779937F1}" sibTransId="{35AE4733-E4B0-4284-BBB6-295DBD8478C4}"/>
    <dgm:cxn modelId="{F99896EA-4910-4644-B749-1C7222E659B5}" type="presOf" srcId="{CEF828BB-9D34-4482-B82D-BB04DF21E3E8}" destId="{3D7C06F8-3EA5-4526-AD72-292B8140C6E6}" srcOrd="1" destOrd="0" presId="urn:microsoft.com/office/officeart/2005/8/layout/pyramid1"/>
    <dgm:cxn modelId="{7ECAE357-3DA7-431B-BF0D-525AC758D16F}" type="presOf" srcId="{8961633B-2E92-456E-92C7-A2E9A2A87FC9}" destId="{CEAA62DB-7919-4837-BF4E-85B2D0F1097E}" srcOrd="0" destOrd="0" presId="urn:microsoft.com/office/officeart/2005/8/layout/pyramid1"/>
    <dgm:cxn modelId="{3D8E802B-41DA-4B93-A751-86BD76A7BB16}" srcId="{8961633B-2E92-456E-92C7-A2E9A2A87FC9}" destId="{C345636E-1465-4850-A6C8-C315FF2CE693}" srcOrd="4" destOrd="0" parTransId="{64034C4B-6D1E-4DA0-968D-FCE9C4E39F90}" sibTransId="{8A479809-A5EC-4BAC-9770-3564DD2E831D}"/>
    <dgm:cxn modelId="{40718162-6ACC-49AC-BF3C-DA0EC6C3FCBC}" type="presOf" srcId="{DE49731D-1BEB-4519-AAE0-D08D7AA66173}" destId="{1F69E378-6321-47DA-A5CD-611E6F1FBD62}" srcOrd="0" destOrd="0" presId="urn:microsoft.com/office/officeart/2005/8/layout/pyramid1"/>
    <dgm:cxn modelId="{88C0F8C1-EBD5-4245-828B-5A55996C0846}" type="presOf" srcId="{C345636E-1465-4850-A6C8-C315FF2CE693}" destId="{F8C7A480-4AF5-47D3-BB92-E9370F972CDA}" srcOrd="0" destOrd="0" presId="urn:microsoft.com/office/officeart/2005/8/layout/pyramid1"/>
    <dgm:cxn modelId="{B0B46466-4222-46BA-B906-7B66FF915ECA}" type="presOf" srcId="{8039822B-FF5D-4BF0-A383-C8B161FE230C}" destId="{DD3F975E-D8DF-4874-B2A5-0EDA53691C87}" srcOrd="1" destOrd="0" presId="urn:microsoft.com/office/officeart/2005/8/layout/pyramid1"/>
    <dgm:cxn modelId="{CBFC0D1B-D810-43EF-BAE6-AD24C1EAD8E2}" type="presOf" srcId="{A5A3ACFD-E631-4494-8C4F-C620E946BD58}" destId="{4E6A1EC7-7AE7-4D9D-8469-463C61A336A0}" srcOrd="0" destOrd="0" presId="urn:microsoft.com/office/officeart/2005/8/layout/pyramid1"/>
    <dgm:cxn modelId="{8920902C-BAB3-455F-850A-82EE789B19CF}" type="presOf" srcId="{CEF828BB-9D34-4482-B82D-BB04DF21E3E8}" destId="{C522FEF2-F71F-45D7-8380-EC6EA17A30E4}" srcOrd="0" destOrd="0" presId="urn:microsoft.com/office/officeart/2005/8/layout/pyramid1"/>
    <dgm:cxn modelId="{F7DF08E3-F15D-4E4D-A195-A446D96AEC91}" type="presOf" srcId="{8039822B-FF5D-4BF0-A383-C8B161FE230C}" destId="{64B17F7E-AA65-4678-B4FA-B091181FCBD1}" srcOrd="0" destOrd="0" presId="urn:microsoft.com/office/officeart/2005/8/layout/pyramid1"/>
    <dgm:cxn modelId="{E579CCE5-2298-45B1-B102-030F5AD88EDD}" type="presOf" srcId="{C345636E-1465-4850-A6C8-C315FF2CE693}" destId="{49AE6C4B-6B7E-423D-88F1-A07A8ECD4872}" srcOrd="1" destOrd="0" presId="urn:microsoft.com/office/officeart/2005/8/layout/pyramid1"/>
    <dgm:cxn modelId="{A180764F-A911-4FA6-A8BB-FB459C2E4CE1}" type="presParOf" srcId="{CEAA62DB-7919-4837-BF4E-85B2D0F1097E}" destId="{AA7FCE54-BEDC-44DF-B1EE-40CDBE58ADCE}" srcOrd="0" destOrd="0" presId="urn:microsoft.com/office/officeart/2005/8/layout/pyramid1"/>
    <dgm:cxn modelId="{0E9E67A6-711C-45F1-9535-B6D4A7211055}" type="presParOf" srcId="{AA7FCE54-BEDC-44DF-B1EE-40CDBE58ADCE}" destId="{4E6A1EC7-7AE7-4D9D-8469-463C61A336A0}" srcOrd="0" destOrd="0" presId="urn:microsoft.com/office/officeart/2005/8/layout/pyramid1"/>
    <dgm:cxn modelId="{37FEC21D-B560-4BDB-AE55-2DF6A5F464C3}" type="presParOf" srcId="{AA7FCE54-BEDC-44DF-B1EE-40CDBE58ADCE}" destId="{FD5984B3-C6D9-4718-A588-B71CE18704E9}" srcOrd="1" destOrd="0" presId="urn:microsoft.com/office/officeart/2005/8/layout/pyramid1"/>
    <dgm:cxn modelId="{118F466B-AF89-4C3B-B46F-37770662EBFA}" type="presParOf" srcId="{CEAA62DB-7919-4837-BF4E-85B2D0F1097E}" destId="{608443EB-AC5E-4379-A5B5-E3B254207097}" srcOrd="1" destOrd="0" presId="urn:microsoft.com/office/officeart/2005/8/layout/pyramid1"/>
    <dgm:cxn modelId="{1B650B1E-8226-4828-8825-A42636E39C26}" type="presParOf" srcId="{608443EB-AC5E-4379-A5B5-E3B254207097}" destId="{64B17F7E-AA65-4678-B4FA-B091181FCBD1}" srcOrd="0" destOrd="0" presId="urn:microsoft.com/office/officeart/2005/8/layout/pyramid1"/>
    <dgm:cxn modelId="{A064AB2E-423B-4E0D-9E61-35403602467C}" type="presParOf" srcId="{608443EB-AC5E-4379-A5B5-E3B254207097}" destId="{DD3F975E-D8DF-4874-B2A5-0EDA53691C87}" srcOrd="1" destOrd="0" presId="urn:microsoft.com/office/officeart/2005/8/layout/pyramid1"/>
    <dgm:cxn modelId="{832CF877-1ADE-47E2-84CC-6FFC69DBE89C}" type="presParOf" srcId="{CEAA62DB-7919-4837-BF4E-85B2D0F1097E}" destId="{434CE00A-062F-49A5-A704-67E1E3B3A637}" srcOrd="2" destOrd="0" presId="urn:microsoft.com/office/officeart/2005/8/layout/pyramid1"/>
    <dgm:cxn modelId="{316473E9-6DA3-432F-8391-7B05847ACD9C}" type="presParOf" srcId="{434CE00A-062F-49A5-A704-67E1E3B3A637}" destId="{C522FEF2-F71F-45D7-8380-EC6EA17A30E4}" srcOrd="0" destOrd="0" presId="urn:microsoft.com/office/officeart/2005/8/layout/pyramid1"/>
    <dgm:cxn modelId="{83F6BD12-2E98-492A-AB56-DAFF09D1E8BC}" type="presParOf" srcId="{434CE00A-062F-49A5-A704-67E1E3B3A637}" destId="{3D7C06F8-3EA5-4526-AD72-292B8140C6E6}" srcOrd="1" destOrd="0" presId="urn:microsoft.com/office/officeart/2005/8/layout/pyramid1"/>
    <dgm:cxn modelId="{23429EE0-1DE5-43E6-A3A2-65B8250208D9}" type="presParOf" srcId="{CEAA62DB-7919-4837-BF4E-85B2D0F1097E}" destId="{B5227ABC-50F5-4C65-B971-5A2BBC4590E0}" srcOrd="3" destOrd="0" presId="urn:microsoft.com/office/officeart/2005/8/layout/pyramid1"/>
    <dgm:cxn modelId="{1B1E7CA4-F43B-4A60-8B2D-E485FB9D6917}" type="presParOf" srcId="{B5227ABC-50F5-4C65-B971-5A2BBC4590E0}" destId="{1F69E378-6321-47DA-A5CD-611E6F1FBD62}" srcOrd="0" destOrd="0" presId="urn:microsoft.com/office/officeart/2005/8/layout/pyramid1"/>
    <dgm:cxn modelId="{89344B51-18A9-407E-8236-33302D279980}" type="presParOf" srcId="{B5227ABC-50F5-4C65-B971-5A2BBC4590E0}" destId="{9C579C86-9672-4AD5-8718-A11DB46E50FE}" srcOrd="1" destOrd="0" presId="urn:microsoft.com/office/officeart/2005/8/layout/pyramid1"/>
    <dgm:cxn modelId="{D166D230-C43A-4358-8646-750F39BBB5C8}" type="presParOf" srcId="{CEAA62DB-7919-4837-BF4E-85B2D0F1097E}" destId="{690D7B5A-F072-4DC9-BD96-7BF329FCCD7B}" srcOrd="4" destOrd="0" presId="urn:microsoft.com/office/officeart/2005/8/layout/pyramid1"/>
    <dgm:cxn modelId="{67C66C2A-D3BE-40B3-86C0-6E4660B8AE04}" type="presParOf" srcId="{690D7B5A-F072-4DC9-BD96-7BF329FCCD7B}" destId="{F8C7A480-4AF5-47D3-BB92-E9370F972CDA}" srcOrd="0" destOrd="0" presId="urn:microsoft.com/office/officeart/2005/8/layout/pyramid1"/>
    <dgm:cxn modelId="{F404CD08-B0AF-4F5D-B520-DE2C480F1C9A}" type="presParOf" srcId="{690D7B5A-F072-4DC9-BD96-7BF329FCCD7B}" destId="{49AE6C4B-6B7E-423D-88F1-A07A8ECD4872}" srcOrd="1" destOrd="0" presId="urn:microsoft.com/office/officeart/2005/8/layout/pyramid1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176DC8-3BEC-4996-A662-E1FEFDB0EBA0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BAA97B2-AA4A-4C17-A1BD-C5A73EAB5712}">
      <dgm:prSet phldrT="[Text]"/>
      <dgm:spPr/>
      <dgm:t>
        <a:bodyPr/>
        <a:lstStyle/>
        <a:p>
          <a:r>
            <a:rPr lang="en-US" dirty="0" smtClean="0"/>
            <a:t>SOCRATES</a:t>
          </a:r>
          <a:endParaRPr lang="en-US" dirty="0"/>
        </a:p>
      </dgm:t>
    </dgm:pt>
    <dgm:pt modelId="{2EC953ED-E5B7-48A0-A2F5-CD9DEE4B6AB6}" type="parTrans" cxnId="{AF5A6898-FB4E-4E1E-8558-92E982318077}">
      <dgm:prSet/>
      <dgm:spPr/>
      <dgm:t>
        <a:bodyPr/>
        <a:lstStyle/>
        <a:p>
          <a:endParaRPr lang="en-US"/>
        </a:p>
      </dgm:t>
    </dgm:pt>
    <dgm:pt modelId="{50C45C8D-46FD-4A67-8011-6DB443E47D92}" type="sibTrans" cxnId="{AF5A6898-FB4E-4E1E-8558-92E982318077}">
      <dgm:prSet/>
      <dgm:spPr/>
      <dgm:t>
        <a:bodyPr/>
        <a:lstStyle/>
        <a:p>
          <a:endParaRPr lang="en-US"/>
        </a:p>
      </dgm:t>
    </dgm:pt>
    <dgm:pt modelId="{48788F11-D686-4571-B0E5-C65CF0DBF682}">
      <dgm:prSet phldrT="[Text]"/>
      <dgm:spPr/>
      <dgm:t>
        <a:bodyPr/>
        <a:lstStyle/>
        <a:p>
          <a:r>
            <a:rPr lang="en-US" dirty="0" smtClean="0"/>
            <a:t>PLATO</a:t>
          </a:r>
          <a:endParaRPr lang="en-US" dirty="0"/>
        </a:p>
      </dgm:t>
    </dgm:pt>
    <dgm:pt modelId="{7D8B84FC-A66E-486B-83B0-B0A9688956CC}" type="parTrans" cxnId="{44D370A2-6F53-4C96-8135-586F4FDEF198}">
      <dgm:prSet/>
      <dgm:spPr/>
      <dgm:t>
        <a:bodyPr/>
        <a:lstStyle/>
        <a:p>
          <a:endParaRPr lang="en-US"/>
        </a:p>
      </dgm:t>
    </dgm:pt>
    <dgm:pt modelId="{2B4C048A-5C8C-4059-8911-4A8C1E2EBC46}" type="sibTrans" cxnId="{44D370A2-6F53-4C96-8135-586F4FDEF198}">
      <dgm:prSet/>
      <dgm:spPr/>
      <dgm:t>
        <a:bodyPr/>
        <a:lstStyle/>
        <a:p>
          <a:endParaRPr lang="en-US"/>
        </a:p>
      </dgm:t>
    </dgm:pt>
    <dgm:pt modelId="{DE4D227B-1749-422F-9235-AE1B4E801553}">
      <dgm:prSet phldrT="[Text]"/>
      <dgm:spPr/>
      <dgm:t>
        <a:bodyPr/>
        <a:lstStyle/>
        <a:p>
          <a:r>
            <a:rPr lang="en-US" dirty="0" smtClean="0"/>
            <a:t>Alexander The Great</a:t>
          </a:r>
          <a:endParaRPr lang="en-US" dirty="0"/>
        </a:p>
      </dgm:t>
    </dgm:pt>
    <dgm:pt modelId="{309B6C39-85BA-4057-88DD-8C93838749A0}" type="parTrans" cxnId="{1D198501-C76A-4FA3-BA2D-7215AA8BB4DC}">
      <dgm:prSet/>
      <dgm:spPr/>
      <dgm:t>
        <a:bodyPr/>
        <a:lstStyle/>
        <a:p>
          <a:endParaRPr lang="en-US"/>
        </a:p>
      </dgm:t>
    </dgm:pt>
    <dgm:pt modelId="{5CE3FE14-A207-464A-BA18-7DCD7A47CAEE}" type="sibTrans" cxnId="{1D198501-C76A-4FA3-BA2D-7215AA8BB4DC}">
      <dgm:prSet/>
      <dgm:spPr/>
      <dgm:t>
        <a:bodyPr/>
        <a:lstStyle/>
        <a:p>
          <a:endParaRPr lang="en-US"/>
        </a:p>
      </dgm:t>
    </dgm:pt>
    <dgm:pt modelId="{C3A1B913-1B46-4B0D-9399-EA948ABEFD4B}">
      <dgm:prSet phldrT="[Text]"/>
      <dgm:spPr/>
      <dgm:t>
        <a:bodyPr/>
        <a:lstStyle/>
        <a:p>
          <a:r>
            <a:rPr lang="en-US" dirty="0" smtClean="0"/>
            <a:t>ARISTOTLE</a:t>
          </a:r>
          <a:endParaRPr lang="en-US" dirty="0"/>
        </a:p>
      </dgm:t>
    </dgm:pt>
    <dgm:pt modelId="{74022173-E4BB-44E1-8164-D7D6BF2E0C5C}" type="parTrans" cxnId="{838E8C45-FD82-44E8-8951-AB306792B577}">
      <dgm:prSet/>
      <dgm:spPr/>
      <dgm:t>
        <a:bodyPr/>
        <a:lstStyle/>
        <a:p>
          <a:endParaRPr lang="en-US"/>
        </a:p>
      </dgm:t>
    </dgm:pt>
    <dgm:pt modelId="{66B8695A-A1E1-4FF1-B3CB-B04A8E932752}" type="sibTrans" cxnId="{838E8C45-FD82-44E8-8951-AB306792B577}">
      <dgm:prSet/>
      <dgm:spPr/>
      <dgm:t>
        <a:bodyPr/>
        <a:lstStyle/>
        <a:p>
          <a:endParaRPr lang="en-US"/>
        </a:p>
      </dgm:t>
    </dgm:pt>
    <dgm:pt modelId="{79D1A290-7F33-41CE-ABB7-CC11DAEA4118}" type="pres">
      <dgm:prSet presAssocID="{7E176DC8-3BEC-4996-A662-E1FEFDB0EBA0}" presName="linearFlow" presStyleCnt="0">
        <dgm:presLayoutVars>
          <dgm:resizeHandles val="exact"/>
        </dgm:presLayoutVars>
      </dgm:prSet>
      <dgm:spPr/>
    </dgm:pt>
    <dgm:pt modelId="{3FF21EE0-BC7A-4415-B487-A9DE7289C7C2}" type="pres">
      <dgm:prSet presAssocID="{DBAA97B2-AA4A-4C17-A1BD-C5A73EAB571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F57AFF-2B4D-4C1D-8A44-808E6876BAAF}" type="pres">
      <dgm:prSet presAssocID="{50C45C8D-46FD-4A67-8011-6DB443E47D92}" presName="sibTrans" presStyleLbl="sibTrans2D1" presStyleIdx="0" presStyleCnt="3"/>
      <dgm:spPr/>
      <dgm:t>
        <a:bodyPr/>
        <a:lstStyle/>
        <a:p>
          <a:endParaRPr lang="en-US"/>
        </a:p>
      </dgm:t>
    </dgm:pt>
    <dgm:pt modelId="{2AFD8F7F-BBE4-452D-AEF4-2607760B8856}" type="pres">
      <dgm:prSet presAssocID="{50C45C8D-46FD-4A67-8011-6DB443E47D92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36A2EB2A-B8D9-4FFC-BB7B-5D48E96B07E8}" type="pres">
      <dgm:prSet presAssocID="{48788F11-D686-4571-B0E5-C65CF0DBF682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166275-2DC4-4274-AFF1-31ADE53106C3}" type="pres">
      <dgm:prSet presAssocID="{2B4C048A-5C8C-4059-8911-4A8C1E2EBC46}" presName="sibTrans" presStyleLbl="sibTrans2D1" presStyleIdx="1" presStyleCnt="3"/>
      <dgm:spPr/>
      <dgm:t>
        <a:bodyPr/>
        <a:lstStyle/>
        <a:p>
          <a:endParaRPr lang="en-US"/>
        </a:p>
      </dgm:t>
    </dgm:pt>
    <dgm:pt modelId="{FE6E2CDB-9E4E-469E-8C81-6C0E08C6D982}" type="pres">
      <dgm:prSet presAssocID="{2B4C048A-5C8C-4059-8911-4A8C1E2EBC46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2B40BE87-1C45-498C-883E-327DE0AA100D}" type="pres">
      <dgm:prSet presAssocID="{C3A1B913-1B46-4B0D-9399-EA948ABEFD4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AEF242-41CD-4DDC-A142-F42986BBF30C}" type="pres">
      <dgm:prSet presAssocID="{66B8695A-A1E1-4FF1-B3CB-B04A8E932752}" presName="sibTrans" presStyleLbl="sibTrans2D1" presStyleIdx="2" presStyleCnt="3"/>
      <dgm:spPr/>
      <dgm:t>
        <a:bodyPr/>
        <a:lstStyle/>
        <a:p>
          <a:endParaRPr lang="en-US"/>
        </a:p>
      </dgm:t>
    </dgm:pt>
    <dgm:pt modelId="{A92E2265-9145-4A34-AA22-50444EB4E937}" type="pres">
      <dgm:prSet presAssocID="{66B8695A-A1E1-4FF1-B3CB-B04A8E932752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66C7F865-9BF3-4330-969E-EB0EAC04224B}" type="pres">
      <dgm:prSet presAssocID="{DE4D227B-1749-422F-9235-AE1B4E80155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D370A2-6F53-4C96-8135-586F4FDEF198}" srcId="{7E176DC8-3BEC-4996-A662-E1FEFDB0EBA0}" destId="{48788F11-D686-4571-B0E5-C65CF0DBF682}" srcOrd="1" destOrd="0" parTransId="{7D8B84FC-A66E-486B-83B0-B0A9688956CC}" sibTransId="{2B4C048A-5C8C-4059-8911-4A8C1E2EBC46}"/>
    <dgm:cxn modelId="{8E637536-7C0B-47F6-920C-F19498833725}" type="presOf" srcId="{2B4C048A-5C8C-4059-8911-4A8C1E2EBC46}" destId="{E1166275-2DC4-4274-AFF1-31ADE53106C3}" srcOrd="0" destOrd="0" presId="urn:microsoft.com/office/officeart/2005/8/layout/process2"/>
    <dgm:cxn modelId="{1808632D-84BE-4655-B538-960C3A84EB2B}" type="presOf" srcId="{50C45C8D-46FD-4A67-8011-6DB443E47D92}" destId="{2AFD8F7F-BBE4-452D-AEF4-2607760B8856}" srcOrd="1" destOrd="0" presId="urn:microsoft.com/office/officeart/2005/8/layout/process2"/>
    <dgm:cxn modelId="{1D198501-C76A-4FA3-BA2D-7215AA8BB4DC}" srcId="{7E176DC8-3BEC-4996-A662-E1FEFDB0EBA0}" destId="{DE4D227B-1749-422F-9235-AE1B4E801553}" srcOrd="3" destOrd="0" parTransId="{309B6C39-85BA-4057-88DD-8C93838749A0}" sibTransId="{5CE3FE14-A207-464A-BA18-7DCD7A47CAEE}"/>
    <dgm:cxn modelId="{D6A21B02-F7A5-45B1-AC22-65962191B9BC}" type="presOf" srcId="{50C45C8D-46FD-4A67-8011-6DB443E47D92}" destId="{1EF57AFF-2B4D-4C1D-8A44-808E6876BAAF}" srcOrd="0" destOrd="0" presId="urn:microsoft.com/office/officeart/2005/8/layout/process2"/>
    <dgm:cxn modelId="{0C065F81-2CC5-4A7D-9251-3A7BC7F83075}" type="presOf" srcId="{2B4C048A-5C8C-4059-8911-4A8C1E2EBC46}" destId="{FE6E2CDB-9E4E-469E-8C81-6C0E08C6D982}" srcOrd="1" destOrd="0" presId="urn:microsoft.com/office/officeart/2005/8/layout/process2"/>
    <dgm:cxn modelId="{F00B83D8-CB63-4BE9-A7D8-C868F5D4EFA2}" type="presOf" srcId="{7E176DC8-3BEC-4996-A662-E1FEFDB0EBA0}" destId="{79D1A290-7F33-41CE-ABB7-CC11DAEA4118}" srcOrd="0" destOrd="0" presId="urn:microsoft.com/office/officeart/2005/8/layout/process2"/>
    <dgm:cxn modelId="{0E0C8011-2CB1-468B-85C1-6C6AD4461D26}" type="presOf" srcId="{DE4D227B-1749-422F-9235-AE1B4E801553}" destId="{66C7F865-9BF3-4330-969E-EB0EAC04224B}" srcOrd="0" destOrd="0" presId="urn:microsoft.com/office/officeart/2005/8/layout/process2"/>
    <dgm:cxn modelId="{2F030176-61FD-4409-A809-05E93237251A}" type="presOf" srcId="{DBAA97B2-AA4A-4C17-A1BD-C5A73EAB5712}" destId="{3FF21EE0-BC7A-4415-B487-A9DE7289C7C2}" srcOrd="0" destOrd="0" presId="urn:microsoft.com/office/officeart/2005/8/layout/process2"/>
    <dgm:cxn modelId="{838E8C45-FD82-44E8-8951-AB306792B577}" srcId="{7E176DC8-3BEC-4996-A662-E1FEFDB0EBA0}" destId="{C3A1B913-1B46-4B0D-9399-EA948ABEFD4B}" srcOrd="2" destOrd="0" parTransId="{74022173-E4BB-44E1-8164-D7D6BF2E0C5C}" sibTransId="{66B8695A-A1E1-4FF1-B3CB-B04A8E932752}"/>
    <dgm:cxn modelId="{283CC29F-3943-4ECF-BCE1-5AE2A09F42AA}" type="presOf" srcId="{66B8695A-A1E1-4FF1-B3CB-B04A8E932752}" destId="{F6AEF242-41CD-4DDC-A142-F42986BBF30C}" srcOrd="0" destOrd="0" presId="urn:microsoft.com/office/officeart/2005/8/layout/process2"/>
    <dgm:cxn modelId="{B350CD96-C1B9-4741-8895-B05D3B4F4C72}" type="presOf" srcId="{C3A1B913-1B46-4B0D-9399-EA948ABEFD4B}" destId="{2B40BE87-1C45-498C-883E-327DE0AA100D}" srcOrd="0" destOrd="0" presId="urn:microsoft.com/office/officeart/2005/8/layout/process2"/>
    <dgm:cxn modelId="{AF5A6898-FB4E-4E1E-8558-92E982318077}" srcId="{7E176DC8-3BEC-4996-A662-E1FEFDB0EBA0}" destId="{DBAA97B2-AA4A-4C17-A1BD-C5A73EAB5712}" srcOrd="0" destOrd="0" parTransId="{2EC953ED-E5B7-48A0-A2F5-CD9DEE4B6AB6}" sibTransId="{50C45C8D-46FD-4A67-8011-6DB443E47D92}"/>
    <dgm:cxn modelId="{815DD1B3-E954-48E9-9E61-3F2CE94E5506}" type="presOf" srcId="{48788F11-D686-4571-B0E5-C65CF0DBF682}" destId="{36A2EB2A-B8D9-4FFC-BB7B-5D48E96B07E8}" srcOrd="0" destOrd="0" presId="urn:microsoft.com/office/officeart/2005/8/layout/process2"/>
    <dgm:cxn modelId="{2D209C05-7181-451A-851C-BB5E6AA1BCCF}" type="presOf" srcId="{66B8695A-A1E1-4FF1-B3CB-B04A8E932752}" destId="{A92E2265-9145-4A34-AA22-50444EB4E937}" srcOrd="1" destOrd="0" presId="urn:microsoft.com/office/officeart/2005/8/layout/process2"/>
    <dgm:cxn modelId="{AF6E99B6-A648-44BB-96FA-81CFFC39B5F6}" type="presParOf" srcId="{79D1A290-7F33-41CE-ABB7-CC11DAEA4118}" destId="{3FF21EE0-BC7A-4415-B487-A9DE7289C7C2}" srcOrd="0" destOrd="0" presId="urn:microsoft.com/office/officeart/2005/8/layout/process2"/>
    <dgm:cxn modelId="{81B461C6-E069-4880-826C-0D277882FDCF}" type="presParOf" srcId="{79D1A290-7F33-41CE-ABB7-CC11DAEA4118}" destId="{1EF57AFF-2B4D-4C1D-8A44-808E6876BAAF}" srcOrd="1" destOrd="0" presId="urn:microsoft.com/office/officeart/2005/8/layout/process2"/>
    <dgm:cxn modelId="{D1B59314-EE97-4F89-80AD-684C5891AE31}" type="presParOf" srcId="{1EF57AFF-2B4D-4C1D-8A44-808E6876BAAF}" destId="{2AFD8F7F-BBE4-452D-AEF4-2607760B8856}" srcOrd="0" destOrd="0" presId="urn:microsoft.com/office/officeart/2005/8/layout/process2"/>
    <dgm:cxn modelId="{92A89E56-7E91-41D3-9E4E-023D36A1E419}" type="presParOf" srcId="{79D1A290-7F33-41CE-ABB7-CC11DAEA4118}" destId="{36A2EB2A-B8D9-4FFC-BB7B-5D48E96B07E8}" srcOrd="2" destOrd="0" presId="urn:microsoft.com/office/officeart/2005/8/layout/process2"/>
    <dgm:cxn modelId="{6802F56F-1109-4AF5-B033-277FCECB9333}" type="presParOf" srcId="{79D1A290-7F33-41CE-ABB7-CC11DAEA4118}" destId="{E1166275-2DC4-4274-AFF1-31ADE53106C3}" srcOrd="3" destOrd="0" presId="urn:microsoft.com/office/officeart/2005/8/layout/process2"/>
    <dgm:cxn modelId="{03ABD2E6-9F1E-4887-89D6-BD46200D99B7}" type="presParOf" srcId="{E1166275-2DC4-4274-AFF1-31ADE53106C3}" destId="{FE6E2CDB-9E4E-469E-8C81-6C0E08C6D982}" srcOrd="0" destOrd="0" presId="urn:microsoft.com/office/officeart/2005/8/layout/process2"/>
    <dgm:cxn modelId="{B9A5EEDF-D9B7-41EC-9DA1-01976C035510}" type="presParOf" srcId="{79D1A290-7F33-41CE-ABB7-CC11DAEA4118}" destId="{2B40BE87-1C45-498C-883E-327DE0AA100D}" srcOrd="4" destOrd="0" presId="urn:microsoft.com/office/officeart/2005/8/layout/process2"/>
    <dgm:cxn modelId="{93E59CEA-94F3-48C1-B3E7-EEEBEE912807}" type="presParOf" srcId="{79D1A290-7F33-41CE-ABB7-CC11DAEA4118}" destId="{F6AEF242-41CD-4DDC-A142-F42986BBF30C}" srcOrd="5" destOrd="0" presId="urn:microsoft.com/office/officeart/2005/8/layout/process2"/>
    <dgm:cxn modelId="{12F2D50B-5191-4167-8819-4DEFD91514C0}" type="presParOf" srcId="{F6AEF242-41CD-4DDC-A142-F42986BBF30C}" destId="{A92E2265-9145-4A34-AA22-50444EB4E937}" srcOrd="0" destOrd="0" presId="urn:microsoft.com/office/officeart/2005/8/layout/process2"/>
    <dgm:cxn modelId="{38C3B99E-D779-4BEA-B197-A8BB12CC8D86}" type="presParOf" srcId="{79D1A290-7F33-41CE-ABB7-CC11DAEA4118}" destId="{66C7F865-9BF3-4330-969E-EB0EAC04224B}" srcOrd="6" destOrd="0" presId="urn:microsoft.com/office/officeart/2005/8/layout/process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A42A5BB-8A8D-42F4-94F6-88DBC9473D9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EBF57C-CCF1-4FAE-9D1A-003AD5EAABC8}">
      <dgm:prSet phldrT="[Text]"/>
      <dgm:spPr/>
      <dgm:t>
        <a:bodyPr/>
        <a:lstStyle/>
        <a:p>
          <a:r>
            <a:rPr lang="en-US" dirty="0" smtClean="0"/>
            <a:t>First What</a:t>
          </a:r>
          <a:endParaRPr lang="en-US" dirty="0"/>
        </a:p>
      </dgm:t>
    </dgm:pt>
    <dgm:pt modelId="{0B744258-CA9E-4AC3-A1C9-5ABA656A7DD8}" type="parTrans" cxnId="{5442CDFF-0E0F-47B4-B32A-EA8716754320}">
      <dgm:prSet/>
      <dgm:spPr/>
      <dgm:t>
        <a:bodyPr/>
        <a:lstStyle/>
        <a:p>
          <a:endParaRPr lang="en-US"/>
        </a:p>
      </dgm:t>
    </dgm:pt>
    <dgm:pt modelId="{0E0979F0-15AB-42D7-95AA-135B422AB921}" type="sibTrans" cxnId="{5442CDFF-0E0F-47B4-B32A-EA8716754320}">
      <dgm:prSet/>
      <dgm:spPr/>
      <dgm:t>
        <a:bodyPr/>
        <a:lstStyle/>
        <a:p>
          <a:endParaRPr lang="en-US"/>
        </a:p>
      </dgm:t>
    </dgm:pt>
    <dgm:pt modelId="{233AE75E-1415-43A3-8BFB-43E4EC1C4598}">
      <dgm:prSet phldrT="[Text]"/>
      <dgm:spPr/>
      <dgm:t>
        <a:bodyPr/>
        <a:lstStyle/>
        <a:p>
          <a:r>
            <a:rPr lang="en-US" dirty="0" smtClean="0"/>
            <a:t>Then Who</a:t>
          </a:r>
          <a:endParaRPr lang="en-US" dirty="0"/>
        </a:p>
      </dgm:t>
    </dgm:pt>
    <dgm:pt modelId="{32BA5029-A64A-4FC9-8EAC-B756000893E3}" type="parTrans" cxnId="{50A1A235-35B2-40A0-92C6-44B265F803ED}">
      <dgm:prSet/>
      <dgm:spPr/>
      <dgm:t>
        <a:bodyPr/>
        <a:lstStyle/>
        <a:p>
          <a:endParaRPr lang="en-US"/>
        </a:p>
      </dgm:t>
    </dgm:pt>
    <dgm:pt modelId="{0FBD4F85-8AB1-454B-AEA0-44A6C5B8340A}" type="sibTrans" cxnId="{50A1A235-35B2-40A0-92C6-44B265F803ED}">
      <dgm:prSet/>
      <dgm:spPr/>
      <dgm:t>
        <a:bodyPr/>
        <a:lstStyle/>
        <a:p>
          <a:endParaRPr lang="en-US"/>
        </a:p>
      </dgm:t>
    </dgm:pt>
    <dgm:pt modelId="{0A7EF686-2453-4E8A-91D5-DBFD0BC4AB69}">
      <dgm:prSet phldrT="[Text]"/>
      <dgm:spPr/>
      <dgm:t>
        <a:bodyPr/>
        <a:lstStyle/>
        <a:p>
          <a:endParaRPr lang="en-US" dirty="0"/>
        </a:p>
      </dgm:t>
    </dgm:pt>
    <dgm:pt modelId="{203D9BD0-1E53-4B15-9DEA-12E4B7B2923B}" type="sibTrans" cxnId="{1FD6C661-B6B7-49C4-A513-FCBB4208ED2D}">
      <dgm:prSet/>
      <dgm:spPr/>
      <dgm:t>
        <a:bodyPr/>
        <a:lstStyle/>
        <a:p>
          <a:endParaRPr lang="en-US"/>
        </a:p>
      </dgm:t>
    </dgm:pt>
    <dgm:pt modelId="{E9294440-2C30-42A8-BEC2-C0D04C262507}" type="parTrans" cxnId="{1FD6C661-B6B7-49C4-A513-FCBB4208ED2D}">
      <dgm:prSet/>
      <dgm:spPr/>
      <dgm:t>
        <a:bodyPr/>
        <a:lstStyle/>
        <a:p>
          <a:endParaRPr lang="en-US"/>
        </a:p>
      </dgm:t>
    </dgm:pt>
    <dgm:pt modelId="{DC6C45BD-D289-4542-8E6D-F92109B03EA6}">
      <dgm:prSet phldrT="[Text]"/>
      <dgm:spPr/>
      <dgm:t>
        <a:bodyPr/>
        <a:lstStyle/>
        <a:p>
          <a:endParaRPr lang="en-US" dirty="0"/>
        </a:p>
      </dgm:t>
    </dgm:pt>
    <dgm:pt modelId="{6183E300-B1C4-4B1D-9801-89909B457ED4}" type="sibTrans" cxnId="{C0F63012-E935-4609-8CF9-6F9B5A6B79DD}">
      <dgm:prSet/>
      <dgm:spPr/>
      <dgm:t>
        <a:bodyPr/>
        <a:lstStyle/>
        <a:p>
          <a:endParaRPr lang="en-US"/>
        </a:p>
      </dgm:t>
    </dgm:pt>
    <dgm:pt modelId="{54E641BC-200C-4C43-9F1A-14E3BC678A02}" type="parTrans" cxnId="{C0F63012-E935-4609-8CF9-6F9B5A6B79DD}">
      <dgm:prSet/>
      <dgm:spPr/>
      <dgm:t>
        <a:bodyPr/>
        <a:lstStyle/>
        <a:p>
          <a:endParaRPr lang="en-US"/>
        </a:p>
      </dgm:t>
    </dgm:pt>
    <dgm:pt modelId="{C581FCD7-0595-4E80-870B-7DC84B2562C5}" type="pres">
      <dgm:prSet presAssocID="{7A42A5BB-8A8D-42F4-94F6-88DBC9473D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9BF488-49A6-442F-B6F7-1EC8FA0BE4E1}" type="pres">
      <dgm:prSet presAssocID="{0A7EF686-2453-4E8A-91D5-DBFD0BC4AB69}" presName="composite" presStyleCnt="0"/>
      <dgm:spPr/>
    </dgm:pt>
    <dgm:pt modelId="{C8EDD91A-6801-44B6-9A88-4385E9A01E48}" type="pres">
      <dgm:prSet presAssocID="{0A7EF686-2453-4E8A-91D5-DBFD0BC4AB6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AB1C8-87CA-49C4-8805-8D5F90D5258D}" type="pres">
      <dgm:prSet presAssocID="{0A7EF686-2453-4E8A-91D5-DBFD0BC4AB69}" presName="descendantText" presStyleLbl="alignAcc1" presStyleIdx="0" presStyleCnt="2" custLinFactNeighborX="1666" custLinFactNeighborY="3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14CE3-464C-4B8A-89A9-ED627E1D3189}" type="pres">
      <dgm:prSet presAssocID="{203D9BD0-1E53-4B15-9DEA-12E4B7B2923B}" presName="sp" presStyleCnt="0"/>
      <dgm:spPr/>
    </dgm:pt>
    <dgm:pt modelId="{67E019CD-BF73-4E8B-92CB-1FA542A33990}" type="pres">
      <dgm:prSet presAssocID="{DC6C45BD-D289-4542-8E6D-F92109B03EA6}" presName="composite" presStyleCnt="0"/>
      <dgm:spPr/>
    </dgm:pt>
    <dgm:pt modelId="{0DE04C85-702A-43A7-B207-0FFD31285F01}" type="pres">
      <dgm:prSet presAssocID="{DC6C45BD-D289-4542-8E6D-F92109B03EA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9919F-D625-4B49-B4A5-E5DD3B2C4B41}" type="pres">
      <dgm:prSet presAssocID="{DC6C45BD-D289-4542-8E6D-F92109B03EA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C1587A9-8664-464C-B6FB-B0FE340F253B}" type="presOf" srcId="{233AE75E-1415-43A3-8BFB-43E4EC1C4598}" destId="{9FF9919F-D625-4B49-B4A5-E5DD3B2C4B41}" srcOrd="0" destOrd="0" presId="urn:microsoft.com/office/officeart/2005/8/layout/chevron2"/>
    <dgm:cxn modelId="{1FD6C661-B6B7-49C4-A513-FCBB4208ED2D}" srcId="{7A42A5BB-8A8D-42F4-94F6-88DBC9473D99}" destId="{0A7EF686-2453-4E8A-91D5-DBFD0BC4AB69}" srcOrd="0" destOrd="0" parTransId="{E9294440-2C30-42A8-BEC2-C0D04C262507}" sibTransId="{203D9BD0-1E53-4B15-9DEA-12E4B7B2923B}"/>
    <dgm:cxn modelId="{FB64B59D-CA88-414F-876C-60AD71BCCC5B}" type="presOf" srcId="{55EBF57C-CCF1-4FAE-9D1A-003AD5EAABC8}" destId="{445AB1C8-87CA-49C4-8805-8D5F90D5258D}" srcOrd="0" destOrd="0" presId="urn:microsoft.com/office/officeart/2005/8/layout/chevron2"/>
    <dgm:cxn modelId="{5442CDFF-0E0F-47B4-B32A-EA8716754320}" srcId="{0A7EF686-2453-4E8A-91D5-DBFD0BC4AB69}" destId="{55EBF57C-CCF1-4FAE-9D1A-003AD5EAABC8}" srcOrd="0" destOrd="0" parTransId="{0B744258-CA9E-4AC3-A1C9-5ABA656A7DD8}" sibTransId="{0E0979F0-15AB-42D7-95AA-135B422AB921}"/>
    <dgm:cxn modelId="{C00CFE75-FDD8-4FFF-86E5-2BE092B82F02}" type="presOf" srcId="{0A7EF686-2453-4E8A-91D5-DBFD0BC4AB69}" destId="{C8EDD91A-6801-44B6-9A88-4385E9A01E48}" srcOrd="0" destOrd="0" presId="urn:microsoft.com/office/officeart/2005/8/layout/chevron2"/>
    <dgm:cxn modelId="{50A1A235-35B2-40A0-92C6-44B265F803ED}" srcId="{DC6C45BD-D289-4542-8E6D-F92109B03EA6}" destId="{233AE75E-1415-43A3-8BFB-43E4EC1C4598}" srcOrd="0" destOrd="0" parTransId="{32BA5029-A64A-4FC9-8EAC-B756000893E3}" sibTransId="{0FBD4F85-8AB1-454B-AEA0-44A6C5B8340A}"/>
    <dgm:cxn modelId="{23CF336D-8CF2-40AC-BE0C-34709A29FD04}" type="presOf" srcId="{DC6C45BD-D289-4542-8E6D-F92109B03EA6}" destId="{0DE04C85-702A-43A7-B207-0FFD31285F01}" srcOrd="0" destOrd="0" presId="urn:microsoft.com/office/officeart/2005/8/layout/chevron2"/>
    <dgm:cxn modelId="{398AAFFB-970F-47BF-9D7C-95926CB05047}" type="presOf" srcId="{7A42A5BB-8A8D-42F4-94F6-88DBC9473D99}" destId="{C581FCD7-0595-4E80-870B-7DC84B2562C5}" srcOrd="0" destOrd="0" presId="urn:microsoft.com/office/officeart/2005/8/layout/chevron2"/>
    <dgm:cxn modelId="{C0F63012-E935-4609-8CF9-6F9B5A6B79DD}" srcId="{7A42A5BB-8A8D-42F4-94F6-88DBC9473D99}" destId="{DC6C45BD-D289-4542-8E6D-F92109B03EA6}" srcOrd="1" destOrd="0" parTransId="{54E641BC-200C-4C43-9F1A-14E3BC678A02}" sibTransId="{6183E300-B1C4-4B1D-9801-89909B457ED4}"/>
    <dgm:cxn modelId="{2FD3BD98-CD5B-495B-9EAC-75C152CC8648}" type="presParOf" srcId="{C581FCD7-0595-4E80-870B-7DC84B2562C5}" destId="{AA9BF488-49A6-442F-B6F7-1EC8FA0BE4E1}" srcOrd="0" destOrd="0" presId="urn:microsoft.com/office/officeart/2005/8/layout/chevron2"/>
    <dgm:cxn modelId="{8F2DB212-EB4D-44BE-835F-AB97E32361B5}" type="presParOf" srcId="{AA9BF488-49A6-442F-B6F7-1EC8FA0BE4E1}" destId="{C8EDD91A-6801-44B6-9A88-4385E9A01E48}" srcOrd="0" destOrd="0" presId="urn:microsoft.com/office/officeart/2005/8/layout/chevron2"/>
    <dgm:cxn modelId="{1CE820DA-8610-431E-9F5D-5BE4B3577E29}" type="presParOf" srcId="{AA9BF488-49A6-442F-B6F7-1EC8FA0BE4E1}" destId="{445AB1C8-87CA-49C4-8805-8D5F90D5258D}" srcOrd="1" destOrd="0" presId="urn:microsoft.com/office/officeart/2005/8/layout/chevron2"/>
    <dgm:cxn modelId="{D86AF322-BDE8-47C9-B4A3-F3B505D30D1F}" type="presParOf" srcId="{C581FCD7-0595-4E80-870B-7DC84B2562C5}" destId="{37E14CE3-464C-4B8A-89A9-ED627E1D3189}" srcOrd="1" destOrd="0" presId="urn:microsoft.com/office/officeart/2005/8/layout/chevron2"/>
    <dgm:cxn modelId="{34EBF599-087A-42F7-B87B-857C6CF2FC46}" type="presParOf" srcId="{C581FCD7-0595-4E80-870B-7DC84B2562C5}" destId="{67E019CD-BF73-4E8B-92CB-1FA542A33990}" srcOrd="2" destOrd="0" presId="urn:microsoft.com/office/officeart/2005/8/layout/chevron2"/>
    <dgm:cxn modelId="{017075DE-3CE1-44A4-820A-BC875A900572}" type="presParOf" srcId="{67E019CD-BF73-4E8B-92CB-1FA542A33990}" destId="{0DE04C85-702A-43A7-B207-0FFD31285F01}" srcOrd="0" destOrd="0" presId="urn:microsoft.com/office/officeart/2005/8/layout/chevron2"/>
    <dgm:cxn modelId="{41A0E447-57B3-4CC0-852B-04DA4567B442}" type="presParOf" srcId="{67E019CD-BF73-4E8B-92CB-1FA542A33990}" destId="{9FF9919F-D625-4B49-B4A5-E5DD3B2C4B41}" srcOrd="1" destOrd="0" presId="urn:microsoft.com/office/officeart/2005/8/layout/chevron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A42A5BB-8A8D-42F4-94F6-88DBC9473D9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EBF57C-CCF1-4FAE-9D1A-003AD5EAABC8}">
      <dgm:prSet phldrT="[Text]"/>
      <dgm:spPr/>
      <dgm:t>
        <a:bodyPr/>
        <a:lstStyle/>
        <a:p>
          <a:r>
            <a:rPr lang="en-US" dirty="0" smtClean="0"/>
            <a:t>First Who</a:t>
          </a:r>
          <a:endParaRPr lang="en-US" dirty="0"/>
        </a:p>
      </dgm:t>
    </dgm:pt>
    <dgm:pt modelId="{0B744258-CA9E-4AC3-A1C9-5ABA656A7DD8}" type="parTrans" cxnId="{5442CDFF-0E0F-47B4-B32A-EA8716754320}">
      <dgm:prSet/>
      <dgm:spPr/>
      <dgm:t>
        <a:bodyPr/>
        <a:lstStyle/>
        <a:p>
          <a:endParaRPr lang="en-US"/>
        </a:p>
      </dgm:t>
    </dgm:pt>
    <dgm:pt modelId="{0E0979F0-15AB-42D7-95AA-135B422AB921}" type="sibTrans" cxnId="{5442CDFF-0E0F-47B4-B32A-EA8716754320}">
      <dgm:prSet/>
      <dgm:spPr/>
      <dgm:t>
        <a:bodyPr/>
        <a:lstStyle/>
        <a:p>
          <a:endParaRPr lang="en-US"/>
        </a:p>
      </dgm:t>
    </dgm:pt>
    <dgm:pt modelId="{233AE75E-1415-43A3-8BFB-43E4EC1C4598}">
      <dgm:prSet phldrT="[Text]"/>
      <dgm:spPr/>
      <dgm:t>
        <a:bodyPr/>
        <a:lstStyle/>
        <a:p>
          <a:r>
            <a:rPr lang="en-US" dirty="0" smtClean="0"/>
            <a:t>Then What</a:t>
          </a:r>
          <a:endParaRPr lang="en-US" dirty="0"/>
        </a:p>
      </dgm:t>
    </dgm:pt>
    <dgm:pt modelId="{32BA5029-A64A-4FC9-8EAC-B756000893E3}" type="parTrans" cxnId="{50A1A235-35B2-40A0-92C6-44B265F803ED}">
      <dgm:prSet/>
      <dgm:spPr/>
      <dgm:t>
        <a:bodyPr/>
        <a:lstStyle/>
        <a:p>
          <a:endParaRPr lang="en-US"/>
        </a:p>
      </dgm:t>
    </dgm:pt>
    <dgm:pt modelId="{0FBD4F85-8AB1-454B-AEA0-44A6C5B8340A}" type="sibTrans" cxnId="{50A1A235-35B2-40A0-92C6-44B265F803ED}">
      <dgm:prSet/>
      <dgm:spPr/>
      <dgm:t>
        <a:bodyPr/>
        <a:lstStyle/>
        <a:p>
          <a:endParaRPr lang="en-US"/>
        </a:p>
      </dgm:t>
    </dgm:pt>
    <dgm:pt modelId="{0A7EF686-2453-4E8A-91D5-DBFD0BC4AB69}">
      <dgm:prSet phldrT="[Text]"/>
      <dgm:spPr/>
      <dgm:t>
        <a:bodyPr/>
        <a:lstStyle/>
        <a:p>
          <a:endParaRPr lang="en-US" dirty="0"/>
        </a:p>
      </dgm:t>
    </dgm:pt>
    <dgm:pt modelId="{203D9BD0-1E53-4B15-9DEA-12E4B7B2923B}" type="sibTrans" cxnId="{1FD6C661-B6B7-49C4-A513-FCBB4208ED2D}">
      <dgm:prSet/>
      <dgm:spPr/>
      <dgm:t>
        <a:bodyPr/>
        <a:lstStyle/>
        <a:p>
          <a:endParaRPr lang="en-US"/>
        </a:p>
      </dgm:t>
    </dgm:pt>
    <dgm:pt modelId="{E9294440-2C30-42A8-BEC2-C0D04C262507}" type="parTrans" cxnId="{1FD6C661-B6B7-49C4-A513-FCBB4208ED2D}">
      <dgm:prSet/>
      <dgm:spPr/>
      <dgm:t>
        <a:bodyPr/>
        <a:lstStyle/>
        <a:p>
          <a:endParaRPr lang="en-US"/>
        </a:p>
      </dgm:t>
    </dgm:pt>
    <dgm:pt modelId="{DC6C45BD-D289-4542-8E6D-F92109B03EA6}">
      <dgm:prSet phldrT="[Text]"/>
      <dgm:spPr/>
      <dgm:t>
        <a:bodyPr/>
        <a:lstStyle/>
        <a:p>
          <a:endParaRPr lang="en-US" dirty="0"/>
        </a:p>
      </dgm:t>
    </dgm:pt>
    <dgm:pt modelId="{6183E300-B1C4-4B1D-9801-89909B457ED4}" type="sibTrans" cxnId="{C0F63012-E935-4609-8CF9-6F9B5A6B79DD}">
      <dgm:prSet/>
      <dgm:spPr/>
      <dgm:t>
        <a:bodyPr/>
        <a:lstStyle/>
        <a:p>
          <a:endParaRPr lang="en-US"/>
        </a:p>
      </dgm:t>
    </dgm:pt>
    <dgm:pt modelId="{54E641BC-200C-4C43-9F1A-14E3BC678A02}" type="parTrans" cxnId="{C0F63012-E935-4609-8CF9-6F9B5A6B79DD}">
      <dgm:prSet/>
      <dgm:spPr/>
      <dgm:t>
        <a:bodyPr/>
        <a:lstStyle/>
        <a:p>
          <a:endParaRPr lang="en-US"/>
        </a:p>
      </dgm:t>
    </dgm:pt>
    <dgm:pt modelId="{C581FCD7-0595-4E80-870B-7DC84B2562C5}" type="pres">
      <dgm:prSet presAssocID="{7A42A5BB-8A8D-42F4-94F6-88DBC9473D9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9BF488-49A6-442F-B6F7-1EC8FA0BE4E1}" type="pres">
      <dgm:prSet presAssocID="{0A7EF686-2453-4E8A-91D5-DBFD0BC4AB69}" presName="composite" presStyleCnt="0"/>
      <dgm:spPr/>
    </dgm:pt>
    <dgm:pt modelId="{C8EDD91A-6801-44B6-9A88-4385E9A01E48}" type="pres">
      <dgm:prSet presAssocID="{0A7EF686-2453-4E8A-91D5-DBFD0BC4AB69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5AB1C8-87CA-49C4-8805-8D5F90D5258D}" type="pres">
      <dgm:prSet presAssocID="{0A7EF686-2453-4E8A-91D5-DBFD0BC4AB69}" presName="descendantText" presStyleLbl="alignAcc1" presStyleIdx="0" presStyleCnt="2" custLinFactNeighborX="1666" custLinFactNeighborY="356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E14CE3-464C-4B8A-89A9-ED627E1D3189}" type="pres">
      <dgm:prSet presAssocID="{203D9BD0-1E53-4B15-9DEA-12E4B7B2923B}" presName="sp" presStyleCnt="0"/>
      <dgm:spPr/>
    </dgm:pt>
    <dgm:pt modelId="{67E019CD-BF73-4E8B-92CB-1FA542A33990}" type="pres">
      <dgm:prSet presAssocID="{DC6C45BD-D289-4542-8E6D-F92109B03EA6}" presName="composite" presStyleCnt="0"/>
      <dgm:spPr/>
    </dgm:pt>
    <dgm:pt modelId="{0DE04C85-702A-43A7-B207-0FFD31285F01}" type="pres">
      <dgm:prSet presAssocID="{DC6C45BD-D289-4542-8E6D-F92109B03EA6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9919F-D625-4B49-B4A5-E5DD3B2C4B41}" type="pres">
      <dgm:prSet presAssocID="{DC6C45BD-D289-4542-8E6D-F92109B03EA6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1A90808-2752-4D20-A90F-8A52928C25AC}" type="presOf" srcId="{7A42A5BB-8A8D-42F4-94F6-88DBC9473D99}" destId="{C581FCD7-0595-4E80-870B-7DC84B2562C5}" srcOrd="0" destOrd="0" presId="urn:microsoft.com/office/officeart/2005/8/layout/chevron2"/>
    <dgm:cxn modelId="{1FD6C661-B6B7-49C4-A513-FCBB4208ED2D}" srcId="{7A42A5BB-8A8D-42F4-94F6-88DBC9473D99}" destId="{0A7EF686-2453-4E8A-91D5-DBFD0BC4AB69}" srcOrd="0" destOrd="0" parTransId="{E9294440-2C30-42A8-BEC2-C0D04C262507}" sibTransId="{203D9BD0-1E53-4B15-9DEA-12E4B7B2923B}"/>
    <dgm:cxn modelId="{5442CDFF-0E0F-47B4-B32A-EA8716754320}" srcId="{0A7EF686-2453-4E8A-91D5-DBFD0BC4AB69}" destId="{55EBF57C-CCF1-4FAE-9D1A-003AD5EAABC8}" srcOrd="0" destOrd="0" parTransId="{0B744258-CA9E-4AC3-A1C9-5ABA656A7DD8}" sibTransId="{0E0979F0-15AB-42D7-95AA-135B422AB921}"/>
    <dgm:cxn modelId="{7B5DFAE3-8043-4AE0-BA5C-23D12A0FA35E}" type="presOf" srcId="{0A7EF686-2453-4E8A-91D5-DBFD0BC4AB69}" destId="{C8EDD91A-6801-44B6-9A88-4385E9A01E48}" srcOrd="0" destOrd="0" presId="urn:microsoft.com/office/officeart/2005/8/layout/chevron2"/>
    <dgm:cxn modelId="{50A1A235-35B2-40A0-92C6-44B265F803ED}" srcId="{DC6C45BD-D289-4542-8E6D-F92109B03EA6}" destId="{233AE75E-1415-43A3-8BFB-43E4EC1C4598}" srcOrd="0" destOrd="0" parTransId="{32BA5029-A64A-4FC9-8EAC-B756000893E3}" sibTransId="{0FBD4F85-8AB1-454B-AEA0-44A6C5B8340A}"/>
    <dgm:cxn modelId="{9547EEDD-69D9-47A1-9709-554DC251F6F7}" type="presOf" srcId="{55EBF57C-CCF1-4FAE-9D1A-003AD5EAABC8}" destId="{445AB1C8-87CA-49C4-8805-8D5F90D5258D}" srcOrd="0" destOrd="0" presId="urn:microsoft.com/office/officeart/2005/8/layout/chevron2"/>
    <dgm:cxn modelId="{C0F63012-E935-4609-8CF9-6F9B5A6B79DD}" srcId="{7A42A5BB-8A8D-42F4-94F6-88DBC9473D99}" destId="{DC6C45BD-D289-4542-8E6D-F92109B03EA6}" srcOrd="1" destOrd="0" parTransId="{54E641BC-200C-4C43-9F1A-14E3BC678A02}" sibTransId="{6183E300-B1C4-4B1D-9801-89909B457ED4}"/>
    <dgm:cxn modelId="{8C094A49-7542-4B0D-9637-F063967846E9}" type="presOf" srcId="{DC6C45BD-D289-4542-8E6D-F92109B03EA6}" destId="{0DE04C85-702A-43A7-B207-0FFD31285F01}" srcOrd="0" destOrd="0" presId="urn:microsoft.com/office/officeart/2005/8/layout/chevron2"/>
    <dgm:cxn modelId="{79097A90-67BE-45B5-B7DF-C0BB52AA057D}" type="presOf" srcId="{233AE75E-1415-43A3-8BFB-43E4EC1C4598}" destId="{9FF9919F-D625-4B49-B4A5-E5DD3B2C4B41}" srcOrd="0" destOrd="0" presId="urn:microsoft.com/office/officeart/2005/8/layout/chevron2"/>
    <dgm:cxn modelId="{67B11629-9213-4B1D-9C60-BB4637AA2A53}" type="presParOf" srcId="{C581FCD7-0595-4E80-870B-7DC84B2562C5}" destId="{AA9BF488-49A6-442F-B6F7-1EC8FA0BE4E1}" srcOrd="0" destOrd="0" presId="urn:microsoft.com/office/officeart/2005/8/layout/chevron2"/>
    <dgm:cxn modelId="{C8818C1C-F735-489A-AF64-FDBACB552BD2}" type="presParOf" srcId="{AA9BF488-49A6-442F-B6F7-1EC8FA0BE4E1}" destId="{C8EDD91A-6801-44B6-9A88-4385E9A01E48}" srcOrd="0" destOrd="0" presId="urn:microsoft.com/office/officeart/2005/8/layout/chevron2"/>
    <dgm:cxn modelId="{907980A1-AF1A-4587-943F-1F04D76C3FA8}" type="presParOf" srcId="{AA9BF488-49A6-442F-B6F7-1EC8FA0BE4E1}" destId="{445AB1C8-87CA-49C4-8805-8D5F90D5258D}" srcOrd="1" destOrd="0" presId="urn:microsoft.com/office/officeart/2005/8/layout/chevron2"/>
    <dgm:cxn modelId="{51F735D4-5B55-4E34-A6C2-9FA8AFA6BCAD}" type="presParOf" srcId="{C581FCD7-0595-4E80-870B-7DC84B2562C5}" destId="{37E14CE3-464C-4B8A-89A9-ED627E1D3189}" srcOrd="1" destOrd="0" presId="urn:microsoft.com/office/officeart/2005/8/layout/chevron2"/>
    <dgm:cxn modelId="{12195C33-7B02-4B4B-BE03-ADE79D3B5089}" type="presParOf" srcId="{C581FCD7-0595-4E80-870B-7DC84B2562C5}" destId="{67E019CD-BF73-4E8B-92CB-1FA542A33990}" srcOrd="2" destOrd="0" presId="urn:microsoft.com/office/officeart/2005/8/layout/chevron2"/>
    <dgm:cxn modelId="{C69E6136-C4C7-4C43-B3DD-4BA8C36F5F26}" type="presParOf" srcId="{67E019CD-BF73-4E8B-92CB-1FA542A33990}" destId="{0DE04C85-702A-43A7-B207-0FFD31285F01}" srcOrd="0" destOrd="0" presId="urn:microsoft.com/office/officeart/2005/8/layout/chevron2"/>
    <dgm:cxn modelId="{C0404F7C-8228-4428-8856-544ADCCBE44D}" type="presParOf" srcId="{67E019CD-BF73-4E8B-92CB-1FA542A33990}" destId="{9FF9919F-D625-4B49-B4A5-E5DD3B2C4B41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F800CD8-7D39-4D60-9330-0BF121EBDA00}" type="datetimeFigureOut">
              <a:rPr lang="en-US" smtClean="0"/>
              <a:pPr/>
              <a:t>11/22/2018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DDFB8F6-CB93-4DFC-81CE-4D853903F3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3" Type="http://schemas.openxmlformats.org/officeDocument/2006/relationships/diagramLayout" Target="../diagrams/layout4.xml"/><Relationship Id="rId7" Type="http://schemas.openxmlformats.org/officeDocument/2006/relationships/diagramLayout" Target="../diagrams/layout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5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diagramColors" Target="../diagrams/colors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6480048" cy="2301240"/>
          </a:xfrm>
        </p:spPr>
        <p:txBody>
          <a:bodyPr/>
          <a:lstStyle/>
          <a:p>
            <a:r>
              <a:rPr smtClean="0"/>
              <a:t>Organization behaviour &amp; culture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6480048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By Miss Noreen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583837"/>
            <a:ext cx="6629400" cy="1826363"/>
          </a:xfrm>
        </p:spPr>
        <p:txBody>
          <a:bodyPr/>
          <a:lstStyle/>
          <a:p>
            <a:pPr algn="ctr"/>
            <a:r>
              <a:rPr lang="en-US" dirty="0" smtClean="0"/>
              <a:t>“Just Being Good”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514600"/>
            <a:ext cx="6629400" cy="1066688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Great Companies have always been great,</a:t>
            </a:r>
          </a:p>
          <a:p>
            <a:pPr algn="ctr"/>
            <a:r>
              <a:rPr lang="en-US" sz="2400" dirty="0" smtClean="0"/>
              <a:t>Good Companies remain just that good.</a:t>
            </a:r>
          </a:p>
          <a:p>
            <a:pPr algn="ctr"/>
            <a:endParaRPr lang="en-US" sz="2400" dirty="0" smtClean="0"/>
          </a:p>
          <a:p>
            <a:pPr algn="ctr"/>
            <a:endParaRPr lang="en-US" sz="2400" dirty="0" smtClean="0"/>
          </a:p>
          <a:p>
            <a:pPr algn="ctr"/>
            <a:r>
              <a:rPr lang="en-US" sz="2400" dirty="0" smtClean="0"/>
              <a:t>Because of disease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Companies Pick-up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15 years Cumulative Stock Returns at or below the general stock market.</a:t>
            </a:r>
          </a:p>
          <a:p>
            <a:endParaRPr lang="en-US" dirty="0" smtClean="0"/>
          </a:p>
          <a:p>
            <a:r>
              <a:rPr lang="en-US" dirty="0" smtClean="0"/>
              <a:t> Punctuated by a Transition Point.</a:t>
            </a:r>
          </a:p>
          <a:p>
            <a:endParaRPr lang="en-US" dirty="0" smtClean="0"/>
          </a:p>
          <a:p>
            <a:r>
              <a:rPr lang="en-US" dirty="0" smtClean="0"/>
              <a:t>Cumulative Returns at least 3 times the market over next 15 years.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3M</a:t>
            </a:r>
          </a:p>
          <a:p>
            <a:r>
              <a:rPr lang="en-US" dirty="0" smtClean="0"/>
              <a:t>Boeing</a:t>
            </a:r>
          </a:p>
          <a:p>
            <a:r>
              <a:rPr lang="en-US" dirty="0" smtClean="0"/>
              <a:t>Coca-Cola</a:t>
            </a:r>
          </a:p>
          <a:p>
            <a:r>
              <a:rPr lang="en-US" dirty="0" smtClean="0"/>
              <a:t>GE</a:t>
            </a:r>
          </a:p>
          <a:p>
            <a:r>
              <a:rPr lang="en-US" dirty="0" smtClean="0"/>
              <a:t>Hewlett-Packard (HP)</a:t>
            </a:r>
          </a:p>
          <a:p>
            <a:r>
              <a:rPr lang="en-US" dirty="0" smtClean="0"/>
              <a:t>Intel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Johnson &amp; Johnson</a:t>
            </a:r>
          </a:p>
          <a:p>
            <a:r>
              <a:rPr lang="en-US" dirty="0" smtClean="0"/>
              <a:t>Merck</a:t>
            </a:r>
          </a:p>
          <a:p>
            <a:r>
              <a:rPr lang="en-US" dirty="0" smtClean="0"/>
              <a:t>Motorola</a:t>
            </a:r>
          </a:p>
          <a:p>
            <a:r>
              <a:rPr lang="en-US" dirty="0" smtClean="0"/>
              <a:t>Pepsi</a:t>
            </a:r>
          </a:p>
          <a:p>
            <a:r>
              <a:rPr lang="en-US" dirty="0" smtClean="0"/>
              <a:t>Procter &amp; Gamble</a:t>
            </a:r>
          </a:p>
          <a:p>
            <a:r>
              <a:rPr lang="en-US" dirty="0" smtClean="0"/>
              <a:t>Wal-Mart</a:t>
            </a:r>
          </a:p>
          <a:p>
            <a:r>
              <a:rPr lang="en-US" dirty="0" smtClean="0"/>
              <a:t>Walt Disney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Arrow 4"/>
          <p:cNvSpPr/>
          <p:nvPr/>
        </p:nvSpPr>
        <p:spPr>
          <a:xfrm>
            <a:off x="838200" y="4419600"/>
            <a:ext cx="2209800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 rot="18959846">
            <a:off x="5565661" y="3337494"/>
            <a:ext cx="3304329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Inside The BLACK BOX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19400" y="2438400"/>
            <a:ext cx="3352800" cy="2819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BLACK</a:t>
            </a:r>
          </a:p>
          <a:p>
            <a:pPr algn="ctr"/>
            <a:r>
              <a:rPr lang="en-US" sz="3600" dirty="0" smtClean="0"/>
              <a:t>BOX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5105400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Good Results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1981200"/>
            <a:ext cx="2066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Great Results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Levels of Management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600200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52400"/>
          <a:ext cx="8686800" cy="647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228600" y="5325070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114800"/>
            <a:ext cx="8002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2-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" y="2819400"/>
            <a:ext cx="26661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3-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Front line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524000"/>
            <a:ext cx="2097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4-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Middle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228600"/>
            <a:ext cx="15199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5-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</a:rPr>
              <a:t>Top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8037"/>
            <a:ext cx="7924800" cy="1826363"/>
          </a:xfrm>
        </p:spPr>
        <p:txBody>
          <a:bodyPr/>
          <a:lstStyle/>
          <a:p>
            <a:r>
              <a:rPr lang="en-US" dirty="0" smtClean="0"/>
              <a:t>Level 5 Leader = HUMILITY + WILL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371600"/>
            <a:ext cx="6629400" cy="1826363"/>
          </a:xfrm>
        </p:spPr>
        <p:txBody>
          <a:bodyPr/>
          <a:lstStyle/>
          <a:p>
            <a:r>
              <a:rPr lang="en-US" dirty="0" smtClean="0"/>
              <a:t>“Humbleness clothes you in dignity”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590912"/>
            <a:ext cx="6629400" cy="1066688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Hazrat</a:t>
            </a:r>
            <a:r>
              <a:rPr lang="en-US" sz="2800" dirty="0" smtClean="0"/>
              <a:t> Ali (</a:t>
            </a:r>
            <a:r>
              <a:rPr lang="en-US" sz="2800" dirty="0" err="1" smtClean="0"/>
              <a:t>r.a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620000" cy="18263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“You can accomplish anything in life, provided that you do not mind who gets the credit”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24200" y="2819512"/>
            <a:ext cx="6629400" cy="1066688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/>
              <a:t>Harry S. Truman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rved Down Arrow 18"/>
          <p:cNvSpPr/>
          <p:nvPr/>
        </p:nvSpPr>
        <p:spPr>
          <a:xfrm rot="282152">
            <a:off x="1444844" y="1107221"/>
            <a:ext cx="6410489" cy="2387833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9862019">
            <a:off x="4160771" y="2230091"/>
            <a:ext cx="5000876" cy="762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Level 5 Leadership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621982"/>
            <a:ext cx="44196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6800" y="301238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 Up . . . . . 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 rot="19801374">
            <a:off x="4800190" y="1864669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BREAKTHROUGH!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97996" y="4079182"/>
            <a:ext cx="1326004" cy="646331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Level 5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Leadership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45052" y="4079182"/>
            <a:ext cx="1402948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First Who…</a:t>
            </a:r>
          </a:p>
          <a:p>
            <a:pPr algn="ctr"/>
            <a:r>
              <a:rPr lang="en-US" dirty="0" smtClean="0"/>
              <a:t>Then What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124200" y="4079182"/>
            <a:ext cx="152702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Confront The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Brutal Facts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4079182"/>
            <a:ext cx="1249060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Hedgehog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Concept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172200" y="4079182"/>
            <a:ext cx="1236236" cy="646331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Culture Of</a:t>
            </a:r>
          </a:p>
          <a:p>
            <a:pPr algn="ctr"/>
            <a:r>
              <a:rPr lang="en-US" dirty="0" smtClean="0"/>
              <a:t>Discipline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543800" y="4079182"/>
            <a:ext cx="1467068" cy="646331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Technology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Accelerators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804451"/>
            <a:ext cx="26670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DISCIPLINED PEOPLE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0400" y="4841182"/>
            <a:ext cx="28194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DISCIPLINED THOUGHT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4840069"/>
            <a:ext cx="2667000" cy="3693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DISCIPLINED ACTION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Curved Down Arrow 19"/>
          <p:cNvSpPr/>
          <p:nvPr/>
        </p:nvSpPr>
        <p:spPr>
          <a:xfrm flipH="1" flipV="1">
            <a:off x="1371600" y="5257800"/>
            <a:ext cx="5867400" cy="144780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200400" y="5867400"/>
            <a:ext cx="182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FLYWHEEL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About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NOOR BAHO</a:t>
            </a:r>
          </a:p>
          <a:p>
            <a:pPr>
              <a:buNone/>
            </a:pPr>
            <a:r>
              <a:rPr lang="en-US" sz="2400" dirty="0" smtClean="0"/>
              <a:t>	Freelancer (Web Developer – Back End)</a:t>
            </a:r>
          </a:p>
          <a:p>
            <a:pPr marL="419100" indent="-382588">
              <a:buNone/>
            </a:pPr>
            <a:r>
              <a:rPr lang="en-US" sz="2400" dirty="0" smtClean="0"/>
              <a:t>	Skills: Web Development, Python, JavaScript, PHP</a:t>
            </a:r>
            <a:endParaRPr lang="en-US" dirty="0" smtClean="0"/>
          </a:p>
          <a:p>
            <a:r>
              <a:rPr lang="en-US" dirty="0" smtClean="0"/>
              <a:t>ADNAN SHAHID</a:t>
            </a:r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ocrates-drawing.jpg"/>
          <p:cNvPicPr>
            <a:picLocks noChangeAspect="1"/>
          </p:cNvPicPr>
          <p:nvPr/>
        </p:nvPicPr>
        <p:blipFill>
          <a:blip r:embed="rId2" cstate="print"/>
          <a:srcRect l="8815" t="3509" r="18170" b="19298"/>
          <a:stretch>
            <a:fillRect/>
          </a:stretch>
        </p:blipFill>
        <p:spPr>
          <a:xfrm>
            <a:off x="5330473" y="2667000"/>
            <a:ext cx="3813527" cy="4191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543800" cy="18263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dirty="0" smtClean="0"/>
              <a:t>“There is only</a:t>
            </a:r>
            <a:br>
              <a:rPr lang="en-US" b="0" dirty="0" smtClean="0"/>
            </a:br>
            <a:r>
              <a:rPr lang="en-US" b="0" dirty="0" smtClean="0"/>
              <a:t>One good; Knowledge and</a:t>
            </a:r>
            <a:br>
              <a:rPr lang="en-US" b="0" dirty="0" smtClean="0"/>
            </a:br>
            <a:r>
              <a:rPr lang="en-US" b="0" dirty="0" smtClean="0"/>
              <a:t>One evil; Ignorance”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1800" y="1447800"/>
            <a:ext cx="6629400" cy="1066688"/>
          </a:xfrm>
        </p:spPr>
        <p:txBody>
          <a:bodyPr/>
          <a:lstStyle/>
          <a:p>
            <a:r>
              <a:rPr lang="en-US" sz="2800" b="1" dirty="0" smtClean="0"/>
              <a:t>SOCRATES</a:t>
            </a:r>
            <a:endParaRPr lang="en-US" sz="2800" b="1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2590800"/>
          <a:ext cx="5105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554162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First Who… Then What</a:t>
            </a:r>
            <a:br>
              <a:rPr lang="en-US" dirty="0" smtClean="0"/>
            </a:br>
            <a:r>
              <a:rPr lang="en-US" sz="3200" dirty="0" smtClean="0"/>
              <a:t>(Disciplined People)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People on the Bus</a:t>
            </a:r>
          </a:p>
          <a:p>
            <a:endParaRPr lang="en-US" dirty="0" smtClean="0"/>
          </a:p>
          <a:p>
            <a:r>
              <a:rPr lang="en-US" dirty="0" smtClean="0"/>
              <a:t>Wrong People off the Bus</a:t>
            </a:r>
          </a:p>
          <a:p>
            <a:endParaRPr lang="en-US" dirty="0" smtClean="0"/>
          </a:p>
          <a:p>
            <a:r>
              <a:rPr lang="en-US" dirty="0" smtClean="0"/>
              <a:t>Right People in Right Seats</a:t>
            </a:r>
          </a:p>
          <a:p>
            <a:endParaRPr lang="en-US" dirty="0" smtClean="0"/>
          </a:p>
          <a:p>
            <a:r>
              <a:rPr lang="en-US" dirty="0" smtClean="0"/>
              <a:t>Then Where to Drive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826363"/>
          </a:xfrm>
        </p:spPr>
        <p:txBody>
          <a:bodyPr/>
          <a:lstStyle/>
          <a:p>
            <a:pPr algn="ctr"/>
            <a:r>
              <a:rPr lang="en-US" dirty="0" smtClean="0"/>
              <a:t>Not a “Genius with a Thousand Helpers”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4953000" y="3302000"/>
          <a:ext cx="38100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457200" y="3225800"/>
          <a:ext cx="3810000" cy="279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" y="2362200"/>
            <a:ext cx="42956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 smtClean="0"/>
              <a:t>LEVEL 5 LEADER</a:t>
            </a:r>
            <a:endParaRPr lang="en-US" sz="3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724400" y="1862316"/>
            <a:ext cx="443743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 smtClean="0"/>
              <a:t>Genius with a</a:t>
            </a:r>
            <a:br>
              <a:rPr lang="en-US" sz="3800" b="1" dirty="0" smtClean="0"/>
            </a:br>
            <a:r>
              <a:rPr lang="en-US" sz="3800" b="1" dirty="0" smtClean="0"/>
              <a:t>Thousand Helpers</a:t>
            </a:r>
            <a:endParaRPr lang="en-US" sz="3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19400"/>
            <a:ext cx="6629400" cy="1826363"/>
          </a:xfrm>
        </p:spPr>
        <p:txBody>
          <a:bodyPr/>
          <a:lstStyle/>
          <a:p>
            <a:pPr algn="ctr"/>
            <a:r>
              <a:rPr lang="en-US" dirty="0" smtClean="0"/>
              <a:t>“People are the most important asset”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6629400" cy="1066688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The Old Proverb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467600" cy="1630362"/>
          </a:xfrm>
        </p:spPr>
        <p:txBody>
          <a:bodyPr/>
          <a:lstStyle/>
          <a:p>
            <a:pPr algn="ctr">
              <a:buFont typeface="Wingdings" pitchFamily="2" charset="2"/>
              <a:buChar char="v"/>
            </a:pPr>
            <a:r>
              <a:rPr lang="en-US" dirty="0" smtClean="0"/>
              <a:t>Confront the Brutal Facts</a:t>
            </a:r>
            <a:br>
              <a:rPr lang="en-US" dirty="0" smtClean="0"/>
            </a:br>
            <a:r>
              <a:rPr lang="en-US" sz="3200" dirty="0" smtClean="0"/>
              <a:t>(Disciplined Thought)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14400"/>
            <a:ext cx="8153400" cy="18263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</a:t>
            </a:r>
            <a:r>
              <a:rPr lang="en-US" b="0" dirty="0" smtClean="0"/>
              <a:t>Courage is not the absence of fear.</a:t>
            </a:r>
            <a:br>
              <a:rPr lang="en-US" b="0" dirty="0" smtClean="0"/>
            </a:br>
            <a:r>
              <a:rPr lang="en-US" b="0" dirty="0" smtClean="0"/>
              <a:t>It is going forward with the face of fear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91000" y="1752600"/>
            <a:ext cx="6629400" cy="1066688"/>
          </a:xfrm>
        </p:spPr>
        <p:txBody>
          <a:bodyPr/>
          <a:lstStyle/>
          <a:p>
            <a:r>
              <a:rPr lang="en-US" sz="2800" b="1" dirty="0" smtClean="0"/>
              <a:t>ABRAHAM LINKOLN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(1809-1865)</a:t>
            </a:r>
            <a:endParaRPr lang="en-US" b="1" dirty="0"/>
          </a:p>
        </p:txBody>
      </p:sp>
      <p:pic>
        <p:nvPicPr>
          <p:cNvPr id="4" name="Picture 3" descr="abraham-lincoln-9382540-2-402.jpg"/>
          <p:cNvPicPr>
            <a:picLocks noChangeAspect="1"/>
          </p:cNvPicPr>
          <p:nvPr/>
        </p:nvPicPr>
        <p:blipFill>
          <a:blip r:embed="rId2"/>
          <a:srcRect l="10711" r="5786" b="6667"/>
          <a:stretch>
            <a:fillRect/>
          </a:stretch>
        </p:blipFill>
        <p:spPr>
          <a:xfrm>
            <a:off x="0" y="2286000"/>
            <a:ext cx="4090445" cy="4572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91000" y="3352800"/>
            <a:ext cx="46985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16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US President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Lawyer &amp; Politician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Led US through Civil War</a:t>
            </a:r>
          </a:p>
          <a:p>
            <a:pPr marL="465138" indent="-465138">
              <a:buFont typeface="Arial" pitchFamily="34" charset="0"/>
              <a:buChar char="•"/>
            </a:pPr>
            <a:r>
              <a:rPr lang="en-US" sz="2800" dirty="0" smtClean="0"/>
              <a:t>Assassination 1865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 Climate Where the Truth is Heard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Lead with questions, not answers</a:t>
            </a:r>
          </a:p>
          <a:p>
            <a:endParaRPr lang="en-US" dirty="0" smtClean="0"/>
          </a:p>
          <a:p>
            <a:r>
              <a:rPr lang="en-US" dirty="0" smtClean="0"/>
              <a:t>Engage in dialogue and debate, not coercion</a:t>
            </a:r>
          </a:p>
          <a:p>
            <a:endParaRPr lang="en-US" dirty="0" smtClean="0"/>
          </a:p>
          <a:p>
            <a:r>
              <a:rPr lang="en-US" dirty="0" smtClean="0"/>
              <a:t>Conduct Autopsies, without blame</a:t>
            </a:r>
          </a:p>
          <a:p>
            <a:endParaRPr lang="en-US" dirty="0" smtClean="0"/>
          </a:p>
          <a:p>
            <a:r>
              <a:rPr lang="en-US" dirty="0" smtClean="0"/>
              <a:t>Build “Red Flag” Mechanisms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ight Arrow 12"/>
          <p:cNvSpPr/>
          <p:nvPr/>
        </p:nvSpPr>
        <p:spPr>
          <a:xfrm rot="18536611">
            <a:off x="2770540" y="4823651"/>
            <a:ext cx="1676861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rot="14213187">
            <a:off x="988254" y="4831639"/>
            <a:ext cx="1667583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100" dirty="0" smtClean="0"/>
              <a:t>Stockdale Paradox</a:t>
            </a:r>
            <a:endParaRPr lang="en-US" sz="3600" dirty="0"/>
          </a:p>
        </p:txBody>
      </p:sp>
      <p:pic>
        <p:nvPicPr>
          <p:cNvPr id="6" name="Content Placeholder 5" descr="220px-US_Navy_050706-N-0000X-001_Vice_Admiral_James_B._Stockdal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600" y="1295400"/>
            <a:ext cx="2756499" cy="3733800"/>
          </a:xfrm>
        </p:spPr>
      </p:pic>
      <p:sp>
        <p:nvSpPr>
          <p:cNvPr id="7" name="TextBox 6"/>
          <p:cNvSpPr txBox="1"/>
          <p:nvPr/>
        </p:nvSpPr>
        <p:spPr>
          <a:xfrm>
            <a:off x="5562600" y="5105400"/>
            <a:ext cx="35211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Admiral Stockdale</a:t>
            </a:r>
            <a:br>
              <a:rPr lang="en-US" sz="2800" b="1" dirty="0" smtClean="0"/>
            </a:br>
            <a:r>
              <a:rPr lang="en-US" sz="2400" dirty="0" smtClean="0"/>
              <a:t>(1923-2005)</a:t>
            </a:r>
            <a:br>
              <a:rPr lang="en-US" sz="2400" dirty="0" smtClean="0"/>
            </a:br>
            <a:r>
              <a:rPr lang="en-US" sz="2400" dirty="0" smtClean="0"/>
              <a:t>Prisoner of Vietnam War</a:t>
            </a:r>
            <a:br>
              <a:rPr lang="en-US" sz="2400" dirty="0" smtClean="0"/>
            </a:br>
            <a:r>
              <a:rPr lang="en-US" sz="2400" dirty="0" smtClean="0"/>
              <a:t>for over 7 years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5750" y="2098119"/>
            <a:ext cx="2525050" cy="209288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dirty="0" smtClean="0"/>
              <a:t>Retain faith that</a:t>
            </a:r>
          </a:p>
          <a:p>
            <a:r>
              <a:rPr lang="en-US" sz="2600" dirty="0" smtClean="0"/>
              <a:t>you will prevail</a:t>
            </a:r>
          </a:p>
          <a:p>
            <a:r>
              <a:rPr lang="en-US" sz="2600" dirty="0" smtClean="0"/>
              <a:t>in the end,</a:t>
            </a:r>
          </a:p>
          <a:p>
            <a:r>
              <a:rPr lang="en-US" sz="2600" dirty="0" smtClean="0"/>
              <a:t>regardless of</a:t>
            </a:r>
          </a:p>
          <a:p>
            <a:r>
              <a:rPr lang="en-US" sz="2600" dirty="0" smtClean="0"/>
              <a:t>the difficulties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3028161" y="2133600"/>
            <a:ext cx="2839239" cy="209288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dirty="0" smtClean="0"/>
              <a:t>Confront the most</a:t>
            </a:r>
          </a:p>
          <a:p>
            <a:r>
              <a:rPr lang="en-US" sz="2600" dirty="0" smtClean="0"/>
              <a:t>brutal facts of</a:t>
            </a:r>
          </a:p>
          <a:p>
            <a:r>
              <a:rPr lang="en-US" sz="2600" dirty="0" smtClean="0"/>
              <a:t>your current</a:t>
            </a:r>
          </a:p>
          <a:p>
            <a:r>
              <a:rPr lang="en-US" sz="2600" dirty="0" smtClean="0"/>
              <a:t>reality, whatever</a:t>
            </a:r>
          </a:p>
          <a:p>
            <a:r>
              <a:rPr lang="en-US" sz="2600" dirty="0" smtClean="0"/>
              <a:t>they might be</a:t>
            </a:r>
            <a:endParaRPr lang="en-US" sz="2600" dirty="0"/>
          </a:p>
        </p:txBody>
      </p:sp>
      <p:sp>
        <p:nvSpPr>
          <p:cNvPr id="12" name="TextBox 11"/>
          <p:cNvSpPr txBox="1"/>
          <p:nvPr/>
        </p:nvSpPr>
        <p:spPr>
          <a:xfrm>
            <a:off x="1371600" y="5638800"/>
            <a:ext cx="2838469" cy="492443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600" dirty="0" smtClean="0"/>
              <a:t>At the Same Time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>
              <a:buFont typeface="Wingdings" pitchFamily="2" charset="2"/>
              <a:buChar char="v"/>
            </a:pPr>
            <a:r>
              <a:rPr lang="en-US" sz="5100" dirty="0" smtClean="0"/>
              <a:t>The Hedgehog Concept</a:t>
            </a:r>
            <a:br>
              <a:rPr lang="en-US" sz="5100" dirty="0" smtClean="0"/>
            </a:br>
            <a:r>
              <a:rPr lang="en-US" sz="3600" dirty="0" smtClean="0"/>
              <a:t>(Simplicity within the three circles)</a:t>
            </a:r>
            <a:endParaRPr lang="en-US" sz="3600" dirty="0"/>
          </a:p>
        </p:txBody>
      </p:sp>
      <p:pic>
        <p:nvPicPr>
          <p:cNvPr id="5" name="Picture 4" descr="51Mn-wMM-EL._SX321_BO1,204,203,200_.jpg"/>
          <p:cNvPicPr>
            <a:picLocks noChangeAspect="1"/>
          </p:cNvPicPr>
          <p:nvPr/>
        </p:nvPicPr>
        <p:blipFill>
          <a:blip r:embed="rId2"/>
          <a:srcRect b="50327"/>
          <a:stretch>
            <a:fillRect/>
          </a:stretch>
        </p:blipFill>
        <p:spPr>
          <a:xfrm>
            <a:off x="0" y="1540380"/>
            <a:ext cx="9144000" cy="531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9"/>
          <p:cNvSpPr/>
          <p:nvPr/>
        </p:nvSpPr>
        <p:spPr>
          <a:xfrm>
            <a:off x="1905000" y="4419600"/>
            <a:ext cx="533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“The fox knows many things, but the hedgehog knows one big </a:t>
            </a:r>
            <a:r>
              <a:rPr lang="en-US" dirty="0" err="1" smtClean="0"/>
              <a:t>thing”</a:t>
            </a:r>
            <a:r>
              <a:rPr lang="en-US" sz="3100" b="1" dirty="0" err="1" smtClean="0"/>
              <a:t>BERLIN</a:t>
            </a:r>
            <a:endParaRPr lang="en-US" sz="3100" b="1" dirty="0"/>
          </a:p>
        </p:txBody>
      </p:sp>
      <p:sp>
        <p:nvSpPr>
          <p:cNvPr id="4" name="Rounded Rectangle 3"/>
          <p:cNvSpPr/>
          <p:nvPr/>
        </p:nvSpPr>
        <p:spPr>
          <a:xfrm>
            <a:off x="2819400" y="1524000"/>
            <a:ext cx="3657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/>
              <a:t>WORLD</a:t>
            </a:r>
            <a:endParaRPr lang="en-US" sz="3400" b="1" dirty="0"/>
          </a:p>
        </p:txBody>
      </p:sp>
      <p:sp>
        <p:nvSpPr>
          <p:cNvPr id="5" name="Left-Right-Up Arrow 4"/>
          <p:cNvSpPr/>
          <p:nvPr/>
        </p:nvSpPr>
        <p:spPr>
          <a:xfrm>
            <a:off x="1828800" y="2362200"/>
            <a:ext cx="5486400" cy="838200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57200" y="5562600"/>
            <a:ext cx="3657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smtClean="0"/>
              <a:t>Cunning Creature</a:t>
            </a:r>
            <a:endParaRPr lang="en-US" sz="34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5029200" y="5562600"/>
            <a:ext cx="3657600" cy="990600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3400" b="1" smtClean="0"/>
              <a:t>Dowdier Creature</a:t>
            </a:r>
            <a:endParaRPr lang="en-US" sz="3400" b="1" dirty="0"/>
          </a:p>
        </p:txBody>
      </p:sp>
      <p:sp>
        <p:nvSpPr>
          <p:cNvPr id="11" name="Down Arrow 10"/>
          <p:cNvSpPr/>
          <p:nvPr/>
        </p:nvSpPr>
        <p:spPr>
          <a:xfrm>
            <a:off x="6553200" y="4419600"/>
            <a:ext cx="5334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5" descr="CelticZodiacSignFox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12878" t="12048" r="19946" b="10505"/>
          <a:stretch>
            <a:fillRect/>
          </a:stretch>
        </p:blipFill>
        <p:spPr>
          <a:xfrm>
            <a:off x="1020419" y="3200400"/>
            <a:ext cx="2484782" cy="1905000"/>
          </a:xfrm>
        </p:spPr>
      </p:pic>
      <p:pic>
        <p:nvPicPr>
          <p:cNvPr id="13" name="Picture 12" descr="close-up-of-hedgehog-indoors-691100879-5888cd3a5f9b58bdb3c3a977.jpg"/>
          <p:cNvPicPr>
            <a:picLocks noChangeAspect="1"/>
          </p:cNvPicPr>
          <p:nvPr/>
        </p:nvPicPr>
        <p:blipFill>
          <a:blip r:embed="rId3"/>
          <a:srcRect l="26976" t="3162" r="16444" b="20949"/>
          <a:stretch>
            <a:fillRect/>
          </a:stretch>
        </p:blipFill>
        <p:spPr>
          <a:xfrm>
            <a:off x="5551004" y="3200400"/>
            <a:ext cx="2526196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bstract-3d-illustration-of-man-pushing-arrow-over-black-background-stock-photo_csp18756047.jpg"/>
          <p:cNvPicPr>
            <a:picLocks noGrp="1" noChangeAspect="1"/>
          </p:cNvPicPr>
          <p:nvPr>
            <p:ph idx="1"/>
          </p:nvPr>
        </p:nvPicPr>
        <p:blipFill>
          <a:blip r:embed="rId2"/>
          <a:srcRect t="29983" b="9757"/>
          <a:stretch>
            <a:fillRect/>
          </a:stretch>
        </p:blipFill>
        <p:spPr>
          <a:xfrm>
            <a:off x="657354" y="0"/>
            <a:ext cx="7724646" cy="6869796"/>
          </a:xfr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763000" cy="18263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“Hedgehog Concept is not a strategy to be the best, but  an understanding  of what you can be the best at”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657600" y="3048000"/>
            <a:ext cx="3657600" cy="3429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28800" y="3124200"/>
            <a:ext cx="3657600" cy="3429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667000" y="1828800"/>
            <a:ext cx="3657600" cy="3429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ardrop 6"/>
          <p:cNvSpPr/>
          <p:nvPr/>
        </p:nvSpPr>
        <p:spPr>
          <a:xfrm rot="18847979">
            <a:off x="3723039" y="3620750"/>
            <a:ext cx="1697922" cy="1750102"/>
          </a:xfrm>
          <a:prstGeom prst="teardrop">
            <a:avLst>
              <a:gd name="adj" fmla="val 10174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2286000"/>
            <a:ext cx="266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You are deeply</a:t>
            </a:r>
            <a:br>
              <a:rPr lang="en-US" dirty="0" smtClean="0"/>
            </a:br>
            <a:r>
              <a:rPr lang="en-US" b="1" dirty="0" smtClean="0"/>
              <a:t>PASSIONATE ABOUT?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860956" y="4459069"/>
            <a:ext cx="1454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Drives</a:t>
            </a:r>
          </a:p>
          <a:p>
            <a:pPr algn="ctr"/>
            <a:r>
              <a:rPr lang="en-US" dirty="0" smtClean="0"/>
              <a:t>Your</a:t>
            </a:r>
            <a:br>
              <a:rPr lang="en-US" dirty="0" smtClean="0"/>
            </a:br>
            <a:r>
              <a:rPr lang="en-US" b="1" dirty="0" smtClean="0"/>
              <a:t>ECONOMIC</a:t>
            </a:r>
          </a:p>
          <a:p>
            <a:pPr algn="ctr"/>
            <a:r>
              <a:rPr lang="en-US" b="1" dirty="0" smtClean="0"/>
              <a:t>ENGINE?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743271"/>
            <a:ext cx="158248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What You</a:t>
            </a:r>
          </a:p>
          <a:p>
            <a:pPr algn="ctr"/>
            <a:r>
              <a:rPr lang="en-US" dirty="0" smtClean="0"/>
              <a:t>can be the</a:t>
            </a:r>
            <a:br>
              <a:rPr lang="en-US" dirty="0" smtClean="0"/>
            </a:br>
            <a:r>
              <a:rPr lang="en-US" b="1" dirty="0" smtClean="0"/>
              <a:t>BEST IN</a:t>
            </a:r>
          </a:p>
          <a:p>
            <a:pPr algn="ctr"/>
            <a:r>
              <a:rPr lang="en-US" b="1" dirty="0" smtClean="0"/>
              <a:t>THE WORLD</a:t>
            </a:r>
          </a:p>
          <a:p>
            <a:pPr algn="ctr"/>
            <a:r>
              <a:rPr lang="en-US" b="1" dirty="0" smtClean="0"/>
              <a:t>AT?</a:t>
            </a:r>
            <a:endParaRPr lang="en-US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Hedgehog Circle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“can be” and “cannot be”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Profit per x.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 to stimulate, just to discover passion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7467600" cy="1143000"/>
          </a:xfrm>
        </p:spPr>
        <p:txBody>
          <a:bodyPr/>
          <a:lstStyle/>
          <a:p>
            <a:pPr algn="ctr"/>
            <a:r>
              <a:rPr lang="en-US" dirty="0" smtClean="0"/>
              <a:t>Simple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Kroger</a:t>
            </a:r>
            <a:br>
              <a:rPr lang="en-US" dirty="0" smtClean="0"/>
            </a:br>
            <a:r>
              <a:rPr lang="en-US" dirty="0" smtClean="0"/>
              <a:t>Super-store Concept</a:t>
            </a:r>
          </a:p>
          <a:p>
            <a:endParaRPr lang="en-US" dirty="0" smtClean="0"/>
          </a:p>
          <a:p>
            <a:r>
              <a:rPr lang="en-US" dirty="0" smtClean="0"/>
              <a:t>Kimberly-Clark</a:t>
            </a:r>
            <a:br>
              <a:rPr lang="en-US" dirty="0" smtClean="0"/>
            </a:br>
            <a:r>
              <a:rPr lang="en-US" dirty="0" smtClean="0"/>
              <a:t>Paper based Consumer Products</a:t>
            </a:r>
          </a:p>
          <a:p>
            <a:endParaRPr lang="en-US" dirty="0" smtClean="0"/>
          </a:p>
          <a:p>
            <a:r>
              <a:rPr lang="en-US" dirty="0" smtClean="0"/>
              <a:t>Walgreens</a:t>
            </a:r>
            <a:br>
              <a:rPr lang="en-US" dirty="0" smtClean="0"/>
            </a:br>
            <a:r>
              <a:rPr lang="en-US" dirty="0" smtClean="0"/>
              <a:t>Drug Stores</a:t>
            </a:r>
          </a:p>
          <a:p>
            <a:endParaRPr lang="en-US" dirty="0" smtClean="0"/>
          </a:p>
          <a:p>
            <a:r>
              <a:rPr lang="en-US" dirty="0" err="1" smtClean="0"/>
              <a:t>Savour</a:t>
            </a:r>
            <a:r>
              <a:rPr lang="en-US" dirty="0" smtClean="0"/>
              <a:t> Foods</a:t>
            </a:r>
            <a:br>
              <a:rPr lang="en-US" dirty="0" smtClean="0"/>
            </a:br>
            <a:r>
              <a:rPr lang="en-US" dirty="0" smtClean="0"/>
              <a:t>Rice Point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828800"/>
            <a:ext cx="7162800" cy="259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ADNAN SHAHID</a:t>
            </a:r>
            <a:br>
              <a:rPr lang="en-US" sz="4800" dirty="0" smtClean="0"/>
            </a:br>
            <a:r>
              <a:rPr lang="en-US" sz="4800" dirty="0" smtClean="0"/>
              <a:t>will Continue. . .</a:t>
            </a:r>
            <a:endParaRPr lang="en-US" sz="4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jim.jpg"/>
          <p:cNvPicPr>
            <a:picLocks noChangeAspect="1"/>
          </p:cNvPicPr>
          <p:nvPr/>
        </p:nvPicPr>
        <p:blipFill>
          <a:blip r:embed="rId2"/>
          <a:srcRect r="17808" b="4834"/>
          <a:stretch>
            <a:fillRect/>
          </a:stretch>
        </p:blipFill>
        <p:spPr>
          <a:xfrm>
            <a:off x="0" y="914400"/>
            <a:ext cx="9144000" cy="60007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JAMES COLLINS</a:t>
            </a:r>
            <a:r>
              <a:rPr lang="en-US" sz="3100" dirty="0" smtClean="0"/>
              <a:t>(1958-Present)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(JIM COLLINS)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Publications:</a:t>
            </a:r>
          </a:p>
          <a:p>
            <a:pPr lvl="1"/>
            <a:r>
              <a:rPr lang="en-US" dirty="0" smtClean="0"/>
              <a:t>Built To Last (1994)</a:t>
            </a:r>
          </a:p>
          <a:p>
            <a:pPr lvl="1"/>
            <a:r>
              <a:rPr lang="en-US" dirty="0" smtClean="0"/>
              <a:t>Beyond Entrepreneurship (1995)</a:t>
            </a:r>
          </a:p>
          <a:p>
            <a:pPr lvl="1"/>
            <a:r>
              <a:rPr lang="en-US" dirty="0" smtClean="0"/>
              <a:t>Good To Great (2001)</a:t>
            </a:r>
          </a:p>
          <a:p>
            <a:pPr lvl="1"/>
            <a:r>
              <a:rPr lang="en-US" dirty="0" smtClean="0"/>
              <a:t>Good To Great And</a:t>
            </a:r>
          </a:p>
          <a:p>
            <a:pPr lvl="1">
              <a:buNone/>
            </a:pPr>
            <a:r>
              <a:rPr lang="en-US" dirty="0" smtClean="0"/>
              <a:t>	The Social Sectors (2005)</a:t>
            </a:r>
          </a:p>
          <a:p>
            <a:pPr lvl="1"/>
            <a:r>
              <a:rPr lang="en-US" dirty="0" smtClean="0"/>
              <a:t>How The Mighty Fall (2009)</a:t>
            </a:r>
          </a:p>
          <a:p>
            <a:pPr lvl="1"/>
            <a:r>
              <a:rPr lang="en-US" dirty="0" smtClean="0"/>
              <a:t>Great By Choice (2011)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Collins’ friend Bill Meehan</a:t>
            </a:r>
          </a:p>
          <a:p>
            <a:endParaRPr lang="en-US" dirty="0" smtClean="0"/>
          </a:p>
          <a:p>
            <a:r>
              <a:rPr lang="en-US" dirty="0" smtClean="0"/>
              <a:t>Collin wrote only about “Great Companies”</a:t>
            </a:r>
          </a:p>
          <a:p>
            <a:endParaRPr lang="en-US" dirty="0" smtClean="0"/>
          </a:p>
          <a:p>
            <a:r>
              <a:rPr lang="en-US" dirty="0" smtClean="0"/>
              <a:t>Built to Last (1994)</a:t>
            </a:r>
          </a:p>
          <a:p>
            <a:endParaRPr lang="en-US" dirty="0" smtClean="0"/>
          </a:p>
          <a:p>
            <a:r>
              <a:rPr lang="en-US" dirty="0" smtClean="0"/>
              <a:t>Is the disease “To be Good” curable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-3d-illustration-of-man-pushing-arrow-over-black-background-stock-photo_csp18756047.jpg"/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304800" y="304800"/>
            <a:ext cx="8534400" cy="62407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6629400" cy="18263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“Can a Good Company Become a Great Company?”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Facts &amp; Figures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5 Years of Research</a:t>
            </a:r>
          </a:p>
          <a:p>
            <a:r>
              <a:rPr lang="en-US" dirty="0" smtClean="0"/>
              <a:t>21 Members of Research Team</a:t>
            </a:r>
          </a:p>
          <a:p>
            <a:r>
              <a:rPr lang="en-US" dirty="0" smtClean="0"/>
              <a:t>Researched over 28 Companies who sustained their great results for 15 years</a:t>
            </a:r>
          </a:p>
          <a:p>
            <a:r>
              <a:rPr lang="en-US" dirty="0" smtClean="0"/>
              <a:t>Compared 14 “Great Companies” with 14 “Failed Companies”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Good is enemy of Great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FF0000"/>
                </a:solidFill>
              </a:rPr>
              <a:t>Level 5 Leadership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First Who… Then What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Confront the Brutal Fact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Hedgehog Concept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A Culture of Discipline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Technology Accelerator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The Flywheel &amp; the Doom Loop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>
                <a:solidFill>
                  <a:srgbClr val="00B0F0"/>
                </a:solidFill>
              </a:rPr>
              <a:t>From Good to Great to Built to Last</a:t>
            </a:r>
            <a:endParaRPr 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6629400" cy="1826363"/>
          </a:xfrm>
        </p:spPr>
        <p:txBody>
          <a:bodyPr/>
          <a:lstStyle/>
          <a:p>
            <a:r>
              <a:rPr lang="en-US" dirty="0" smtClean="0"/>
              <a:t>“Good is the enemy of great”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057400"/>
            <a:ext cx="6629400" cy="1066688"/>
          </a:xfrm>
        </p:spPr>
        <p:txBody>
          <a:bodyPr/>
          <a:lstStyle/>
          <a:p>
            <a:pPr algn="r"/>
            <a:r>
              <a:rPr lang="en-US" dirty="0" smtClean="0"/>
              <a:t>Jim Collin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485</TotalTime>
  <Words>614</Words>
  <Application>Microsoft Office PowerPoint</Application>
  <PresentationFormat>On-screen Show (4:3)</PresentationFormat>
  <Paragraphs>195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Technic</vt:lpstr>
      <vt:lpstr>Organization behaviour &amp; culture</vt:lpstr>
      <vt:lpstr>About MEMBERS</vt:lpstr>
      <vt:lpstr>Slide 3</vt:lpstr>
      <vt:lpstr>JAMES COLLINS(1958-Present) (JIM COLLINS)</vt:lpstr>
      <vt:lpstr>Challenge</vt:lpstr>
      <vt:lpstr>“Can a Good Company Become a Great Company?”</vt:lpstr>
      <vt:lpstr>Facts &amp; Figures</vt:lpstr>
      <vt:lpstr>Overview</vt:lpstr>
      <vt:lpstr>“Good is the enemy of great”</vt:lpstr>
      <vt:lpstr>“Just Being Good”</vt:lpstr>
      <vt:lpstr>Companies Pick-up Standard</vt:lpstr>
      <vt:lpstr>Companies</vt:lpstr>
      <vt:lpstr>Inside The BLACK BOX</vt:lpstr>
      <vt:lpstr>Levels of Management</vt:lpstr>
      <vt:lpstr>Slide 15</vt:lpstr>
      <vt:lpstr>Level 5 Leader = HUMILITY + WILL</vt:lpstr>
      <vt:lpstr>“Humbleness clothes you in dignity”</vt:lpstr>
      <vt:lpstr>“You can accomplish anything in life, provided that you do not mind who gets the credit”</vt:lpstr>
      <vt:lpstr>Level 5 Leadership</vt:lpstr>
      <vt:lpstr>“There is only One good; Knowledge and One evil; Ignorance”</vt:lpstr>
      <vt:lpstr>First Who… Then What (Disciplined People)</vt:lpstr>
      <vt:lpstr>Not a “Genius with a Thousand Helpers”</vt:lpstr>
      <vt:lpstr>“People are the most important asset”</vt:lpstr>
      <vt:lpstr>Confront the Brutal Facts (Disciplined Thought)</vt:lpstr>
      <vt:lpstr>“Courage is not the absence of fear. It is going forward with the face of fear”</vt:lpstr>
      <vt:lpstr>A Climate Where the Truth is Heard</vt:lpstr>
      <vt:lpstr>Stockdale Paradox</vt:lpstr>
      <vt:lpstr>The Hedgehog Concept (Simplicity within the three circles)</vt:lpstr>
      <vt:lpstr>“The fox knows many things, but the hedgehog knows one big thing”BERLIN</vt:lpstr>
      <vt:lpstr>“Hedgehog Concept is not a strategy to be the best, but  an understanding  of what you can be the best at”</vt:lpstr>
      <vt:lpstr>Hedgehog Circle</vt:lpstr>
      <vt:lpstr>Simple Ideas</vt:lpstr>
      <vt:lpstr>ADNAN SHAHID will Continue. . 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Organization behaviour &amp; culture</dc:title>
  <dc:creator>Abid Hussain Tahir</dc:creator>
  <cp:lastModifiedBy>Abid Hussain Tahir</cp:lastModifiedBy>
  <cp:revision>65</cp:revision>
  <dcterms:created xsi:type="dcterms:W3CDTF">2018-11-18T18:25:40Z</dcterms:created>
  <dcterms:modified xsi:type="dcterms:W3CDTF">2018-11-22T01:47:52Z</dcterms:modified>
</cp:coreProperties>
</file>