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2" r:id="rId5"/>
    <p:sldId id="259" r:id="rId6"/>
    <p:sldId id="273" r:id="rId7"/>
    <p:sldId id="272" r:id="rId8"/>
    <p:sldId id="284" r:id="rId9"/>
    <p:sldId id="260" r:id="rId10"/>
    <p:sldId id="261" r:id="rId11"/>
    <p:sldId id="285" r:id="rId12"/>
    <p:sldId id="287" r:id="rId13"/>
    <p:sldId id="263" r:id="rId14"/>
    <p:sldId id="275" r:id="rId15"/>
    <p:sldId id="274" r:id="rId16"/>
    <p:sldId id="279" r:id="rId17"/>
    <p:sldId id="290" r:id="rId18"/>
    <p:sldId id="278" r:id="rId19"/>
    <p:sldId id="264" r:id="rId20"/>
    <p:sldId id="288" r:id="rId21"/>
    <p:sldId id="265" r:id="rId22"/>
    <p:sldId id="281" r:id="rId23"/>
    <p:sldId id="276" r:id="rId24"/>
    <p:sldId id="280" r:id="rId25"/>
    <p:sldId id="289" r:id="rId26"/>
    <p:sldId id="282" r:id="rId27"/>
    <p:sldId id="266" r:id="rId28"/>
    <p:sldId id="267" r:id="rId29"/>
    <p:sldId id="291" r:id="rId30"/>
    <p:sldId id="292" r:id="rId31"/>
    <p:sldId id="293" r:id="rId32"/>
    <p:sldId id="295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97005-BA6D-47B1-8615-9050EBE425D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5583D043-C361-45D1-9024-76FDA1B8874F}">
      <dgm:prSet phldrT="[Text]"/>
      <dgm:spPr/>
      <dgm:t>
        <a:bodyPr/>
        <a:lstStyle/>
        <a:p>
          <a:r>
            <a:rPr lang="en-US" dirty="0" smtClean="0"/>
            <a:t>Top Management</a:t>
          </a:r>
          <a:endParaRPr lang="en-US" dirty="0"/>
        </a:p>
      </dgm:t>
    </dgm:pt>
    <dgm:pt modelId="{10D686A2-3D24-4734-B34B-3FE738AA16FE}" type="parTrans" cxnId="{DE8C31B8-86BC-41FB-B18B-BAEF85669218}">
      <dgm:prSet/>
      <dgm:spPr/>
      <dgm:t>
        <a:bodyPr/>
        <a:lstStyle/>
        <a:p>
          <a:endParaRPr lang="en-US"/>
        </a:p>
      </dgm:t>
    </dgm:pt>
    <dgm:pt modelId="{D9268082-180A-4A60-A320-DC37478A2646}" type="sibTrans" cxnId="{DE8C31B8-86BC-41FB-B18B-BAEF85669218}">
      <dgm:prSet/>
      <dgm:spPr/>
      <dgm:t>
        <a:bodyPr/>
        <a:lstStyle/>
        <a:p>
          <a:endParaRPr lang="en-US"/>
        </a:p>
      </dgm:t>
    </dgm:pt>
    <dgm:pt modelId="{B9EE35E8-58D9-4DC5-8545-8120E846B133}">
      <dgm:prSet phldrT="[Text]"/>
      <dgm:spPr/>
      <dgm:t>
        <a:bodyPr/>
        <a:lstStyle/>
        <a:p>
          <a:r>
            <a:rPr lang="en-US" dirty="0" smtClean="0"/>
            <a:t>Middle Management</a:t>
          </a:r>
          <a:endParaRPr lang="en-US" dirty="0"/>
        </a:p>
      </dgm:t>
    </dgm:pt>
    <dgm:pt modelId="{1E012783-6666-4B3C-953C-955CAA761C04}" type="parTrans" cxnId="{8D784E65-421E-41AB-84AB-A06CEF471901}">
      <dgm:prSet/>
      <dgm:spPr/>
      <dgm:t>
        <a:bodyPr/>
        <a:lstStyle/>
        <a:p>
          <a:endParaRPr lang="en-US"/>
        </a:p>
      </dgm:t>
    </dgm:pt>
    <dgm:pt modelId="{1F0F12C1-08EF-4032-A7D3-43ABA1E931F1}" type="sibTrans" cxnId="{8D784E65-421E-41AB-84AB-A06CEF471901}">
      <dgm:prSet/>
      <dgm:spPr/>
      <dgm:t>
        <a:bodyPr/>
        <a:lstStyle/>
        <a:p>
          <a:endParaRPr lang="en-US"/>
        </a:p>
      </dgm:t>
    </dgm:pt>
    <dgm:pt modelId="{BFC2422D-67FD-4E6D-9F6A-DE93A444F815}">
      <dgm:prSet phldrT="[Text]"/>
      <dgm:spPr/>
      <dgm:t>
        <a:bodyPr/>
        <a:lstStyle/>
        <a:p>
          <a:r>
            <a:rPr lang="en-US" dirty="0" smtClean="0"/>
            <a:t>Operatives</a:t>
          </a:r>
          <a:endParaRPr lang="en-US" dirty="0"/>
        </a:p>
      </dgm:t>
    </dgm:pt>
    <dgm:pt modelId="{C0F4DA51-6922-42E7-972B-3232265E1A5B}" type="parTrans" cxnId="{B8701C49-CD27-4688-B80F-9511C81CD937}">
      <dgm:prSet/>
      <dgm:spPr/>
      <dgm:t>
        <a:bodyPr/>
        <a:lstStyle/>
        <a:p>
          <a:endParaRPr lang="en-US"/>
        </a:p>
      </dgm:t>
    </dgm:pt>
    <dgm:pt modelId="{429D251C-E258-402A-AEE8-1F9351983B24}" type="sibTrans" cxnId="{B8701C49-CD27-4688-B80F-9511C81CD937}">
      <dgm:prSet/>
      <dgm:spPr/>
      <dgm:t>
        <a:bodyPr/>
        <a:lstStyle/>
        <a:p>
          <a:endParaRPr lang="en-US"/>
        </a:p>
      </dgm:t>
    </dgm:pt>
    <dgm:pt modelId="{12ED6D81-2E70-4CA1-A052-47FBCC03F5BE}">
      <dgm:prSet phldrT="[Text]"/>
      <dgm:spPr/>
      <dgm:t>
        <a:bodyPr/>
        <a:lstStyle/>
        <a:p>
          <a:r>
            <a:rPr lang="en-US" dirty="0" smtClean="0"/>
            <a:t>Bottom Management</a:t>
          </a:r>
          <a:br>
            <a:rPr lang="en-US" dirty="0" smtClean="0"/>
          </a:br>
          <a:r>
            <a:rPr lang="en-US" dirty="0" smtClean="0"/>
            <a:t>(Front Line)</a:t>
          </a:r>
          <a:endParaRPr lang="en-US" dirty="0"/>
        </a:p>
      </dgm:t>
    </dgm:pt>
    <dgm:pt modelId="{EF8DE14C-6504-40BB-BEE8-8B743E3AF6B7}" type="parTrans" cxnId="{CE8FE5CE-278B-4374-8882-19149FBF7AA4}">
      <dgm:prSet/>
      <dgm:spPr/>
      <dgm:t>
        <a:bodyPr/>
        <a:lstStyle/>
        <a:p>
          <a:endParaRPr lang="en-US"/>
        </a:p>
      </dgm:t>
    </dgm:pt>
    <dgm:pt modelId="{D96739AC-7411-4707-BC97-000E02AE1A83}" type="sibTrans" cxnId="{CE8FE5CE-278B-4374-8882-19149FBF7AA4}">
      <dgm:prSet/>
      <dgm:spPr/>
      <dgm:t>
        <a:bodyPr/>
        <a:lstStyle/>
        <a:p>
          <a:endParaRPr lang="en-US"/>
        </a:p>
      </dgm:t>
    </dgm:pt>
    <dgm:pt modelId="{498D7631-C151-4E45-BC56-25BEB1B5B85E}" type="pres">
      <dgm:prSet presAssocID="{75297005-BA6D-47B1-8615-9050EBE425D9}" presName="Name0" presStyleCnt="0">
        <dgm:presLayoutVars>
          <dgm:dir/>
          <dgm:animLvl val="lvl"/>
          <dgm:resizeHandles val="exact"/>
        </dgm:presLayoutVars>
      </dgm:prSet>
      <dgm:spPr/>
    </dgm:pt>
    <dgm:pt modelId="{B4DBB0F4-E3F4-4987-8C69-A7775A656FFF}" type="pres">
      <dgm:prSet presAssocID="{5583D043-C361-45D1-9024-76FDA1B8874F}" presName="Name8" presStyleCnt="0"/>
      <dgm:spPr/>
    </dgm:pt>
    <dgm:pt modelId="{6CFF8F1E-84B3-4338-9FA6-2F8229A535C5}" type="pres">
      <dgm:prSet presAssocID="{5583D043-C361-45D1-9024-76FDA1B8874F}" presName="level" presStyleLbl="node1" presStyleIdx="0" presStyleCnt="4" custLinFactNeighborX="3061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D476D-F377-463A-BDAC-8BCD6DE6EBB1}" type="pres">
      <dgm:prSet presAssocID="{5583D043-C361-45D1-9024-76FDA1B8874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554F5-3E47-4A2E-BB33-029F7B88C349}" type="pres">
      <dgm:prSet presAssocID="{B9EE35E8-58D9-4DC5-8545-8120E846B133}" presName="Name8" presStyleCnt="0"/>
      <dgm:spPr/>
    </dgm:pt>
    <dgm:pt modelId="{6DF84C0A-AC97-473A-B411-3C28E11F7BF8}" type="pres">
      <dgm:prSet presAssocID="{B9EE35E8-58D9-4DC5-8545-8120E846B133}" presName="level" presStyleLbl="node1" presStyleIdx="1" presStyleCnt="4" custLinFactNeighborX="10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65A2-842E-4C19-BC02-61B5F5F87AC8}" type="pres">
      <dgm:prSet presAssocID="{B9EE35E8-58D9-4DC5-8545-8120E846B1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19B79-7F59-4404-BB33-B4273446441F}" type="pres">
      <dgm:prSet presAssocID="{12ED6D81-2E70-4CA1-A052-47FBCC03F5BE}" presName="Name8" presStyleCnt="0"/>
      <dgm:spPr/>
    </dgm:pt>
    <dgm:pt modelId="{D8B3D6BB-14DA-4A81-B2A7-D0E6651F7D62}" type="pres">
      <dgm:prSet presAssocID="{12ED6D81-2E70-4CA1-A052-47FBCC03F5BE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D5D54-9EDB-4DDB-BEBF-7C4AE126B124}" type="pres">
      <dgm:prSet presAssocID="{12ED6D81-2E70-4CA1-A052-47FBCC03F5B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8A9FD-50E6-4378-B105-4CA738CBB7E7}" type="pres">
      <dgm:prSet presAssocID="{BFC2422D-67FD-4E6D-9F6A-DE93A444F815}" presName="Name8" presStyleCnt="0"/>
      <dgm:spPr/>
    </dgm:pt>
    <dgm:pt modelId="{75F9A36A-A82A-4A56-B22D-D622D54594C0}" type="pres">
      <dgm:prSet presAssocID="{BFC2422D-67FD-4E6D-9F6A-DE93A444F815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AC319-248F-44FA-8947-D41F26B15AF4}" type="pres">
      <dgm:prSet presAssocID="{BFC2422D-67FD-4E6D-9F6A-DE93A444F81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2995D8-4669-4084-AEA3-4091ADA94DD5}" type="presOf" srcId="{5583D043-C361-45D1-9024-76FDA1B8874F}" destId="{CC4D476D-F377-463A-BDAC-8BCD6DE6EBB1}" srcOrd="1" destOrd="0" presId="urn:microsoft.com/office/officeart/2005/8/layout/pyramid1"/>
    <dgm:cxn modelId="{736847FC-0709-4AA8-9E5F-5CE6D6AD5377}" type="presOf" srcId="{BFC2422D-67FD-4E6D-9F6A-DE93A444F815}" destId="{A07AC319-248F-44FA-8947-D41F26B15AF4}" srcOrd="1" destOrd="0" presId="urn:microsoft.com/office/officeart/2005/8/layout/pyramid1"/>
    <dgm:cxn modelId="{A75CF96F-A345-46B1-B626-5A747754C80C}" type="presOf" srcId="{5583D043-C361-45D1-9024-76FDA1B8874F}" destId="{6CFF8F1E-84B3-4338-9FA6-2F8229A535C5}" srcOrd="0" destOrd="0" presId="urn:microsoft.com/office/officeart/2005/8/layout/pyramid1"/>
    <dgm:cxn modelId="{CE8FE5CE-278B-4374-8882-19149FBF7AA4}" srcId="{75297005-BA6D-47B1-8615-9050EBE425D9}" destId="{12ED6D81-2E70-4CA1-A052-47FBCC03F5BE}" srcOrd="2" destOrd="0" parTransId="{EF8DE14C-6504-40BB-BEE8-8B743E3AF6B7}" sibTransId="{D96739AC-7411-4707-BC97-000E02AE1A83}"/>
    <dgm:cxn modelId="{E56BBB83-EE92-4047-B074-566EB8B03ACA}" type="presOf" srcId="{12ED6D81-2E70-4CA1-A052-47FBCC03F5BE}" destId="{D8B3D6BB-14DA-4A81-B2A7-D0E6651F7D62}" srcOrd="0" destOrd="0" presId="urn:microsoft.com/office/officeart/2005/8/layout/pyramid1"/>
    <dgm:cxn modelId="{8D784E65-421E-41AB-84AB-A06CEF471901}" srcId="{75297005-BA6D-47B1-8615-9050EBE425D9}" destId="{B9EE35E8-58D9-4DC5-8545-8120E846B133}" srcOrd="1" destOrd="0" parTransId="{1E012783-6666-4B3C-953C-955CAA761C04}" sibTransId="{1F0F12C1-08EF-4032-A7D3-43ABA1E931F1}"/>
    <dgm:cxn modelId="{632A04D5-8EC2-4FE9-AB15-90709A02139D}" type="presOf" srcId="{BFC2422D-67FD-4E6D-9F6A-DE93A444F815}" destId="{75F9A36A-A82A-4A56-B22D-D622D54594C0}" srcOrd="0" destOrd="0" presId="urn:microsoft.com/office/officeart/2005/8/layout/pyramid1"/>
    <dgm:cxn modelId="{C9DA501A-0434-4037-BEDC-B90513C3D4F5}" type="presOf" srcId="{B9EE35E8-58D9-4DC5-8545-8120E846B133}" destId="{6DF84C0A-AC97-473A-B411-3C28E11F7BF8}" srcOrd="0" destOrd="0" presId="urn:microsoft.com/office/officeart/2005/8/layout/pyramid1"/>
    <dgm:cxn modelId="{A64F7A0B-A661-471F-88F9-DF405CD29FC6}" type="presOf" srcId="{12ED6D81-2E70-4CA1-A052-47FBCC03F5BE}" destId="{75DD5D54-9EDB-4DDB-BEBF-7C4AE126B124}" srcOrd="1" destOrd="0" presId="urn:microsoft.com/office/officeart/2005/8/layout/pyramid1"/>
    <dgm:cxn modelId="{AB175950-4D8D-4CCE-8CA3-6AEF8B19F68C}" type="presOf" srcId="{B9EE35E8-58D9-4DC5-8545-8120E846B133}" destId="{FC8765A2-842E-4C19-BC02-61B5F5F87AC8}" srcOrd="1" destOrd="0" presId="urn:microsoft.com/office/officeart/2005/8/layout/pyramid1"/>
    <dgm:cxn modelId="{DE8C31B8-86BC-41FB-B18B-BAEF85669218}" srcId="{75297005-BA6D-47B1-8615-9050EBE425D9}" destId="{5583D043-C361-45D1-9024-76FDA1B8874F}" srcOrd="0" destOrd="0" parTransId="{10D686A2-3D24-4734-B34B-3FE738AA16FE}" sibTransId="{D9268082-180A-4A60-A320-DC37478A2646}"/>
    <dgm:cxn modelId="{B8701C49-CD27-4688-B80F-9511C81CD937}" srcId="{75297005-BA6D-47B1-8615-9050EBE425D9}" destId="{BFC2422D-67FD-4E6D-9F6A-DE93A444F815}" srcOrd="3" destOrd="0" parTransId="{C0F4DA51-6922-42E7-972B-3232265E1A5B}" sibTransId="{429D251C-E258-402A-AEE8-1F9351983B24}"/>
    <dgm:cxn modelId="{48DCB2C2-4D27-4CA5-BDB8-D174CE16376F}" type="presOf" srcId="{75297005-BA6D-47B1-8615-9050EBE425D9}" destId="{498D7631-C151-4E45-BC56-25BEB1B5B85E}" srcOrd="0" destOrd="0" presId="urn:microsoft.com/office/officeart/2005/8/layout/pyramid1"/>
    <dgm:cxn modelId="{DF871B3E-823D-4CC5-8AC3-33AA1D742965}" type="presParOf" srcId="{498D7631-C151-4E45-BC56-25BEB1B5B85E}" destId="{B4DBB0F4-E3F4-4987-8C69-A7775A656FFF}" srcOrd="0" destOrd="0" presId="urn:microsoft.com/office/officeart/2005/8/layout/pyramid1"/>
    <dgm:cxn modelId="{F510B244-5722-456C-81C4-10E8860A3F7F}" type="presParOf" srcId="{B4DBB0F4-E3F4-4987-8C69-A7775A656FFF}" destId="{6CFF8F1E-84B3-4338-9FA6-2F8229A535C5}" srcOrd="0" destOrd="0" presId="urn:microsoft.com/office/officeart/2005/8/layout/pyramid1"/>
    <dgm:cxn modelId="{568650BA-A790-4A4D-BA0B-EF8F9BBF4511}" type="presParOf" srcId="{B4DBB0F4-E3F4-4987-8C69-A7775A656FFF}" destId="{CC4D476D-F377-463A-BDAC-8BCD6DE6EBB1}" srcOrd="1" destOrd="0" presId="urn:microsoft.com/office/officeart/2005/8/layout/pyramid1"/>
    <dgm:cxn modelId="{CB731D77-AF7C-4624-9FBF-68820A63DE4A}" type="presParOf" srcId="{498D7631-C151-4E45-BC56-25BEB1B5B85E}" destId="{72D554F5-3E47-4A2E-BB33-029F7B88C349}" srcOrd="1" destOrd="0" presId="urn:microsoft.com/office/officeart/2005/8/layout/pyramid1"/>
    <dgm:cxn modelId="{CBBF6B8E-1894-48BB-83D8-43633C0579CB}" type="presParOf" srcId="{72D554F5-3E47-4A2E-BB33-029F7B88C349}" destId="{6DF84C0A-AC97-473A-B411-3C28E11F7BF8}" srcOrd="0" destOrd="0" presId="urn:microsoft.com/office/officeart/2005/8/layout/pyramid1"/>
    <dgm:cxn modelId="{4C0AF896-A253-4323-8F7A-DA91FC453BD8}" type="presParOf" srcId="{72D554F5-3E47-4A2E-BB33-029F7B88C349}" destId="{FC8765A2-842E-4C19-BC02-61B5F5F87AC8}" srcOrd="1" destOrd="0" presId="urn:microsoft.com/office/officeart/2005/8/layout/pyramid1"/>
    <dgm:cxn modelId="{6216EB0E-2C58-47DE-9ACF-CC268045830E}" type="presParOf" srcId="{498D7631-C151-4E45-BC56-25BEB1B5B85E}" destId="{58019B79-7F59-4404-BB33-B4273446441F}" srcOrd="2" destOrd="0" presId="urn:microsoft.com/office/officeart/2005/8/layout/pyramid1"/>
    <dgm:cxn modelId="{A06F84B0-F06F-4D02-B24B-0C254DF3E572}" type="presParOf" srcId="{58019B79-7F59-4404-BB33-B4273446441F}" destId="{D8B3D6BB-14DA-4A81-B2A7-D0E6651F7D62}" srcOrd="0" destOrd="0" presId="urn:microsoft.com/office/officeart/2005/8/layout/pyramid1"/>
    <dgm:cxn modelId="{953F7DE7-A8C6-439D-92BB-8D2FA12774ED}" type="presParOf" srcId="{58019B79-7F59-4404-BB33-B4273446441F}" destId="{75DD5D54-9EDB-4DDB-BEBF-7C4AE126B124}" srcOrd="1" destOrd="0" presId="urn:microsoft.com/office/officeart/2005/8/layout/pyramid1"/>
    <dgm:cxn modelId="{E98776F5-9DB9-447A-83F4-BA412B1E534A}" type="presParOf" srcId="{498D7631-C151-4E45-BC56-25BEB1B5B85E}" destId="{5208A9FD-50E6-4378-B105-4CA738CBB7E7}" srcOrd="3" destOrd="0" presId="urn:microsoft.com/office/officeart/2005/8/layout/pyramid1"/>
    <dgm:cxn modelId="{073D9D40-49EB-4096-A522-1F8492576073}" type="presParOf" srcId="{5208A9FD-50E6-4378-B105-4CA738CBB7E7}" destId="{75F9A36A-A82A-4A56-B22D-D622D54594C0}" srcOrd="0" destOrd="0" presId="urn:microsoft.com/office/officeart/2005/8/layout/pyramid1"/>
    <dgm:cxn modelId="{0728C3DC-F9B9-4848-855B-57E61E7D7BEE}" type="presParOf" srcId="{5208A9FD-50E6-4378-B105-4CA738CBB7E7}" destId="{A07AC319-248F-44FA-8947-D41F26B15AF4}" srcOrd="1" destOrd="0" presId="urn:microsoft.com/office/officeart/2005/8/layout/pyramid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1633B-2E92-456E-92C7-A2E9A2A87FC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A5A3ACFD-E631-4494-8C4F-C620E946BD58}">
      <dgm:prSet phldrT="[Text]"/>
      <dgm:spPr/>
      <dgm:t>
        <a:bodyPr/>
        <a:lstStyle/>
        <a:p>
          <a:r>
            <a:rPr lang="en-US" b="1" dirty="0" smtClean="0"/>
            <a:t>Level 5 Executive</a:t>
          </a:r>
          <a:br>
            <a:rPr lang="en-US" b="1" dirty="0" smtClean="0"/>
          </a:br>
          <a:r>
            <a:rPr lang="en-US" dirty="0" smtClean="0"/>
            <a:t>(Blend of Personal Humility &amp; Professional Will)</a:t>
          </a:r>
          <a:endParaRPr lang="en-US" dirty="0"/>
        </a:p>
      </dgm:t>
    </dgm:pt>
    <dgm:pt modelId="{834AD0A1-BA93-4FC1-A3F0-CE9BEC8BA03D}" type="parTrans" cxnId="{3BC52D42-4BEC-4B6B-9767-72D5A2000BED}">
      <dgm:prSet/>
      <dgm:spPr/>
      <dgm:t>
        <a:bodyPr/>
        <a:lstStyle/>
        <a:p>
          <a:endParaRPr lang="en-US"/>
        </a:p>
      </dgm:t>
    </dgm:pt>
    <dgm:pt modelId="{0D8D7452-33D1-42B5-BE4B-84AB61232AE8}" type="sibTrans" cxnId="{3BC52D42-4BEC-4B6B-9767-72D5A2000BED}">
      <dgm:prSet/>
      <dgm:spPr/>
      <dgm:t>
        <a:bodyPr/>
        <a:lstStyle/>
        <a:p>
          <a:endParaRPr lang="en-US"/>
        </a:p>
      </dgm:t>
    </dgm:pt>
    <dgm:pt modelId="{DE49731D-1BEB-4519-AAE0-D08D7AA66173}">
      <dgm:prSet phldrT="[Text]"/>
      <dgm:spPr/>
      <dgm:t>
        <a:bodyPr/>
        <a:lstStyle/>
        <a:p>
          <a:r>
            <a:rPr lang="en-US" b="1" dirty="0" smtClean="0"/>
            <a:t>Contributing Team Member</a:t>
          </a:r>
          <a:br>
            <a:rPr lang="en-US" b="1" dirty="0" smtClean="0"/>
          </a:br>
          <a:r>
            <a:rPr lang="en-US" dirty="0" smtClean="0"/>
            <a:t>(Contributes individual Capabilities to achieve group objectives)</a:t>
          </a:r>
          <a:endParaRPr lang="en-US" dirty="0"/>
        </a:p>
      </dgm:t>
    </dgm:pt>
    <dgm:pt modelId="{35E0CC7C-B4DA-4E19-B47B-D1517A8ACDE3}" type="parTrans" cxnId="{969E7EB5-B084-4BD9-B9A3-B494BFA678F7}">
      <dgm:prSet/>
      <dgm:spPr/>
      <dgm:t>
        <a:bodyPr/>
        <a:lstStyle/>
        <a:p>
          <a:endParaRPr lang="en-US"/>
        </a:p>
      </dgm:t>
    </dgm:pt>
    <dgm:pt modelId="{16AD06B8-C463-4AA6-84C6-91B97D123F69}" type="sibTrans" cxnId="{969E7EB5-B084-4BD9-B9A3-B494BFA678F7}">
      <dgm:prSet/>
      <dgm:spPr/>
      <dgm:t>
        <a:bodyPr/>
        <a:lstStyle/>
        <a:p>
          <a:endParaRPr lang="en-US"/>
        </a:p>
      </dgm:t>
    </dgm:pt>
    <dgm:pt modelId="{C345636E-1465-4850-A6C8-C315FF2CE693}">
      <dgm:prSet phldrT="[Text]"/>
      <dgm:spPr/>
      <dgm:t>
        <a:bodyPr/>
        <a:lstStyle/>
        <a:p>
          <a:r>
            <a:rPr lang="en-US" b="1" dirty="0" smtClean="0"/>
            <a:t>Highly Capable Individual</a:t>
          </a:r>
          <a:br>
            <a:rPr lang="en-US" b="1" dirty="0" smtClean="0"/>
          </a:br>
          <a:r>
            <a:rPr lang="en-US" dirty="0" smtClean="0"/>
            <a:t>(Makes Productive Contributions through his skills)</a:t>
          </a:r>
          <a:endParaRPr lang="en-US" dirty="0"/>
        </a:p>
      </dgm:t>
    </dgm:pt>
    <dgm:pt modelId="{64034C4B-6D1E-4DA0-968D-FCE9C4E39F90}" type="parTrans" cxnId="{3D8E802B-41DA-4B93-A751-86BD76A7BB16}">
      <dgm:prSet/>
      <dgm:spPr/>
      <dgm:t>
        <a:bodyPr/>
        <a:lstStyle/>
        <a:p>
          <a:endParaRPr lang="en-US"/>
        </a:p>
      </dgm:t>
    </dgm:pt>
    <dgm:pt modelId="{8A479809-A5EC-4BAC-9770-3564DD2E831D}" type="sibTrans" cxnId="{3D8E802B-41DA-4B93-A751-86BD76A7BB16}">
      <dgm:prSet/>
      <dgm:spPr/>
      <dgm:t>
        <a:bodyPr/>
        <a:lstStyle/>
        <a:p>
          <a:endParaRPr lang="en-US"/>
        </a:p>
      </dgm:t>
    </dgm:pt>
    <dgm:pt modelId="{8039822B-FF5D-4BF0-A383-C8B161FE230C}">
      <dgm:prSet phldrT="[Text]"/>
      <dgm:spPr/>
      <dgm:t>
        <a:bodyPr/>
        <a:lstStyle/>
        <a:p>
          <a:r>
            <a:rPr lang="en-US" b="1" dirty="0" smtClean="0"/>
            <a:t>Effective Leader</a:t>
          </a:r>
          <a:br>
            <a:rPr lang="en-US" b="1" dirty="0" smtClean="0"/>
          </a:br>
          <a:r>
            <a:rPr lang="en-US" dirty="0" smtClean="0"/>
            <a:t>(Stimulating Higher Performance Standards)</a:t>
          </a:r>
          <a:endParaRPr lang="en-US" dirty="0"/>
        </a:p>
      </dgm:t>
    </dgm:pt>
    <dgm:pt modelId="{990CEC1A-0FDD-494D-9E47-4CBB12A97494}" type="parTrans" cxnId="{06EE97B2-E2AC-4378-805F-2C773C7C8F1A}">
      <dgm:prSet/>
      <dgm:spPr/>
      <dgm:t>
        <a:bodyPr/>
        <a:lstStyle/>
        <a:p>
          <a:endParaRPr lang="en-US"/>
        </a:p>
      </dgm:t>
    </dgm:pt>
    <dgm:pt modelId="{E1EE1C3E-D55A-41A5-9B53-21626C578380}" type="sibTrans" cxnId="{06EE97B2-E2AC-4378-805F-2C773C7C8F1A}">
      <dgm:prSet/>
      <dgm:spPr/>
      <dgm:t>
        <a:bodyPr/>
        <a:lstStyle/>
        <a:p>
          <a:endParaRPr lang="en-US"/>
        </a:p>
      </dgm:t>
    </dgm:pt>
    <dgm:pt modelId="{CEF828BB-9D34-4482-B82D-BB04DF21E3E8}">
      <dgm:prSet phldrT="[Text]"/>
      <dgm:spPr/>
      <dgm:t>
        <a:bodyPr/>
        <a:lstStyle/>
        <a:p>
          <a:r>
            <a:rPr lang="en-US" b="1" dirty="0" smtClean="0"/>
            <a:t>Competent Manager</a:t>
          </a:r>
          <a:br>
            <a:rPr lang="en-US" b="1" dirty="0" smtClean="0"/>
          </a:br>
          <a:r>
            <a:rPr lang="en-US" dirty="0" smtClean="0"/>
            <a:t>(Organizes People and Resources)</a:t>
          </a:r>
          <a:endParaRPr lang="en-US" dirty="0"/>
        </a:p>
      </dgm:t>
    </dgm:pt>
    <dgm:pt modelId="{D53ECEB3-4B7A-4920-A00F-FD69779937F1}" type="parTrans" cxnId="{835AB4E5-B2D5-4EEC-9D9B-941223B0F6A9}">
      <dgm:prSet/>
      <dgm:spPr/>
      <dgm:t>
        <a:bodyPr/>
        <a:lstStyle/>
        <a:p>
          <a:endParaRPr lang="en-US"/>
        </a:p>
      </dgm:t>
    </dgm:pt>
    <dgm:pt modelId="{35AE4733-E4B0-4284-BBB6-295DBD8478C4}" type="sibTrans" cxnId="{835AB4E5-B2D5-4EEC-9D9B-941223B0F6A9}">
      <dgm:prSet/>
      <dgm:spPr/>
      <dgm:t>
        <a:bodyPr/>
        <a:lstStyle/>
        <a:p>
          <a:endParaRPr lang="en-US"/>
        </a:p>
      </dgm:t>
    </dgm:pt>
    <dgm:pt modelId="{CEAA62DB-7919-4837-BF4E-85B2D0F1097E}" type="pres">
      <dgm:prSet presAssocID="{8961633B-2E92-456E-92C7-A2E9A2A87FC9}" presName="Name0" presStyleCnt="0">
        <dgm:presLayoutVars>
          <dgm:dir/>
          <dgm:animLvl val="lvl"/>
          <dgm:resizeHandles val="exact"/>
        </dgm:presLayoutVars>
      </dgm:prSet>
      <dgm:spPr/>
    </dgm:pt>
    <dgm:pt modelId="{AA7FCE54-BEDC-44DF-B1EE-40CDBE58ADCE}" type="pres">
      <dgm:prSet presAssocID="{A5A3ACFD-E631-4494-8C4F-C620E946BD58}" presName="Name8" presStyleCnt="0"/>
      <dgm:spPr/>
    </dgm:pt>
    <dgm:pt modelId="{4E6A1EC7-7AE7-4D9D-8469-463C61A336A0}" type="pres">
      <dgm:prSet presAssocID="{A5A3ACFD-E631-4494-8C4F-C620E946BD58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984B3-C6D9-4718-A588-B71CE18704E9}" type="pres">
      <dgm:prSet presAssocID="{A5A3ACFD-E631-4494-8C4F-C620E946BD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443EB-AC5E-4379-A5B5-E3B254207097}" type="pres">
      <dgm:prSet presAssocID="{8039822B-FF5D-4BF0-A383-C8B161FE230C}" presName="Name8" presStyleCnt="0"/>
      <dgm:spPr/>
    </dgm:pt>
    <dgm:pt modelId="{64B17F7E-AA65-4678-B4FA-B091181FCBD1}" type="pres">
      <dgm:prSet presAssocID="{8039822B-FF5D-4BF0-A383-C8B161FE230C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F975E-D8DF-4874-B2A5-0EDA53691C87}" type="pres">
      <dgm:prSet presAssocID="{8039822B-FF5D-4BF0-A383-C8B161FE230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CE00A-062F-49A5-A704-67E1E3B3A637}" type="pres">
      <dgm:prSet presAssocID="{CEF828BB-9D34-4482-B82D-BB04DF21E3E8}" presName="Name8" presStyleCnt="0"/>
      <dgm:spPr/>
    </dgm:pt>
    <dgm:pt modelId="{C522FEF2-F71F-45D7-8380-EC6EA17A30E4}" type="pres">
      <dgm:prSet presAssocID="{CEF828BB-9D34-4482-B82D-BB04DF21E3E8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C06F8-3EA5-4526-AD72-292B8140C6E6}" type="pres">
      <dgm:prSet presAssocID="{CEF828BB-9D34-4482-B82D-BB04DF21E3E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27ABC-50F5-4C65-B971-5A2BBC4590E0}" type="pres">
      <dgm:prSet presAssocID="{DE49731D-1BEB-4519-AAE0-D08D7AA66173}" presName="Name8" presStyleCnt="0"/>
      <dgm:spPr/>
    </dgm:pt>
    <dgm:pt modelId="{1F69E378-6321-47DA-A5CD-611E6F1FBD62}" type="pres">
      <dgm:prSet presAssocID="{DE49731D-1BEB-4519-AAE0-D08D7AA66173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79C86-9672-4AD5-8718-A11DB46E50FE}" type="pres">
      <dgm:prSet presAssocID="{DE49731D-1BEB-4519-AAE0-D08D7AA6617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D7B5A-F072-4DC9-BD96-7BF329FCCD7B}" type="pres">
      <dgm:prSet presAssocID="{C345636E-1465-4850-A6C8-C315FF2CE693}" presName="Name8" presStyleCnt="0"/>
      <dgm:spPr/>
    </dgm:pt>
    <dgm:pt modelId="{F8C7A480-4AF5-47D3-BB92-E9370F972CDA}" type="pres">
      <dgm:prSet presAssocID="{C345636E-1465-4850-A6C8-C315FF2CE693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E6C4B-6B7E-423D-88F1-A07A8ECD4872}" type="pres">
      <dgm:prSet presAssocID="{C345636E-1465-4850-A6C8-C315FF2CE69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EE97B2-E2AC-4378-805F-2C773C7C8F1A}" srcId="{8961633B-2E92-456E-92C7-A2E9A2A87FC9}" destId="{8039822B-FF5D-4BF0-A383-C8B161FE230C}" srcOrd="1" destOrd="0" parTransId="{990CEC1A-0FDD-494D-9E47-4CBB12A97494}" sibTransId="{E1EE1C3E-D55A-41A5-9B53-21626C578380}"/>
    <dgm:cxn modelId="{969E7EB5-B084-4BD9-B9A3-B494BFA678F7}" srcId="{8961633B-2E92-456E-92C7-A2E9A2A87FC9}" destId="{DE49731D-1BEB-4519-AAE0-D08D7AA66173}" srcOrd="3" destOrd="0" parTransId="{35E0CC7C-B4DA-4E19-B47B-D1517A8ACDE3}" sibTransId="{16AD06B8-C463-4AA6-84C6-91B97D123F69}"/>
    <dgm:cxn modelId="{82FAD0C7-4C15-43E0-B185-407594913A02}" type="presOf" srcId="{8039822B-FF5D-4BF0-A383-C8B161FE230C}" destId="{DD3F975E-D8DF-4874-B2A5-0EDA53691C87}" srcOrd="1" destOrd="0" presId="urn:microsoft.com/office/officeart/2005/8/layout/pyramid1"/>
    <dgm:cxn modelId="{28DFD3D1-A859-42F4-AB3F-64E033F90177}" type="presOf" srcId="{A5A3ACFD-E631-4494-8C4F-C620E946BD58}" destId="{4E6A1EC7-7AE7-4D9D-8469-463C61A336A0}" srcOrd="0" destOrd="0" presId="urn:microsoft.com/office/officeart/2005/8/layout/pyramid1"/>
    <dgm:cxn modelId="{3BC52D42-4BEC-4B6B-9767-72D5A2000BED}" srcId="{8961633B-2E92-456E-92C7-A2E9A2A87FC9}" destId="{A5A3ACFD-E631-4494-8C4F-C620E946BD58}" srcOrd="0" destOrd="0" parTransId="{834AD0A1-BA93-4FC1-A3F0-CE9BEC8BA03D}" sibTransId="{0D8D7452-33D1-42B5-BE4B-84AB61232AE8}"/>
    <dgm:cxn modelId="{835AB4E5-B2D5-4EEC-9D9B-941223B0F6A9}" srcId="{8961633B-2E92-456E-92C7-A2E9A2A87FC9}" destId="{CEF828BB-9D34-4482-B82D-BB04DF21E3E8}" srcOrd="2" destOrd="0" parTransId="{D53ECEB3-4B7A-4920-A00F-FD69779937F1}" sibTransId="{35AE4733-E4B0-4284-BBB6-295DBD8478C4}"/>
    <dgm:cxn modelId="{ABFA3146-038E-4842-99DA-34229592BDF5}" type="presOf" srcId="{8961633B-2E92-456E-92C7-A2E9A2A87FC9}" destId="{CEAA62DB-7919-4837-BF4E-85B2D0F1097E}" srcOrd="0" destOrd="0" presId="urn:microsoft.com/office/officeart/2005/8/layout/pyramid1"/>
    <dgm:cxn modelId="{895E1913-4262-426F-B83E-F21E6AE23FCE}" type="presOf" srcId="{CEF828BB-9D34-4482-B82D-BB04DF21E3E8}" destId="{C522FEF2-F71F-45D7-8380-EC6EA17A30E4}" srcOrd="0" destOrd="0" presId="urn:microsoft.com/office/officeart/2005/8/layout/pyramid1"/>
    <dgm:cxn modelId="{3D8E802B-41DA-4B93-A751-86BD76A7BB16}" srcId="{8961633B-2E92-456E-92C7-A2E9A2A87FC9}" destId="{C345636E-1465-4850-A6C8-C315FF2CE693}" srcOrd="4" destOrd="0" parTransId="{64034C4B-6D1E-4DA0-968D-FCE9C4E39F90}" sibTransId="{8A479809-A5EC-4BAC-9770-3564DD2E831D}"/>
    <dgm:cxn modelId="{D8192508-1AE1-4170-A29F-6D2D0730C758}" type="presOf" srcId="{DE49731D-1BEB-4519-AAE0-D08D7AA66173}" destId="{1F69E378-6321-47DA-A5CD-611E6F1FBD62}" srcOrd="0" destOrd="0" presId="urn:microsoft.com/office/officeart/2005/8/layout/pyramid1"/>
    <dgm:cxn modelId="{7E6F2303-D77A-49A8-B8C8-10FE0749DC32}" type="presOf" srcId="{C345636E-1465-4850-A6C8-C315FF2CE693}" destId="{49AE6C4B-6B7E-423D-88F1-A07A8ECD4872}" srcOrd="1" destOrd="0" presId="urn:microsoft.com/office/officeart/2005/8/layout/pyramid1"/>
    <dgm:cxn modelId="{9D0B5D1F-67BD-4404-87B1-1857D9834054}" type="presOf" srcId="{DE49731D-1BEB-4519-AAE0-D08D7AA66173}" destId="{9C579C86-9672-4AD5-8718-A11DB46E50FE}" srcOrd="1" destOrd="0" presId="urn:microsoft.com/office/officeart/2005/8/layout/pyramid1"/>
    <dgm:cxn modelId="{E74B7296-DD89-46B9-B994-DA5B61923321}" type="presOf" srcId="{8039822B-FF5D-4BF0-A383-C8B161FE230C}" destId="{64B17F7E-AA65-4678-B4FA-B091181FCBD1}" srcOrd="0" destOrd="0" presId="urn:microsoft.com/office/officeart/2005/8/layout/pyramid1"/>
    <dgm:cxn modelId="{079362E7-84D1-485A-8D50-1F7D290AB1F0}" type="presOf" srcId="{C345636E-1465-4850-A6C8-C315FF2CE693}" destId="{F8C7A480-4AF5-47D3-BB92-E9370F972CDA}" srcOrd="0" destOrd="0" presId="urn:microsoft.com/office/officeart/2005/8/layout/pyramid1"/>
    <dgm:cxn modelId="{4C708EDC-CC95-4488-863E-216967871757}" type="presOf" srcId="{CEF828BB-9D34-4482-B82D-BB04DF21E3E8}" destId="{3D7C06F8-3EA5-4526-AD72-292B8140C6E6}" srcOrd="1" destOrd="0" presId="urn:microsoft.com/office/officeart/2005/8/layout/pyramid1"/>
    <dgm:cxn modelId="{5FB95C07-03AA-41E7-9989-AC623B75F9D8}" type="presOf" srcId="{A5A3ACFD-E631-4494-8C4F-C620E946BD58}" destId="{FD5984B3-C6D9-4718-A588-B71CE18704E9}" srcOrd="1" destOrd="0" presId="urn:microsoft.com/office/officeart/2005/8/layout/pyramid1"/>
    <dgm:cxn modelId="{575CDC51-E361-477D-9E64-CD6630552101}" type="presParOf" srcId="{CEAA62DB-7919-4837-BF4E-85B2D0F1097E}" destId="{AA7FCE54-BEDC-44DF-B1EE-40CDBE58ADCE}" srcOrd="0" destOrd="0" presId="urn:microsoft.com/office/officeart/2005/8/layout/pyramid1"/>
    <dgm:cxn modelId="{73DD6AAD-8563-47EF-9ECC-BAD192BCD497}" type="presParOf" srcId="{AA7FCE54-BEDC-44DF-B1EE-40CDBE58ADCE}" destId="{4E6A1EC7-7AE7-4D9D-8469-463C61A336A0}" srcOrd="0" destOrd="0" presId="urn:microsoft.com/office/officeart/2005/8/layout/pyramid1"/>
    <dgm:cxn modelId="{5995F637-3171-4B88-B4E4-2E77DA962265}" type="presParOf" srcId="{AA7FCE54-BEDC-44DF-B1EE-40CDBE58ADCE}" destId="{FD5984B3-C6D9-4718-A588-B71CE18704E9}" srcOrd="1" destOrd="0" presId="urn:microsoft.com/office/officeart/2005/8/layout/pyramid1"/>
    <dgm:cxn modelId="{C0DC7C4F-2200-405E-89B5-4B342F913CCF}" type="presParOf" srcId="{CEAA62DB-7919-4837-BF4E-85B2D0F1097E}" destId="{608443EB-AC5E-4379-A5B5-E3B254207097}" srcOrd="1" destOrd="0" presId="urn:microsoft.com/office/officeart/2005/8/layout/pyramid1"/>
    <dgm:cxn modelId="{78725142-2623-470B-A09D-D5A176C638D2}" type="presParOf" srcId="{608443EB-AC5E-4379-A5B5-E3B254207097}" destId="{64B17F7E-AA65-4678-B4FA-B091181FCBD1}" srcOrd="0" destOrd="0" presId="urn:microsoft.com/office/officeart/2005/8/layout/pyramid1"/>
    <dgm:cxn modelId="{373173BE-1B65-427E-ACFC-524292AABCA4}" type="presParOf" srcId="{608443EB-AC5E-4379-A5B5-E3B254207097}" destId="{DD3F975E-D8DF-4874-B2A5-0EDA53691C87}" srcOrd="1" destOrd="0" presId="urn:microsoft.com/office/officeart/2005/8/layout/pyramid1"/>
    <dgm:cxn modelId="{357B4A46-98CB-4D1B-B15D-6EE2167C1620}" type="presParOf" srcId="{CEAA62DB-7919-4837-BF4E-85B2D0F1097E}" destId="{434CE00A-062F-49A5-A704-67E1E3B3A637}" srcOrd="2" destOrd="0" presId="urn:microsoft.com/office/officeart/2005/8/layout/pyramid1"/>
    <dgm:cxn modelId="{2706E66A-3D44-4857-A57A-D6E551467D79}" type="presParOf" srcId="{434CE00A-062F-49A5-A704-67E1E3B3A637}" destId="{C522FEF2-F71F-45D7-8380-EC6EA17A30E4}" srcOrd="0" destOrd="0" presId="urn:microsoft.com/office/officeart/2005/8/layout/pyramid1"/>
    <dgm:cxn modelId="{0A603337-AF63-4CAB-B3CA-B9F754961D60}" type="presParOf" srcId="{434CE00A-062F-49A5-A704-67E1E3B3A637}" destId="{3D7C06F8-3EA5-4526-AD72-292B8140C6E6}" srcOrd="1" destOrd="0" presId="urn:microsoft.com/office/officeart/2005/8/layout/pyramid1"/>
    <dgm:cxn modelId="{AA05421E-E957-44F0-BA40-E3F2DFBD8A68}" type="presParOf" srcId="{CEAA62DB-7919-4837-BF4E-85B2D0F1097E}" destId="{B5227ABC-50F5-4C65-B971-5A2BBC4590E0}" srcOrd="3" destOrd="0" presId="urn:microsoft.com/office/officeart/2005/8/layout/pyramid1"/>
    <dgm:cxn modelId="{7496FD11-2401-43FA-BCFB-7014ACE0A79B}" type="presParOf" srcId="{B5227ABC-50F5-4C65-B971-5A2BBC4590E0}" destId="{1F69E378-6321-47DA-A5CD-611E6F1FBD62}" srcOrd="0" destOrd="0" presId="urn:microsoft.com/office/officeart/2005/8/layout/pyramid1"/>
    <dgm:cxn modelId="{8D2F5FB3-F4B6-4798-9CED-44EBB1505545}" type="presParOf" srcId="{B5227ABC-50F5-4C65-B971-5A2BBC4590E0}" destId="{9C579C86-9672-4AD5-8718-A11DB46E50FE}" srcOrd="1" destOrd="0" presId="urn:microsoft.com/office/officeart/2005/8/layout/pyramid1"/>
    <dgm:cxn modelId="{D78CB801-322B-44CE-97FB-DEE16D64C76A}" type="presParOf" srcId="{CEAA62DB-7919-4837-BF4E-85B2D0F1097E}" destId="{690D7B5A-F072-4DC9-BD96-7BF329FCCD7B}" srcOrd="4" destOrd="0" presId="urn:microsoft.com/office/officeart/2005/8/layout/pyramid1"/>
    <dgm:cxn modelId="{0AB1B1ED-2A0E-4066-B98F-7338C2204CB8}" type="presParOf" srcId="{690D7B5A-F072-4DC9-BD96-7BF329FCCD7B}" destId="{F8C7A480-4AF5-47D3-BB92-E9370F972CDA}" srcOrd="0" destOrd="0" presId="urn:microsoft.com/office/officeart/2005/8/layout/pyramid1"/>
    <dgm:cxn modelId="{96F301EC-711C-4B3F-9A6E-E6BBDA707CF2}" type="presParOf" srcId="{690D7B5A-F072-4DC9-BD96-7BF329FCCD7B}" destId="{49AE6C4B-6B7E-423D-88F1-A07A8ECD4872}" srcOrd="1" destOrd="0" presId="urn:microsoft.com/office/officeart/2005/8/layout/pyramid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176DC8-3BEC-4996-A662-E1FEFDB0EBA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BAA97B2-AA4A-4C17-A1BD-C5A73EAB5712}">
      <dgm:prSet phldrT="[Text]"/>
      <dgm:spPr/>
      <dgm:t>
        <a:bodyPr/>
        <a:lstStyle/>
        <a:p>
          <a:r>
            <a:rPr lang="en-US" dirty="0" smtClean="0"/>
            <a:t>SOCRATES</a:t>
          </a:r>
          <a:endParaRPr lang="en-US" dirty="0"/>
        </a:p>
      </dgm:t>
    </dgm:pt>
    <dgm:pt modelId="{2EC953ED-E5B7-48A0-A2F5-CD9DEE4B6AB6}" type="parTrans" cxnId="{AF5A6898-FB4E-4E1E-8558-92E982318077}">
      <dgm:prSet/>
      <dgm:spPr/>
      <dgm:t>
        <a:bodyPr/>
        <a:lstStyle/>
        <a:p>
          <a:endParaRPr lang="en-US"/>
        </a:p>
      </dgm:t>
    </dgm:pt>
    <dgm:pt modelId="{50C45C8D-46FD-4A67-8011-6DB443E47D92}" type="sibTrans" cxnId="{AF5A6898-FB4E-4E1E-8558-92E982318077}">
      <dgm:prSet/>
      <dgm:spPr/>
      <dgm:t>
        <a:bodyPr/>
        <a:lstStyle/>
        <a:p>
          <a:endParaRPr lang="en-US"/>
        </a:p>
      </dgm:t>
    </dgm:pt>
    <dgm:pt modelId="{48788F11-D686-4571-B0E5-C65CF0DBF682}">
      <dgm:prSet phldrT="[Text]"/>
      <dgm:spPr/>
      <dgm:t>
        <a:bodyPr/>
        <a:lstStyle/>
        <a:p>
          <a:r>
            <a:rPr lang="en-US" dirty="0" smtClean="0"/>
            <a:t>PLATO</a:t>
          </a:r>
          <a:endParaRPr lang="en-US" dirty="0"/>
        </a:p>
      </dgm:t>
    </dgm:pt>
    <dgm:pt modelId="{7D8B84FC-A66E-486B-83B0-B0A9688956CC}" type="parTrans" cxnId="{44D370A2-6F53-4C96-8135-586F4FDEF198}">
      <dgm:prSet/>
      <dgm:spPr/>
      <dgm:t>
        <a:bodyPr/>
        <a:lstStyle/>
        <a:p>
          <a:endParaRPr lang="en-US"/>
        </a:p>
      </dgm:t>
    </dgm:pt>
    <dgm:pt modelId="{2B4C048A-5C8C-4059-8911-4A8C1E2EBC46}" type="sibTrans" cxnId="{44D370A2-6F53-4C96-8135-586F4FDEF198}">
      <dgm:prSet/>
      <dgm:spPr/>
      <dgm:t>
        <a:bodyPr/>
        <a:lstStyle/>
        <a:p>
          <a:endParaRPr lang="en-US"/>
        </a:p>
      </dgm:t>
    </dgm:pt>
    <dgm:pt modelId="{DE4D227B-1749-422F-9235-AE1B4E801553}">
      <dgm:prSet phldrT="[Text]"/>
      <dgm:spPr/>
      <dgm:t>
        <a:bodyPr/>
        <a:lstStyle/>
        <a:p>
          <a:r>
            <a:rPr lang="en-US" dirty="0" smtClean="0"/>
            <a:t>Alexander The Great</a:t>
          </a:r>
          <a:endParaRPr lang="en-US" dirty="0"/>
        </a:p>
      </dgm:t>
    </dgm:pt>
    <dgm:pt modelId="{309B6C39-85BA-4057-88DD-8C93838749A0}" type="parTrans" cxnId="{1D198501-C76A-4FA3-BA2D-7215AA8BB4DC}">
      <dgm:prSet/>
      <dgm:spPr/>
      <dgm:t>
        <a:bodyPr/>
        <a:lstStyle/>
        <a:p>
          <a:endParaRPr lang="en-US"/>
        </a:p>
      </dgm:t>
    </dgm:pt>
    <dgm:pt modelId="{5CE3FE14-A207-464A-BA18-7DCD7A47CAEE}" type="sibTrans" cxnId="{1D198501-C76A-4FA3-BA2D-7215AA8BB4DC}">
      <dgm:prSet/>
      <dgm:spPr/>
      <dgm:t>
        <a:bodyPr/>
        <a:lstStyle/>
        <a:p>
          <a:endParaRPr lang="en-US"/>
        </a:p>
      </dgm:t>
    </dgm:pt>
    <dgm:pt modelId="{C3A1B913-1B46-4B0D-9399-EA948ABEFD4B}">
      <dgm:prSet phldrT="[Text]"/>
      <dgm:spPr/>
      <dgm:t>
        <a:bodyPr/>
        <a:lstStyle/>
        <a:p>
          <a:r>
            <a:rPr lang="en-US" dirty="0" smtClean="0"/>
            <a:t>ARISTOTLE</a:t>
          </a:r>
          <a:endParaRPr lang="en-US" dirty="0"/>
        </a:p>
      </dgm:t>
    </dgm:pt>
    <dgm:pt modelId="{74022173-E4BB-44E1-8164-D7D6BF2E0C5C}" type="parTrans" cxnId="{838E8C45-FD82-44E8-8951-AB306792B577}">
      <dgm:prSet/>
      <dgm:spPr/>
      <dgm:t>
        <a:bodyPr/>
        <a:lstStyle/>
        <a:p>
          <a:endParaRPr lang="en-US"/>
        </a:p>
      </dgm:t>
    </dgm:pt>
    <dgm:pt modelId="{66B8695A-A1E1-4FF1-B3CB-B04A8E932752}" type="sibTrans" cxnId="{838E8C45-FD82-44E8-8951-AB306792B577}">
      <dgm:prSet/>
      <dgm:spPr/>
      <dgm:t>
        <a:bodyPr/>
        <a:lstStyle/>
        <a:p>
          <a:endParaRPr lang="en-US"/>
        </a:p>
      </dgm:t>
    </dgm:pt>
    <dgm:pt modelId="{79D1A290-7F33-41CE-ABB7-CC11DAEA4118}" type="pres">
      <dgm:prSet presAssocID="{7E176DC8-3BEC-4996-A662-E1FEFDB0EBA0}" presName="linearFlow" presStyleCnt="0">
        <dgm:presLayoutVars>
          <dgm:resizeHandles val="exact"/>
        </dgm:presLayoutVars>
      </dgm:prSet>
      <dgm:spPr/>
    </dgm:pt>
    <dgm:pt modelId="{3FF21EE0-BC7A-4415-B487-A9DE7289C7C2}" type="pres">
      <dgm:prSet presAssocID="{DBAA97B2-AA4A-4C17-A1BD-C5A73EAB571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57AFF-2B4D-4C1D-8A44-808E6876BAAF}" type="pres">
      <dgm:prSet presAssocID="{50C45C8D-46FD-4A67-8011-6DB443E47D9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AFD8F7F-BBE4-452D-AEF4-2607760B8856}" type="pres">
      <dgm:prSet presAssocID="{50C45C8D-46FD-4A67-8011-6DB443E47D9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A2EB2A-B8D9-4FFC-BB7B-5D48E96B07E8}" type="pres">
      <dgm:prSet presAssocID="{48788F11-D686-4571-B0E5-C65CF0DBF68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66275-2DC4-4274-AFF1-31ADE53106C3}" type="pres">
      <dgm:prSet presAssocID="{2B4C048A-5C8C-4059-8911-4A8C1E2EBC4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E6E2CDB-9E4E-469E-8C81-6C0E08C6D982}" type="pres">
      <dgm:prSet presAssocID="{2B4C048A-5C8C-4059-8911-4A8C1E2EBC4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B40BE87-1C45-498C-883E-327DE0AA100D}" type="pres">
      <dgm:prSet presAssocID="{C3A1B913-1B46-4B0D-9399-EA948ABEFD4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EF242-41CD-4DDC-A142-F42986BBF30C}" type="pres">
      <dgm:prSet presAssocID="{66B8695A-A1E1-4FF1-B3CB-B04A8E93275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92E2265-9145-4A34-AA22-50444EB4E937}" type="pres">
      <dgm:prSet presAssocID="{66B8695A-A1E1-4FF1-B3CB-B04A8E93275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6C7F865-9BF3-4330-969E-EB0EAC04224B}" type="pres">
      <dgm:prSet presAssocID="{DE4D227B-1749-422F-9235-AE1B4E80155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D370A2-6F53-4C96-8135-586F4FDEF198}" srcId="{7E176DC8-3BEC-4996-A662-E1FEFDB0EBA0}" destId="{48788F11-D686-4571-B0E5-C65CF0DBF682}" srcOrd="1" destOrd="0" parTransId="{7D8B84FC-A66E-486B-83B0-B0A9688956CC}" sibTransId="{2B4C048A-5C8C-4059-8911-4A8C1E2EBC46}"/>
    <dgm:cxn modelId="{A39B65B5-18AB-4DFA-9A96-6042F1588877}" type="presOf" srcId="{DBAA97B2-AA4A-4C17-A1BD-C5A73EAB5712}" destId="{3FF21EE0-BC7A-4415-B487-A9DE7289C7C2}" srcOrd="0" destOrd="0" presId="urn:microsoft.com/office/officeart/2005/8/layout/process2"/>
    <dgm:cxn modelId="{82ACB457-FCC0-4CD9-853A-888898DEE695}" type="presOf" srcId="{2B4C048A-5C8C-4059-8911-4A8C1E2EBC46}" destId="{FE6E2CDB-9E4E-469E-8C81-6C0E08C6D982}" srcOrd="1" destOrd="0" presId="urn:microsoft.com/office/officeart/2005/8/layout/process2"/>
    <dgm:cxn modelId="{B079D8E8-09DC-4EB8-9A22-423EC4F1FA82}" type="presOf" srcId="{50C45C8D-46FD-4A67-8011-6DB443E47D92}" destId="{2AFD8F7F-BBE4-452D-AEF4-2607760B8856}" srcOrd="1" destOrd="0" presId="urn:microsoft.com/office/officeart/2005/8/layout/process2"/>
    <dgm:cxn modelId="{1D198501-C76A-4FA3-BA2D-7215AA8BB4DC}" srcId="{7E176DC8-3BEC-4996-A662-E1FEFDB0EBA0}" destId="{DE4D227B-1749-422F-9235-AE1B4E801553}" srcOrd="3" destOrd="0" parTransId="{309B6C39-85BA-4057-88DD-8C93838749A0}" sibTransId="{5CE3FE14-A207-464A-BA18-7DCD7A47CAEE}"/>
    <dgm:cxn modelId="{9954A380-2368-44D3-9E50-4604C5A3784F}" type="presOf" srcId="{C3A1B913-1B46-4B0D-9399-EA948ABEFD4B}" destId="{2B40BE87-1C45-498C-883E-327DE0AA100D}" srcOrd="0" destOrd="0" presId="urn:microsoft.com/office/officeart/2005/8/layout/process2"/>
    <dgm:cxn modelId="{3ABD93BB-DE6B-4D27-90E0-8E28A7E2843A}" type="presOf" srcId="{66B8695A-A1E1-4FF1-B3CB-B04A8E932752}" destId="{F6AEF242-41CD-4DDC-A142-F42986BBF30C}" srcOrd="0" destOrd="0" presId="urn:microsoft.com/office/officeart/2005/8/layout/process2"/>
    <dgm:cxn modelId="{C858A7F3-6D66-4D1C-923E-FE2EBB9DD8A9}" type="presOf" srcId="{7E176DC8-3BEC-4996-A662-E1FEFDB0EBA0}" destId="{79D1A290-7F33-41CE-ABB7-CC11DAEA4118}" srcOrd="0" destOrd="0" presId="urn:microsoft.com/office/officeart/2005/8/layout/process2"/>
    <dgm:cxn modelId="{3E1B9654-5419-4EA0-868B-81A306DEB10E}" type="presOf" srcId="{50C45C8D-46FD-4A67-8011-6DB443E47D92}" destId="{1EF57AFF-2B4D-4C1D-8A44-808E6876BAAF}" srcOrd="0" destOrd="0" presId="urn:microsoft.com/office/officeart/2005/8/layout/process2"/>
    <dgm:cxn modelId="{838E8C45-FD82-44E8-8951-AB306792B577}" srcId="{7E176DC8-3BEC-4996-A662-E1FEFDB0EBA0}" destId="{C3A1B913-1B46-4B0D-9399-EA948ABEFD4B}" srcOrd="2" destOrd="0" parTransId="{74022173-E4BB-44E1-8164-D7D6BF2E0C5C}" sibTransId="{66B8695A-A1E1-4FF1-B3CB-B04A8E932752}"/>
    <dgm:cxn modelId="{7A5F3844-B8A0-4941-8859-B06BE377C79D}" type="presOf" srcId="{DE4D227B-1749-422F-9235-AE1B4E801553}" destId="{66C7F865-9BF3-4330-969E-EB0EAC04224B}" srcOrd="0" destOrd="0" presId="urn:microsoft.com/office/officeart/2005/8/layout/process2"/>
    <dgm:cxn modelId="{D571B165-3DE5-478D-85C7-9F9023DE704D}" type="presOf" srcId="{48788F11-D686-4571-B0E5-C65CF0DBF682}" destId="{36A2EB2A-B8D9-4FFC-BB7B-5D48E96B07E8}" srcOrd="0" destOrd="0" presId="urn:microsoft.com/office/officeart/2005/8/layout/process2"/>
    <dgm:cxn modelId="{AF5A6898-FB4E-4E1E-8558-92E982318077}" srcId="{7E176DC8-3BEC-4996-A662-E1FEFDB0EBA0}" destId="{DBAA97B2-AA4A-4C17-A1BD-C5A73EAB5712}" srcOrd="0" destOrd="0" parTransId="{2EC953ED-E5B7-48A0-A2F5-CD9DEE4B6AB6}" sibTransId="{50C45C8D-46FD-4A67-8011-6DB443E47D92}"/>
    <dgm:cxn modelId="{3340D251-70F1-4DE9-8EFF-5C85172FAD9C}" type="presOf" srcId="{66B8695A-A1E1-4FF1-B3CB-B04A8E932752}" destId="{A92E2265-9145-4A34-AA22-50444EB4E937}" srcOrd="1" destOrd="0" presId="urn:microsoft.com/office/officeart/2005/8/layout/process2"/>
    <dgm:cxn modelId="{5648DA09-46AB-4461-8992-DAE0510D05A3}" type="presOf" srcId="{2B4C048A-5C8C-4059-8911-4A8C1E2EBC46}" destId="{E1166275-2DC4-4274-AFF1-31ADE53106C3}" srcOrd="0" destOrd="0" presId="urn:microsoft.com/office/officeart/2005/8/layout/process2"/>
    <dgm:cxn modelId="{D55C77A8-F0D4-458F-AD07-D04C5CDD1D42}" type="presParOf" srcId="{79D1A290-7F33-41CE-ABB7-CC11DAEA4118}" destId="{3FF21EE0-BC7A-4415-B487-A9DE7289C7C2}" srcOrd="0" destOrd="0" presId="urn:microsoft.com/office/officeart/2005/8/layout/process2"/>
    <dgm:cxn modelId="{4D8FECAB-0DC8-4A5E-B589-73836C70B2D8}" type="presParOf" srcId="{79D1A290-7F33-41CE-ABB7-CC11DAEA4118}" destId="{1EF57AFF-2B4D-4C1D-8A44-808E6876BAAF}" srcOrd="1" destOrd="0" presId="urn:microsoft.com/office/officeart/2005/8/layout/process2"/>
    <dgm:cxn modelId="{A2463369-6BB1-442F-A7B7-3C0AFACD2D2A}" type="presParOf" srcId="{1EF57AFF-2B4D-4C1D-8A44-808E6876BAAF}" destId="{2AFD8F7F-BBE4-452D-AEF4-2607760B8856}" srcOrd="0" destOrd="0" presId="urn:microsoft.com/office/officeart/2005/8/layout/process2"/>
    <dgm:cxn modelId="{F8FEC0A3-4490-4B24-A5CB-6EF14CE1A404}" type="presParOf" srcId="{79D1A290-7F33-41CE-ABB7-CC11DAEA4118}" destId="{36A2EB2A-B8D9-4FFC-BB7B-5D48E96B07E8}" srcOrd="2" destOrd="0" presId="urn:microsoft.com/office/officeart/2005/8/layout/process2"/>
    <dgm:cxn modelId="{B748F4AE-956C-40F3-A01A-8CF4A3D002BC}" type="presParOf" srcId="{79D1A290-7F33-41CE-ABB7-CC11DAEA4118}" destId="{E1166275-2DC4-4274-AFF1-31ADE53106C3}" srcOrd="3" destOrd="0" presId="urn:microsoft.com/office/officeart/2005/8/layout/process2"/>
    <dgm:cxn modelId="{5D1635CE-959E-4953-B0C1-2A25F3A1BFE2}" type="presParOf" srcId="{E1166275-2DC4-4274-AFF1-31ADE53106C3}" destId="{FE6E2CDB-9E4E-469E-8C81-6C0E08C6D982}" srcOrd="0" destOrd="0" presId="urn:microsoft.com/office/officeart/2005/8/layout/process2"/>
    <dgm:cxn modelId="{C734439D-6E67-4072-AC11-4ACAA23484CE}" type="presParOf" srcId="{79D1A290-7F33-41CE-ABB7-CC11DAEA4118}" destId="{2B40BE87-1C45-498C-883E-327DE0AA100D}" srcOrd="4" destOrd="0" presId="urn:microsoft.com/office/officeart/2005/8/layout/process2"/>
    <dgm:cxn modelId="{3CD3A8B2-4ED2-4E38-A922-2BF8DEF9B89A}" type="presParOf" srcId="{79D1A290-7F33-41CE-ABB7-CC11DAEA4118}" destId="{F6AEF242-41CD-4DDC-A142-F42986BBF30C}" srcOrd="5" destOrd="0" presId="urn:microsoft.com/office/officeart/2005/8/layout/process2"/>
    <dgm:cxn modelId="{473AA911-4B3D-4C0E-A09F-6F1B130908BC}" type="presParOf" srcId="{F6AEF242-41CD-4DDC-A142-F42986BBF30C}" destId="{A92E2265-9145-4A34-AA22-50444EB4E937}" srcOrd="0" destOrd="0" presId="urn:microsoft.com/office/officeart/2005/8/layout/process2"/>
    <dgm:cxn modelId="{1E964572-6677-486A-BF69-8E908343E3E5}" type="presParOf" srcId="{79D1A290-7F33-41CE-ABB7-CC11DAEA4118}" destId="{66C7F865-9BF3-4330-969E-EB0EAC04224B}" srcOrd="6" destOrd="0" presId="urn:microsoft.com/office/officeart/2005/8/layout/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42A5BB-8A8D-42F4-94F6-88DBC9473D9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EBF57C-CCF1-4FAE-9D1A-003AD5EAABC8}">
      <dgm:prSet phldrT="[Text]"/>
      <dgm:spPr/>
      <dgm:t>
        <a:bodyPr/>
        <a:lstStyle/>
        <a:p>
          <a:r>
            <a:rPr lang="en-US" dirty="0" smtClean="0"/>
            <a:t>First What</a:t>
          </a:r>
          <a:endParaRPr lang="en-US" dirty="0"/>
        </a:p>
      </dgm:t>
    </dgm:pt>
    <dgm:pt modelId="{0B744258-CA9E-4AC3-A1C9-5ABA656A7DD8}" type="parTrans" cxnId="{5442CDFF-0E0F-47B4-B32A-EA8716754320}">
      <dgm:prSet/>
      <dgm:spPr/>
      <dgm:t>
        <a:bodyPr/>
        <a:lstStyle/>
        <a:p>
          <a:endParaRPr lang="en-US"/>
        </a:p>
      </dgm:t>
    </dgm:pt>
    <dgm:pt modelId="{0E0979F0-15AB-42D7-95AA-135B422AB921}" type="sibTrans" cxnId="{5442CDFF-0E0F-47B4-B32A-EA8716754320}">
      <dgm:prSet/>
      <dgm:spPr/>
      <dgm:t>
        <a:bodyPr/>
        <a:lstStyle/>
        <a:p>
          <a:endParaRPr lang="en-US"/>
        </a:p>
      </dgm:t>
    </dgm:pt>
    <dgm:pt modelId="{233AE75E-1415-43A3-8BFB-43E4EC1C4598}">
      <dgm:prSet phldrT="[Text]"/>
      <dgm:spPr/>
      <dgm:t>
        <a:bodyPr/>
        <a:lstStyle/>
        <a:p>
          <a:r>
            <a:rPr lang="en-US" dirty="0" smtClean="0"/>
            <a:t>Then Who</a:t>
          </a:r>
          <a:endParaRPr lang="en-US" dirty="0"/>
        </a:p>
      </dgm:t>
    </dgm:pt>
    <dgm:pt modelId="{32BA5029-A64A-4FC9-8EAC-B756000893E3}" type="parTrans" cxnId="{50A1A235-35B2-40A0-92C6-44B265F803ED}">
      <dgm:prSet/>
      <dgm:spPr/>
      <dgm:t>
        <a:bodyPr/>
        <a:lstStyle/>
        <a:p>
          <a:endParaRPr lang="en-US"/>
        </a:p>
      </dgm:t>
    </dgm:pt>
    <dgm:pt modelId="{0FBD4F85-8AB1-454B-AEA0-44A6C5B8340A}" type="sibTrans" cxnId="{50A1A235-35B2-40A0-92C6-44B265F803ED}">
      <dgm:prSet/>
      <dgm:spPr/>
      <dgm:t>
        <a:bodyPr/>
        <a:lstStyle/>
        <a:p>
          <a:endParaRPr lang="en-US"/>
        </a:p>
      </dgm:t>
    </dgm:pt>
    <dgm:pt modelId="{0A7EF686-2453-4E8A-91D5-DBFD0BC4AB69}">
      <dgm:prSet phldrT="[Text]"/>
      <dgm:spPr/>
      <dgm:t>
        <a:bodyPr/>
        <a:lstStyle/>
        <a:p>
          <a:endParaRPr lang="en-US" dirty="0"/>
        </a:p>
      </dgm:t>
    </dgm:pt>
    <dgm:pt modelId="{203D9BD0-1E53-4B15-9DEA-12E4B7B2923B}" type="sibTrans" cxnId="{1FD6C661-B6B7-49C4-A513-FCBB4208ED2D}">
      <dgm:prSet/>
      <dgm:spPr/>
      <dgm:t>
        <a:bodyPr/>
        <a:lstStyle/>
        <a:p>
          <a:endParaRPr lang="en-US"/>
        </a:p>
      </dgm:t>
    </dgm:pt>
    <dgm:pt modelId="{E9294440-2C30-42A8-BEC2-C0D04C262507}" type="parTrans" cxnId="{1FD6C661-B6B7-49C4-A513-FCBB4208ED2D}">
      <dgm:prSet/>
      <dgm:spPr/>
      <dgm:t>
        <a:bodyPr/>
        <a:lstStyle/>
        <a:p>
          <a:endParaRPr lang="en-US"/>
        </a:p>
      </dgm:t>
    </dgm:pt>
    <dgm:pt modelId="{DC6C45BD-D289-4542-8E6D-F92109B03EA6}">
      <dgm:prSet phldrT="[Text]"/>
      <dgm:spPr/>
      <dgm:t>
        <a:bodyPr/>
        <a:lstStyle/>
        <a:p>
          <a:endParaRPr lang="en-US" dirty="0"/>
        </a:p>
      </dgm:t>
    </dgm:pt>
    <dgm:pt modelId="{6183E300-B1C4-4B1D-9801-89909B457ED4}" type="sibTrans" cxnId="{C0F63012-E935-4609-8CF9-6F9B5A6B79DD}">
      <dgm:prSet/>
      <dgm:spPr/>
      <dgm:t>
        <a:bodyPr/>
        <a:lstStyle/>
        <a:p>
          <a:endParaRPr lang="en-US"/>
        </a:p>
      </dgm:t>
    </dgm:pt>
    <dgm:pt modelId="{54E641BC-200C-4C43-9F1A-14E3BC678A02}" type="parTrans" cxnId="{C0F63012-E935-4609-8CF9-6F9B5A6B79DD}">
      <dgm:prSet/>
      <dgm:spPr/>
      <dgm:t>
        <a:bodyPr/>
        <a:lstStyle/>
        <a:p>
          <a:endParaRPr lang="en-US"/>
        </a:p>
      </dgm:t>
    </dgm:pt>
    <dgm:pt modelId="{C581FCD7-0595-4E80-870B-7DC84B2562C5}" type="pres">
      <dgm:prSet presAssocID="{7A42A5BB-8A8D-42F4-94F6-88DBC9473D9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9BF488-49A6-442F-B6F7-1EC8FA0BE4E1}" type="pres">
      <dgm:prSet presAssocID="{0A7EF686-2453-4E8A-91D5-DBFD0BC4AB69}" presName="composite" presStyleCnt="0"/>
      <dgm:spPr/>
    </dgm:pt>
    <dgm:pt modelId="{C8EDD91A-6801-44B6-9A88-4385E9A01E48}" type="pres">
      <dgm:prSet presAssocID="{0A7EF686-2453-4E8A-91D5-DBFD0BC4AB6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AB1C8-87CA-49C4-8805-8D5F90D5258D}" type="pres">
      <dgm:prSet presAssocID="{0A7EF686-2453-4E8A-91D5-DBFD0BC4AB69}" presName="descendantText" presStyleLbl="alignAcc1" presStyleIdx="0" presStyleCnt="2" custLinFactNeighborX="1666" custLinFactNeighborY="3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14CE3-464C-4B8A-89A9-ED627E1D3189}" type="pres">
      <dgm:prSet presAssocID="{203D9BD0-1E53-4B15-9DEA-12E4B7B2923B}" presName="sp" presStyleCnt="0"/>
      <dgm:spPr/>
    </dgm:pt>
    <dgm:pt modelId="{67E019CD-BF73-4E8B-92CB-1FA542A33990}" type="pres">
      <dgm:prSet presAssocID="{DC6C45BD-D289-4542-8E6D-F92109B03EA6}" presName="composite" presStyleCnt="0"/>
      <dgm:spPr/>
    </dgm:pt>
    <dgm:pt modelId="{0DE04C85-702A-43A7-B207-0FFD31285F01}" type="pres">
      <dgm:prSet presAssocID="{DC6C45BD-D289-4542-8E6D-F92109B03EA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9919F-D625-4B49-B4A5-E5DD3B2C4B41}" type="pres">
      <dgm:prSet presAssocID="{DC6C45BD-D289-4542-8E6D-F92109B03EA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D6C661-B6B7-49C4-A513-FCBB4208ED2D}" srcId="{7A42A5BB-8A8D-42F4-94F6-88DBC9473D99}" destId="{0A7EF686-2453-4E8A-91D5-DBFD0BC4AB69}" srcOrd="0" destOrd="0" parTransId="{E9294440-2C30-42A8-BEC2-C0D04C262507}" sibTransId="{203D9BD0-1E53-4B15-9DEA-12E4B7B2923B}"/>
    <dgm:cxn modelId="{5442CDFF-0E0F-47B4-B32A-EA8716754320}" srcId="{0A7EF686-2453-4E8A-91D5-DBFD0BC4AB69}" destId="{55EBF57C-CCF1-4FAE-9D1A-003AD5EAABC8}" srcOrd="0" destOrd="0" parTransId="{0B744258-CA9E-4AC3-A1C9-5ABA656A7DD8}" sibTransId="{0E0979F0-15AB-42D7-95AA-135B422AB921}"/>
    <dgm:cxn modelId="{50A1A235-35B2-40A0-92C6-44B265F803ED}" srcId="{DC6C45BD-D289-4542-8E6D-F92109B03EA6}" destId="{233AE75E-1415-43A3-8BFB-43E4EC1C4598}" srcOrd="0" destOrd="0" parTransId="{32BA5029-A64A-4FC9-8EAC-B756000893E3}" sibTransId="{0FBD4F85-8AB1-454B-AEA0-44A6C5B8340A}"/>
    <dgm:cxn modelId="{23AB3B73-4316-4710-9FF2-25EDAB271090}" type="presOf" srcId="{55EBF57C-CCF1-4FAE-9D1A-003AD5EAABC8}" destId="{445AB1C8-87CA-49C4-8805-8D5F90D5258D}" srcOrd="0" destOrd="0" presId="urn:microsoft.com/office/officeart/2005/8/layout/chevron2"/>
    <dgm:cxn modelId="{C0F63012-E935-4609-8CF9-6F9B5A6B79DD}" srcId="{7A42A5BB-8A8D-42F4-94F6-88DBC9473D99}" destId="{DC6C45BD-D289-4542-8E6D-F92109B03EA6}" srcOrd="1" destOrd="0" parTransId="{54E641BC-200C-4C43-9F1A-14E3BC678A02}" sibTransId="{6183E300-B1C4-4B1D-9801-89909B457ED4}"/>
    <dgm:cxn modelId="{ACE1CFCC-BD52-457D-A6A5-FA1C88F595A9}" type="presOf" srcId="{233AE75E-1415-43A3-8BFB-43E4EC1C4598}" destId="{9FF9919F-D625-4B49-B4A5-E5DD3B2C4B41}" srcOrd="0" destOrd="0" presId="urn:microsoft.com/office/officeart/2005/8/layout/chevron2"/>
    <dgm:cxn modelId="{BA9F47FD-5D3E-4AF1-B416-17ED8A08734B}" type="presOf" srcId="{7A42A5BB-8A8D-42F4-94F6-88DBC9473D99}" destId="{C581FCD7-0595-4E80-870B-7DC84B2562C5}" srcOrd="0" destOrd="0" presId="urn:microsoft.com/office/officeart/2005/8/layout/chevron2"/>
    <dgm:cxn modelId="{6A83046C-458F-4473-A923-87E74C6C216E}" type="presOf" srcId="{0A7EF686-2453-4E8A-91D5-DBFD0BC4AB69}" destId="{C8EDD91A-6801-44B6-9A88-4385E9A01E48}" srcOrd="0" destOrd="0" presId="urn:microsoft.com/office/officeart/2005/8/layout/chevron2"/>
    <dgm:cxn modelId="{7B4BFF2D-0DF6-434F-B52C-6031D711E7AC}" type="presOf" srcId="{DC6C45BD-D289-4542-8E6D-F92109B03EA6}" destId="{0DE04C85-702A-43A7-B207-0FFD31285F01}" srcOrd="0" destOrd="0" presId="urn:microsoft.com/office/officeart/2005/8/layout/chevron2"/>
    <dgm:cxn modelId="{5A164D70-7C96-4F13-908E-93A12DE50E11}" type="presParOf" srcId="{C581FCD7-0595-4E80-870B-7DC84B2562C5}" destId="{AA9BF488-49A6-442F-B6F7-1EC8FA0BE4E1}" srcOrd="0" destOrd="0" presId="urn:microsoft.com/office/officeart/2005/8/layout/chevron2"/>
    <dgm:cxn modelId="{357DE397-3900-41AF-9295-B61B4C594C59}" type="presParOf" srcId="{AA9BF488-49A6-442F-B6F7-1EC8FA0BE4E1}" destId="{C8EDD91A-6801-44B6-9A88-4385E9A01E48}" srcOrd="0" destOrd="0" presId="urn:microsoft.com/office/officeart/2005/8/layout/chevron2"/>
    <dgm:cxn modelId="{69242A69-F213-48C0-A58F-592A5681EC3C}" type="presParOf" srcId="{AA9BF488-49A6-442F-B6F7-1EC8FA0BE4E1}" destId="{445AB1C8-87CA-49C4-8805-8D5F90D5258D}" srcOrd="1" destOrd="0" presId="urn:microsoft.com/office/officeart/2005/8/layout/chevron2"/>
    <dgm:cxn modelId="{C519C543-7EF5-4E83-924E-21A9DD292A81}" type="presParOf" srcId="{C581FCD7-0595-4E80-870B-7DC84B2562C5}" destId="{37E14CE3-464C-4B8A-89A9-ED627E1D3189}" srcOrd="1" destOrd="0" presId="urn:microsoft.com/office/officeart/2005/8/layout/chevron2"/>
    <dgm:cxn modelId="{BD825674-4D1E-4199-92AB-9DA2FC560299}" type="presParOf" srcId="{C581FCD7-0595-4E80-870B-7DC84B2562C5}" destId="{67E019CD-BF73-4E8B-92CB-1FA542A33990}" srcOrd="2" destOrd="0" presId="urn:microsoft.com/office/officeart/2005/8/layout/chevron2"/>
    <dgm:cxn modelId="{17FCF9D2-BDFC-4055-85F1-E7F07BDCE6C8}" type="presParOf" srcId="{67E019CD-BF73-4E8B-92CB-1FA542A33990}" destId="{0DE04C85-702A-43A7-B207-0FFD31285F01}" srcOrd="0" destOrd="0" presId="urn:microsoft.com/office/officeart/2005/8/layout/chevron2"/>
    <dgm:cxn modelId="{ED6D0E85-94A0-4E20-8A4D-1C281815BDFC}" type="presParOf" srcId="{67E019CD-BF73-4E8B-92CB-1FA542A33990}" destId="{9FF9919F-D625-4B49-B4A5-E5DD3B2C4B41}" srcOrd="1" destOrd="0" presId="urn:microsoft.com/office/officeart/2005/8/layout/chevron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42A5BB-8A8D-42F4-94F6-88DBC9473D9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EBF57C-CCF1-4FAE-9D1A-003AD5EAABC8}">
      <dgm:prSet phldrT="[Text]"/>
      <dgm:spPr/>
      <dgm:t>
        <a:bodyPr/>
        <a:lstStyle/>
        <a:p>
          <a:r>
            <a:rPr lang="en-US" dirty="0" smtClean="0"/>
            <a:t>First Who</a:t>
          </a:r>
          <a:endParaRPr lang="en-US" dirty="0"/>
        </a:p>
      </dgm:t>
    </dgm:pt>
    <dgm:pt modelId="{0B744258-CA9E-4AC3-A1C9-5ABA656A7DD8}" type="parTrans" cxnId="{5442CDFF-0E0F-47B4-B32A-EA8716754320}">
      <dgm:prSet/>
      <dgm:spPr/>
      <dgm:t>
        <a:bodyPr/>
        <a:lstStyle/>
        <a:p>
          <a:endParaRPr lang="en-US"/>
        </a:p>
      </dgm:t>
    </dgm:pt>
    <dgm:pt modelId="{0E0979F0-15AB-42D7-95AA-135B422AB921}" type="sibTrans" cxnId="{5442CDFF-0E0F-47B4-B32A-EA8716754320}">
      <dgm:prSet/>
      <dgm:spPr/>
      <dgm:t>
        <a:bodyPr/>
        <a:lstStyle/>
        <a:p>
          <a:endParaRPr lang="en-US"/>
        </a:p>
      </dgm:t>
    </dgm:pt>
    <dgm:pt modelId="{233AE75E-1415-43A3-8BFB-43E4EC1C4598}">
      <dgm:prSet phldrT="[Text]"/>
      <dgm:spPr/>
      <dgm:t>
        <a:bodyPr/>
        <a:lstStyle/>
        <a:p>
          <a:r>
            <a:rPr lang="en-US" dirty="0" smtClean="0"/>
            <a:t>Then What</a:t>
          </a:r>
          <a:endParaRPr lang="en-US" dirty="0"/>
        </a:p>
      </dgm:t>
    </dgm:pt>
    <dgm:pt modelId="{32BA5029-A64A-4FC9-8EAC-B756000893E3}" type="parTrans" cxnId="{50A1A235-35B2-40A0-92C6-44B265F803ED}">
      <dgm:prSet/>
      <dgm:spPr/>
      <dgm:t>
        <a:bodyPr/>
        <a:lstStyle/>
        <a:p>
          <a:endParaRPr lang="en-US"/>
        </a:p>
      </dgm:t>
    </dgm:pt>
    <dgm:pt modelId="{0FBD4F85-8AB1-454B-AEA0-44A6C5B8340A}" type="sibTrans" cxnId="{50A1A235-35B2-40A0-92C6-44B265F803ED}">
      <dgm:prSet/>
      <dgm:spPr/>
      <dgm:t>
        <a:bodyPr/>
        <a:lstStyle/>
        <a:p>
          <a:endParaRPr lang="en-US"/>
        </a:p>
      </dgm:t>
    </dgm:pt>
    <dgm:pt modelId="{0A7EF686-2453-4E8A-91D5-DBFD0BC4AB69}">
      <dgm:prSet phldrT="[Text]"/>
      <dgm:spPr/>
      <dgm:t>
        <a:bodyPr/>
        <a:lstStyle/>
        <a:p>
          <a:endParaRPr lang="en-US" dirty="0"/>
        </a:p>
      </dgm:t>
    </dgm:pt>
    <dgm:pt modelId="{203D9BD0-1E53-4B15-9DEA-12E4B7B2923B}" type="sibTrans" cxnId="{1FD6C661-B6B7-49C4-A513-FCBB4208ED2D}">
      <dgm:prSet/>
      <dgm:spPr/>
      <dgm:t>
        <a:bodyPr/>
        <a:lstStyle/>
        <a:p>
          <a:endParaRPr lang="en-US"/>
        </a:p>
      </dgm:t>
    </dgm:pt>
    <dgm:pt modelId="{E9294440-2C30-42A8-BEC2-C0D04C262507}" type="parTrans" cxnId="{1FD6C661-B6B7-49C4-A513-FCBB4208ED2D}">
      <dgm:prSet/>
      <dgm:spPr/>
      <dgm:t>
        <a:bodyPr/>
        <a:lstStyle/>
        <a:p>
          <a:endParaRPr lang="en-US"/>
        </a:p>
      </dgm:t>
    </dgm:pt>
    <dgm:pt modelId="{DC6C45BD-D289-4542-8E6D-F92109B03EA6}">
      <dgm:prSet phldrT="[Text]"/>
      <dgm:spPr/>
      <dgm:t>
        <a:bodyPr/>
        <a:lstStyle/>
        <a:p>
          <a:endParaRPr lang="en-US" dirty="0"/>
        </a:p>
      </dgm:t>
    </dgm:pt>
    <dgm:pt modelId="{6183E300-B1C4-4B1D-9801-89909B457ED4}" type="sibTrans" cxnId="{C0F63012-E935-4609-8CF9-6F9B5A6B79DD}">
      <dgm:prSet/>
      <dgm:spPr/>
      <dgm:t>
        <a:bodyPr/>
        <a:lstStyle/>
        <a:p>
          <a:endParaRPr lang="en-US"/>
        </a:p>
      </dgm:t>
    </dgm:pt>
    <dgm:pt modelId="{54E641BC-200C-4C43-9F1A-14E3BC678A02}" type="parTrans" cxnId="{C0F63012-E935-4609-8CF9-6F9B5A6B79DD}">
      <dgm:prSet/>
      <dgm:spPr/>
      <dgm:t>
        <a:bodyPr/>
        <a:lstStyle/>
        <a:p>
          <a:endParaRPr lang="en-US"/>
        </a:p>
      </dgm:t>
    </dgm:pt>
    <dgm:pt modelId="{C581FCD7-0595-4E80-870B-7DC84B2562C5}" type="pres">
      <dgm:prSet presAssocID="{7A42A5BB-8A8D-42F4-94F6-88DBC9473D9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9BF488-49A6-442F-B6F7-1EC8FA0BE4E1}" type="pres">
      <dgm:prSet presAssocID="{0A7EF686-2453-4E8A-91D5-DBFD0BC4AB69}" presName="composite" presStyleCnt="0"/>
      <dgm:spPr/>
    </dgm:pt>
    <dgm:pt modelId="{C8EDD91A-6801-44B6-9A88-4385E9A01E48}" type="pres">
      <dgm:prSet presAssocID="{0A7EF686-2453-4E8A-91D5-DBFD0BC4AB6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AB1C8-87CA-49C4-8805-8D5F90D5258D}" type="pres">
      <dgm:prSet presAssocID="{0A7EF686-2453-4E8A-91D5-DBFD0BC4AB69}" presName="descendantText" presStyleLbl="alignAcc1" presStyleIdx="0" presStyleCnt="2" custLinFactNeighborX="1666" custLinFactNeighborY="3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14CE3-464C-4B8A-89A9-ED627E1D3189}" type="pres">
      <dgm:prSet presAssocID="{203D9BD0-1E53-4B15-9DEA-12E4B7B2923B}" presName="sp" presStyleCnt="0"/>
      <dgm:spPr/>
    </dgm:pt>
    <dgm:pt modelId="{67E019CD-BF73-4E8B-92CB-1FA542A33990}" type="pres">
      <dgm:prSet presAssocID="{DC6C45BD-D289-4542-8E6D-F92109B03EA6}" presName="composite" presStyleCnt="0"/>
      <dgm:spPr/>
    </dgm:pt>
    <dgm:pt modelId="{0DE04C85-702A-43A7-B207-0FFD31285F01}" type="pres">
      <dgm:prSet presAssocID="{DC6C45BD-D289-4542-8E6D-F92109B03EA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9919F-D625-4B49-B4A5-E5DD3B2C4B41}" type="pres">
      <dgm:prSet presAssocID="{DC6C45BD-D289-4542-8E6D-F92109B03EA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D6C661-B6B7-49C4-A513-FCBB4208ED2D}" srcId="{7A42A5BB-8A8D-42F4-94F6-88DBC9473D99}" destId="{0A7EF686-2453-4E8A-91D5-DBFD0BC4AB69}" srcOrd="0" destOrd="0" parTransId="{E9294440-2C30-42A8-BEC2-C0D04C262507}" sibTransId="{203D9BD0-1E53-4B15-9DEA-12E4B7B2923B}"/>
    <dgm:cxn modelId="{5442CDFF-0E0F-47B4-B32A-EA8716754320}" srcId="{0A7EF686-2453-4E8A-91D5-DBFD0BC4AB69}" destId="{55EBF57C-CCF1-4FAE-9D1A-003AD5EAABC8}" srcOrd="0" destOrd="0" parTransId="{0B744258-CA9E-4AC3-A1C9-5ABA656A7DD8}" sibTransId="{0E0979F0-15AB-42D7-95AA-135B422AB921}"/>
    <dgm:cxn modelId="{6A5487AA-EE06-4236-B72A-8AFD6B7B91CA}" type="presOf" srcId="{55EBF57C-CCF1-4FAE-9D1A-003AD5EAABC8}" destId="{445AB1C8-87CA-49C4-8805-8D5F90D5258D}" srcOrd="0" destOrd="0" presId="urn:microsoft.com/office/officeart/2005/8/layout/chevron2"/>
    <dgm:cxn modelId="{72BC137D-8CCC-4299-AC15-09D83368A8FD}" type="presOf" srcId="{233AE75E-1415-43A3-8BFB-43E4EC1C4598}" destId="{9FF9919F-D625-4B49-B4A5-E5DD3B2C4B41}" srcOrd="0" destOrd="0" presId="urn:microsoft.com/office/officeart/2005/8/layout/chevron2"/>
    <dgm:cxn modelId="{50A1A235-35B2-40A0-92C6-44B265F803ED}" srcId="{DC6C45BD-D289-4542-8E6D-F92109B03EA6}" destId="{233AE75E-1415-43A3-8BFB-43E4EC1C4598}" srcOrd="0" destOrd="0" parTransId="{32BA5029-A64A-4FC9-8EAC-B756000893E3}" sibTransId="{0FBD4F85-8AB1-454B-AEA0-44A6C5B8340A}"/>
    <dgm:cxn modelId="{6CA738BC-002F-4ACC-BD92-A4CB1D2CB353}" type="presOf" srcId="{0A7EF686-2453-4E8A-91D5-DBFD0BC4AB69}" destId="{C8EDD91A-6801-44B6-9A88-4385E9A01E48}" srcOrd="0" destOrd="0" presId="urn:microsoft.com/office/officeart/2005/8/layout/chevron2"/>
    <dgm:cxn modelId="{C0F63012-E935-4609-8CF9-6F9B5A6B79DD}" srcId="{7A42A5BB-8A8D-42F4-94F6-88DBC9473D99}" destId="{DC6C45BD-D289-4542-8E6D-F92109B03EA6}" srcOrd="1" destOrd="0" parTransId="{54E641BC-200C-4C43-9F1A-14E3BC678A02}" sibTransId="{6183E300-B1C4-4B1D-9801-89909B457ED4}"/>
    <dgm:cxn modelId="{263547E8-A06F-4C8C-BE0A-442447E5B21D}" type="presOf" srcId="{DC6C45BD-D289-4542-8E6D-F92109B03EA6}" destId="{0DE04C85-702A-43A7-B207-0FFD31285F01}" srcOrd="0" destOrd="0" presId="urn:microsoft.com/office/officeart/2005/8/layout/chevron2"/>
    <dgm:cxn modelId="{6471AAB9-61CD-41E0-BE5A-0F989A486EFC}" type="presOf" srcId="{7A42A5BB-8A8D-42F4-94F6-88DBC9473D99}" destId="{C581FCD7-0595-4E80-870B-7DC84B2562C5}" srcOrd="0" destOrd="0" presId="urn:microsoft.com/office/officeart/2005/8/layout/chevron2"/>
    <dgm:cxn modelId="{79E4C50D-A6E2-4FDE-A5BB-D7120361FFD5}" type="presParOf" srcId="{C581FCD7-0595-4E80-870B-7DC84B2562C5}" destId="{AA9BF488-49A6-442F-B6F7-1EC8FA0BE4E1}" srcOrd="0" destOrd="0" presId="urn:microsoft.com/office/officeart/2005/8/layout/chevron2"/>
    <dgm:cxn modelId="{0FDADD30-AACC-4BC8-8814-5388FAF7E61F}" type="presParOf" srcId="{AA9BF488-49A6-442F-B6F7-1EC8FA0BE4E1}" destId="{C8EDD91A-6801-44B6-9A88-4385E9A01E48}" srcOrd="0" destOrd="0" presId="urn:microsoft.com/office/officeart/2005/8/layout/chevron2"/>
    <dgm:cxn modelId="{7672B459-D8E7-4821-81EE-8502DBE9311A}" type="presParOf" srcId="{AA9BF488-49A6-442F-B6F7-1EC8FA0BE4E1}" destId="{445AB1C8-87CA-49C4-8805-8D5F90D5258D}" srcOrd="1" destOrd="0" presId="urn:microsoft.com/office/officeart/2005/8/layout/chevron2"/>
    <dgm:cxn modelId="{DCED19DC-BB60-42F0-863E-B2F1C81A8C7D}" type="presParOf" srcId="{C581FCD7-0595-4E80-870B-7DC84B2562C5}" destId="{37E14CE3-464C-4B8A-89A9-ED627E1D3189}" srcOrd="1" destOrd="0" presId="urn:microsoft.com/office/officeart/2005/8/layout/chevron2"/>
    <dgm:cxn modelId="{BC09C54C-9F60-4128-B01D-4FF379B7E65F}" type="presParOf" srcId="{C581FCD7-0595-4E80-870B-7DC84B2562C5}" destId="{67E019CD-BF73-4E8B-92CB-1FA542A33990}" srcOrd="2" destOrd="0" presId="urn:microsoft.com/office/officeart/2005/8/layout/chevron2"/>
    <dgm:cxn modelId="{F913B8FC-4762-49EA-88DC-770714B63EAB}" type="presParOf" srcId="{67E019CD-BF73-4E8B-92CB-1FA542A33990}" destId="{0DE04C85-702A-43A7-B207-0FFD31285F01}" srcOrd="0" destOrd="0" presId="urn:microsoft.com/office/officeart/2005/8/layout/chevron2"/>
    <dgm:cxn modelId="{841529F0-80F5-45AE-9437-4FB6B429D519}" type="presParOf" srcId="{67E019CD-BF73-4E8B-92CB-1FA542A33990}" destId="{9FF9919F-D625-4B49-B4A5-E5DD3B2C4B41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6480048" cy="2301240"/>
          </a:xfrm>
        </p:spPr>
        <p:txBody>
          <a:bodyPr/>
          <a:lstStyle/>
          <a:p>
            <a:r>
              <a:rPr smtClean="0"/>
              <a:t>Organization behaviour &amp; culture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6480048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 Miss Noreen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583837"/>
            <a:ext cx="6629400" cy="1826363"/>
          </a:xfrm>
        </p:spPr>
        <p:txBody>
          <a:bodyPr/>
          <a:lstStyle/>
          <a:p>
            <a:pPr algn="ctr"/>
            <a:r>
              <a:rPr lang="en-US" dirty="0" smtClean="0"/>
              <a:t>“Just Being Good”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514600"/>
            <a:ext cx="6629400" cy="106668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Great Companies have always been great,</a:t>
            </a:r>
          </a:p>
          <a:p>
            <a:pPr algn="ctr"/>
            <a:r>
              <a:rPr lang="en-US" sz="2400" dirty="0" smtClean="0"/>
              <a:t>Good Companies remain just that good.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Because of disease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Companies Pick-up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years Cumulative Stock Returns at or below the general stock market.</a:t>
            </a:r>
          </a:p>
          <a:p>
            <a:endParaRPr lang="en-US" dirty="0" smtClean="0"/>
          </a:p>
          <a:p>
            <a:r>
              <a:rPr lang="en-US" dirty="0" smtClean="0"/>
              <a:t> Punctuated by a Transition Point.</a:t>
            </a:r>
          </a:p>
          <a:p>
            <a:endParaRPr lang="en-US" dirty="0" smtClean="0"/>
          </a:p>
          <a:p>
            <a:r>
              <a:rPr lang="en-US" dirty="0" smtClean="0"/>
              <a:t>Cumulative Returns at least 3 times the market over next 15 years.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3M</a:t>
            </a:r>
          </a:p>
          <a:p>
            <a:r>
              <a:rPr lang="en-US" dirty="0" smtClean="0"/>
              <a:t>Boeing</a:t>
            </a:r>
          </a:p>
          <a:p>
            <a:r>
              <a:rPr lang="en-US" dirty="0" smtClean="0"/>
              <a:t>Coca-Cola</a:t>
            </a:r>
          </a:p>
          <a:p>
            <a:r>
              <a:rPr lang="en-US" dirty="0" smtClean="0"/>
              <a:t>GE</a:t>
            </a:r>
          </a:p>
          <a:p>
            <a:r>
              <a:rPr lang="en-US" dirty="0" smtClean="0"/>
              <a:t>Hewlett-Packard (HP)</a:t>
            </a:r>
          </a:p>
          <a:p>
            <a:r>
              <a:rPr lang="en-US" dirty="0" smtClean="0"/>
              <a:t>Intel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Johnson &amp; Johnson</a:t>
            </a:r>
          </a:p>
          <a:p>
            <a:r>
              <a:rPr lang="en-US" dirty="0" smtClean="0"/>
              <a:t>Merck</a:t>
            </a:r>
          </a:p>
          <a:p>
            <a:r>
              <a:rPr lang="en-US" dirty="0" smtClean="0"/>
              <a:t>Motorola</a:t>
            </a:r>
          </a:p>
          <a:p>
            <a:r>
              <a:rPr lang="en-US" dirty="0" smtClean="0"/>
              <a:t>Pepsi</a:t>
            </a:r>
          </a:p>
          <a:p>
            <a:r>
              <a:rPr lang="en-US" dirty="0" smtClean="0"/>
              <a:t>Procter &amp; Gamble</a:t>
            </a:r>
          </a:p>
          <a:p>
            <a:r>
              <a:rPr lang="en-US" dirty="0" smtClean="0"/>
              <a:t>Wal-Mart</a:t>
            </a:r>
          </a:p>
          <a:p>
            <a:r>
              <a:rPr lang="en-US" dirty="0" smtClean="0"/>
              <a:t>Walt Disney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838200" y="4419600"/>
            <a:ext cx="2209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959846">
            <a:off x="5565661" y="3337494"/>
            <a:ext cx="3304329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Inside The BLACK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2438400"/>
            <a:ext cx="33528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BLACK</a:t>
            </a:r>
          </a:p>
          <a:p>
            <a:pPr algn="ctr"/>
            <a:r>
              <a:rPr lang="en-US" sz="3600" dirty="0" smtClean="0"/>
              <a:t>BOX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105400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Good Results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1981200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Great Results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Levels of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52400"/>
          <a:ext cx="86868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532507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114800"/>
            <a:ext cx="800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2-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819400"/>
            <a:ext cx="2666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3-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Front line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524000"/>
            <a:ext cx="2097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4-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Middle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28600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5-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Top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8037"/>
            <a:ext cx="7924800" cy="1826363"/>
          </a:xfrm>
        </p:spPr>
        <p:txBody>
          <a:bodyPr/>
          <a:lstStyle/>
          <a:p>
            <a:r>
              <a:rPr lang="en-US" dirty="0" smtClean="0"/>
              <a:t>Level 5 Leader = HUMILITY + WILL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6629400" cy="1826363"/>
          </a:xfrm>
        </p:spPr>
        <p:txBody>
          <a:bodyPr/>
          <a:lstStyle/>
          <a:p>
            <a:r>
              <a:rPr lang="en-US" dirty="0" smtClean="0"/>
              <a:t>“Humbleness clothes you in dignity”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590912"/>
            <a:ext cx="6629400" cy="106668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Hazrat</a:t>
            </a:r>
            <a:r>
              <a:rPr lang="en-US" sz="2800" dirty="0" smtClean="0"/>
              <a:t> Ali (</a:t>
            </a:r>
            <a:r>
              <a:rPr lang="en-US" sz="2800" dirty="0" err="1" smtClean="0"/>
              <a:t>r.a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620000" cy="18263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“You can accomplish anything in life, provided that you do not mind who gets the credit”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0" y="2819512"/>
            <a:ext cx="6629400" cy="106668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Harry S. Truman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rved Down Arrow 18"/>
          <p:cNvSpPr/>
          <p:nvPr/>
        </p:nvSpPr>
        <p:spPr>
          <a:xfrm rot="282152">
            <a:off x="1444844" y="1107221"/>
            <a:ext cx="6410489" cy="2387833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9862019">
            <a:off x="4160771" y="2230091"/>
            <a:ext cx="5000876" cy="762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dirty="0" smtClean="0"/>
              <a:t>Level 5 Leadership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621982"/>
            <a:ext cx="4419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301238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Up . . . . .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19801374">
            <a:off x="4800190" y="1864669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BREAKTHROUGH!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7996" y="4079182"/>
            <a:ext cx="1326004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Level 5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Leadership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5052" y="4079182"/>
            <a:ext cx="1402948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 Who…</a:t>
            </a:r>
          </a:p>
          <a:p>
            <a:pPr algn="ctr"/>
            <a:r>
              <a:rPr lang="en-US" dirty="0" smtClean="0"/>
              <a:t>Then What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4079182"/>
            <a:ext cx="1527020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Confront The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Brutal Facts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4079182"/>
            <a:ext cx="1249060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Hedgehog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Concept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079182"/>
            <a:ext cx="1236236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Culture Of</a:t>
            </a:r>
          </a:p>
          <a:p>
            <a:pPr algn="ctr"/>
            <a:r>
              <a:rPr lang="en-US" dirty="0" smtClean="0"/>
              <a:t>Discipline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43800" y="4079182"/>
            <a:ext cx="1467068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Technology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Accelerators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4804451"/>
            <a:ext cx="2667000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DISCIPLINED PEOPLE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4841182"/>
            <a:ext cx="2819400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DISCIPLINED THOUGHT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4840069"/>
            <a:ext cx="2667000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DISCIPLINED 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 flipH="1" flipV="1">
            <a:off x="1371600" y="5257800"/>
            <a:ext cx="5867400" cy="144780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5867400"/>
            <a:ext cx="182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FLYWHEEL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NOOR BAHO</a:t>
            </a:r>
          </a:p>
          <a:p>
            <a:pPr>
              <a:buNone/>
            </a:pPr>
            <a:r>
              <a:rPr lang="en-US" sz="2400" dirty="0" smtClean="0"/>
              <a:t>	Freelancer (Web Developer – Back End)</a:t>
            </a:r>
          </a:p>
          <a:p>
            <a:pPr marL="419100" indent="-382588">
              <a:buNone/>
            </a:pPr>
            <a:r>
              <a:rPr lang="en-US" sz="2400" dirty="0" smtClean="0"/>
              <a:t>	Skills: Web Development, Python, JavaScript, PHP</a:t>
            </a:r>
            <a:endParaRPr lang="en-US" dirty="0" smtClean="0"/>
          </a:p>
          <a:p>
            <a:r>
              <a:rPr lang="en-US" dirty="0" smtClean="0"/>
              <a:t>ADNAN SHAHID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crates-drawing.jpg"/>
          <p:cNvPicPr>
            <a:picLocks noChangeAspect="1"/>
          </p:cNvPicPr>
          <p:nvPr/>
        </p:nvPicPr>
        <p:blipFill>
          <a:blip r:embed="rId2" cstate="print"/>
          <a:srcRect l="8815" t="3509" r="18170" b="19298"/>
          <a:stretch>
            <a:fillRect/>
          </a:stretch>
        </p:blipFill>
        <p:spPr>
          <a:xfrm>
            <a:off x="5330473" y="2667000"/>
            <a:ext cx="3813527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18263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/>
              <a:t>“There is only</a:t>
            </a:r>
            <a:br>
              <a:rPr lang="en-US" b="0" dirty="0" smtClean="0"/>
            </a:br>
            <a:r>
              <a:rPr lang="en-US" b="0" dirty="0" smtClean="0"/>
              <a:t>One good; Knowledge and</a:t>
            </a:r>
            <a:br>
              <a:rPr lang="en-US" b="0" dirty="0" smtClean="0"/>
            </a:br>
            <a:r>
              <a:rPr lang="en-US" b="0" dirty="0" smtClean="0"/>
              <a:t>One evil; Ignorance”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0" y="1447800"/>
            <a:ext cx="6629400" cy="1066688"/>
          </a:xfrm>
        </p:spPr>
        <p:txBody>
          <a:bodyPr/>
          <a:lstStyle/>
          <a:p>
            <a:r>
              <a:rPr lang="en-US" sz="2800" b="1" dirty="0" smtClean="0"/>
              <a:t>SOCRATES</a:t>
            </a:r>
            <a:endParaRPr lang="en-US" sz="2800" b="1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2590800"/>
          <a:ext cx="5105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54162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dirty="0" smtClean="0"/>
              <a:t>First Who… Then What</a:t>
            </a:r>
            <a:br>
              <a:rPr lang="en-US" dirty="0" smtClean="0"/>
            </a:br>
            <a:r>
              <a:rPr lang="en-US" sz="3200" dirty="0" smtClean="0"/>
              <a:t>(Disciplined People)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People on the Bus</a:t>
            </a:r>
          </a:p>
          <a:p>
            <a:endParaRPr lang="en-US" dirty="0" smtClean="0"/>
          </a:p>
          <a:p>
            <a:r>
              <a:rPr lang="en-US" dirty="0" smtClean="0"/>
              <a:t>Wrong People off the Bus</a:t>
            </a:r>
          </a:p>
          <a:p>
            <a:endParaRPr lang="en-US" dirty="0" smtClean="0"/>
          </a:p>
          <a:p>
            <a:r>
              <a:rPr lang="en-US" dirty="0" smtClean="0"/>
              <a:t>Right People in Right Seats</a:t>
            </a:r>
          </a:p>
          <a:p>
            <a:endParaRPr lang="en-US" dirty="0" smtClean="0"/>
          </a:p>
          <a:p>
            <a:r>
              <a:rPr lang="en-US" dirty="0" smtClean="0"/>
              <a:t>Then Where to Drive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826363"/>
          </a:xfrm>
        </p:spPr>
        <p:txBody>
          <a:bodyPr/>
          <a:lstStyle/>
          <a:p>
            <a:pPr algn="ctr"/>
            <a:r>
              <a:rPr lang="en-US" dirty="0" smtClean="0"/>
              <a:t>Not a “Genius with a Thousand Helpers”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953000" y="3302000"/>
          <a:ext cx="38100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57200" y="3225800"/>
          <a:ext cx="38100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362200"/>
            <a:ext cx="42956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/>
              <a:t>LEVEL 5 LEADER</a:t>
            </a:r>
            <a:endParaRPr lang="en-US" sz="3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862316"/>
            <a:ext cx="443743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 smtClean="0"/>
              <a:t>Genius with a</a:t>
            </a:r>
            <a:br>
              <a:rPr lang="en-US" sz="3800" b="1" dirty="0" smtClean="0"/>
            </a:br>
            <a:r>
              <a:rPr lang="en-US" sz="3800" b="1" dirty="0" smtClean="0"/>
              <a:t>Thousand Helpers</a:t>
            </a:r>
            <a:endParaRPr lang="en-US" sz="3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6629400" cy="1826363"/>
          </a:xfrm>
        </p:spPr>
        <p:txBody>
          <a:bodyPr/>
          <a:lstStyle/>
          <a:p>
            <a:pPr algn="ctr"/>
            <a:r>
              <a:rPr lang="en-US" dirty="0" smtClean="0"/>
              <a:t>“People are the most important asset”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6629400" cy="106668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The Old Proverb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467600" cy="1630362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dirty="0" smtClean="0"/>
              <a:t>Confront the Brutal Facts</a:t>
            </a:r>
            <a:br>
              <a:rPr lang="en-US" dirty="0" smtClean="0"/>
            </a:br>
            <a:r>
              <a:rPr lang="en-US" sz="3200" dirty="0" smtClean="0"/>
              <a:t>(Disciplined Thought)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153400" cy="18263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“</a:t>
            </a:r>
            <a:r>
              <a:rPr lang="en-US" b="0" dirty="0" smtClean="0"/>
              <a:t>Courage is not the absence of fear.</a:t>
            </a:r>
            <a:br>
              <a:rPr lang="en-US" b="0" dirty="0" smtClean="0"/>
            </a:br>
            <a:r>
              <a:rPr lang="en-US" b="0" dirty="0" smtClean="0"/>
              <a:t>It is going forward with the face of fear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0" y="1752600"/>
            <a:ext cx="6629400" cy="1066688"/>
          </a:xfrm>
        </p:spPr>
        <p:txBody>
          <a:bodyPr/>
          <a:lstStyle/>
          <a:p>
            <a:r>
              <a:rPr lang="en-US" sz="2800" b="1" dirty="0" smtClean="0"/>
              <a:t>ABRAHAM LINKOLN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(1809-1865)</a:t>
            </a:r>
            <a:endParaRPr lang="en-US" b="1" dirty="0"/>
          </a:p>
        </p:txBody>
      </p:sp>
      <p:pic>
        <p:nvPicPr>
          <p:cNvPr id="4" name="Picture 3" descr="abraham-lincoln-9382540-2-402.jpg"/>
          <p:cNvPicPr>
            <a:picLocks noChangeAspect="1"/>
          </p:cNvPicPr>
          <p:nvPr/>
        </p:nvPicPr>
        <p:blipFill>
          <a:blip r:embed="rId2"/>
          <a:srcRect l="10711" r="5786" b="6667"/>
          <a:stretch>
            <a:fillRect/>
          </a:stretch>
        </p:blipFill>
        <p:spPr>
          <a:xfrm>
            <a:off x="0" y="2286000"/>
            <a:ext cx="4090445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3352800"/>
            <a:ext cx="46985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800" dirty="0" smtClean="0"/>
              <a:t>16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US President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800" dirty="0" smtClean="0"/>
              <a:t>Lawyer &amp; Politician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800" dirty="0" smtClean="0"/>
              <a:t>Led US through Civil War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800" dirty="0" smtClean="0"/>
              <a:t>Assassination 1865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Climate Where the Truth is Heard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 with questions, not answers</a:t>
            </a:r>
          </a:p>
          <a:p>
            <a:endParaRPr lang="en-US" dirty="0" smtClean="0"/>
          </a:p>
          <a:p>
            <a:r>
              <a:rPr lang="en-US" dirty="0" smtClean="0"/>
              <a:t>Engage in dialogue and debate, not coercion</a:t>
            </a:r>
          </a:p>
          <a:p>
            <a:endParaRPr lang="en-US" dirty="0" smtClean="0"/>
          </a:p>
          <a:p>
            <a:r>
              <a:rPr lang="en-US" dirty="0" smtClean="0"/>
              <a:t>Conduct Autopsies, without blame</a:t>
            </a:r>
          </a:p>
          <a:p>
            <a:endParaRPr lang="en-US" dirty="0" smtClean="0"/>
          </a:p>
          <a:p>
            <a:r>
              <a:rPr lang="en-US" dirty="0" smtClean="0"/>
              <a:t>Build “Red Flag” Mechanisms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 rot="18536611">
            <a:off x="2770540" y="4823651"/>
            <a:ext cx="167686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4213187">
            <a:off x="988254" y="4831639"/>
            <a:ext cx="1667583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100" dirty="0" smtClean="0"/>
              <a:t>Stockdale Paradox</a:t>
            </a:r>
            <a:endParaRPr lang="en-US" sz="3600" dirty="0"/>
          </a:p>
        </p:txBody>
      </p:sp>
      <p:pic>
        <p:nvPicPr>
          <p:cNvPr id="6" name="Content Placeholder 5" descr="220px-US_Navy_050706-N-0000X-001_Vice_Admiral_James_B._Stockda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0" y="1295400"/>
            <a:ext cx="2756499" cy="3733800"/>
          </a:xfrm>
        </p:spPr>
      </p:pic>
      <p:sp>
        <p:nvSpPr>
          <p:cNvPr id="7" name="TextBox 6"/>
          <p:cNvSpPr txBox="1"/>
          <p:nvPr/>
        </p:nvSpPr>
        <p:spPr>
          <a:xfrm>
            <a:off x="5562600" y="5105400"/>
            <a:ext cx="35211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Admiral Stockdale</a:t>
            </a:r>
            <a:br>
              <a:rPr lang="en-US" sz="2800" b="1" dirty="0" smtClean="0"/>
            </a:br>
            <a:r>
              <a:rPr lang="en-US" sz="2400" dirty="0" smtClean="0"/>
              <a:t>(1923-2005)</a:t>
            </a:r>
            <a:br>
              <a:rPr lang="en-US" sz="2400" dirty="0" smtClean="0"/>
            </a:br>
            <a:r>
              <a:rPr lang="en-US" sz="2400" dirty="0" smtClean="0"/>
              <a:t>Prisoner of Vietnam War</a:t>
            </a:r>
            <a:br>
              <a:rPr lang="en-US" sz="2400" dirty="0" smtClean="0"/>
            </a:br>
            <a:r>
              <a:rPr lang="en-US" sz="2400" dirty="0" smtClean="0"/>
              <a:t>for over 7 years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750" y="2098119"/>
            <a:ext cx="2525050" cy="209288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600" dirty="0" smtClean="0"/>
              <a:t>Retain faith that</a:t>
            </a:r>
          </a:p>
          <a:p>
            <a:r>
              <a:rPr lang="en-US" sz="2600" dirty="0" smtClean="0"/>
              <a:t>you will prevail</a:t>
            </a:r>
          </a:p>
          <a:p>
            <a:r>
              <a:rPr lang="en-US" sz="2600" dirty="0" smtClean="0"/>
              <a:t>in the end,</a:t>
            </a:r>
          </a:p>
          <a:p>
            <a:r>
              <a:rPr lang="en-US" sz="2600" dirty="0" smtClean="0"/>
              <a:t>regardless of</a:t>
            </a:r>
          </a:p>
          <a:p>
            <a:r>
              <a:rPr lang="en-US" sz="2600" dirty="0" smtClean="0"/>
              <a:t>the difficulties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3028161" y="2133600"/>
            <a:ext cx="2839239" cy="209288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600" dirty="0" smtClean="0"/>
              <a:t>Confront the most</a:t>
            </a:r>
          </a:p>
          <a:p>
            <a:r>
              <a:rPr lang="en-US" sz="2600" dirty="0" smtClean="0"/>
              <a:t>brutal facts of</a:t>
            </a:r>
          </a:p>
          <a:p>
            <a:r>
              <a:rPr lang="en-US" sz="2600" dirty="0" smtClean="0"/>
              <a:t>your current</a:t>
            </a:r>
          </a:p>
          <a:p>
            <a:r>
              <a:rPr lang="en-US" sz="2600" dirty="0" smtClean="0"/>
              <a:t>reality, whatever</a:t>
            </a:r>
          </a:p>
          <a:p>
            <a:r>
              <a:rPr lang="en-US" sz="2600" dirty="0" smtClean="0"/>
              <a:t>they might be</a:t>
            </a:r>
            <a:endParaRPr lang="en-US" sz="2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5638800"/>
            <a:ext cx="2838469" cy="49244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600" dirty="0" smtClean="0"/>
              <a:t>At the Same Time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5100" dirty="0" smtClean="0"/>
              <a:t>The Hedgehog Concept</a:t>
            </a:r>
            <a:br>
              <a:rPr lang="en-US" sz="5100" dirty="0" smtClean="0"/>
            </a:br>
            <a:r>
              <a:rPr lang="en-US" sz="3600" dirty="0" smtClean="0"/>
              <a:t>(Simplicity within the three circles)</a:t>
            </a:r>
            <a:endParaRPr lang="en-US" sz="3600" dirty="0"/>
          </a:p>
        </p:txBody>
      </p:sp>
      <p:pic>
        <p:nvPicPr>
          <p:cNvPr id="5" name="Picture 4" descr="51Mn-wMM-EL._SX321_BO1,204,203,200_.jpg"/>
          <p:cNvPicPr>
            <a:picLocks noChangeAspect="1"/>
          </p:cNvPicPr>
          <p:nvPr/>
        </p:nvPicPr>
        <p:blipFill>
          <a:blip r:embed="rId2"/>
          <a:srcRect b="50327"/>
          <a:stretch>
            <a:fillRect/>
          </a:stretch>
        </p:blipFill>
        <p:spPr>
          <a:xfrm>
            <a:off x="0" y="1540380"/>
            <a:ext cx="9144000" cy="531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9"/>
          <p:cNvSpPr/>
          <p:nvPr/>
        </p:nvSpPr>
        <p:spPr>
          <a:xfrm>
            <a:off x="1905000" y="4419600"/>
            <a:ext cx="533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“The fox knows many things, but the hedgehog knows one big </a:t>
            </a:r>
            <a:r>
              <a:rPr lang="en-US" dirty="0" err="1" smtClean="0"/>
              <a:t>thing”</a:t>
            </a:r>
            <a:r>
              <a:rPr lang="en-US" sz="3100" b="1" dirty="0" err="1" smtClean="0"/>
              <a:t>BERLIN</a:t>
            </a:r>
            <a:endParaRPr lang="en-US" sz="31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819400" y="1524000"/>
            <a:ext cx="3657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 smtClean="0"/>
              <a:t>WORLD</a:t>
            </a:r>
            <a:endParaRPr lang="en-US" sz="3400" b="1" dirty="0"/>
          </a:p>
        </p:txBody>
      </p:sp>
      <p:sp>
        <p:nvSpPr>
          <p:cNvPr id="5" name="Left-Right-Up Arrow 4"/>
          <p:cNvSpPr/>
          <p:nvPr/>
        </p:nvSpPr>
        <p:spPr>
          <a:xfrm>
            <a:off x="1828800" y="2362200"/>
            <a:ext cx="5486400" cy="8382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7200" y="5562600"/>
            <a:ext cx="3657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 smtClean="0"/>
              <a:t>Cunning Creature</a:t>
            </a:r>
            <a:endParaRPr lang="en-US" sz="3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029200" y="5562600"/>
            <a:ext cx="3657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400" b="1" smtClean="0"/>
              <a:t>Dowdier Creature</a:t>
            </a:r>
            <a:endParaRPr lang="en-US" sz="3400" b="1" dirty="0"/>
          </a:p>
        </p:txBody>
      </p:sp>
      <p:sp>
        <p:nvSpPr>
          <p:cNvPr id="11" name="Down Arrow 10"/>
          <p:cNvSpPr/>
          <p:nvPr/>
        </p:nvSpPr>
        <p:spPr>
          <a:xfrm>
            <a:off x="6553200" y="4419600"/>
            <a:ext cx="533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5" descr="CelticZodiacSignFo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2878" t="12048" r="19946" b="10505"/>
          <a:stretch>
            <a:fillRect/>
          </a:stretch>
        </p:blipFill>
        <p:spPr>
          <a:xfrm>
            <a:off x="1020419" y="3200400"/>
            <a:ext cx="2484782" cy="1905000"/>
          </a:xfrm>
        </p:spPr>
      </p:pic>
      <p:pic>
        <p:nvPicPr>
          <p:cNvPr id="13" name="Picture 12" descr="close-up-of-hedgehog-indoors-691100879-5888cd3a5f9b58bdb3c3a977.jpg"/>
          <p:cNvPicPr>
            <a:picLocks noChangeAspect="1"/>
          </p:cNvPicPr>
          <p:nvPr/>
        </p:nvPicPr>
        <p:blipFill>
          <a:blip r:embed="rId3"/>
          <a:srcRect l="26976" t="3162" r="16444" b="20949"/>
          <a:stretch>
            <a:fillRect/>
          </a:stretch>
        </p:blipFill>
        <p:spPr>
          <a:xfrm>
            <a:off x="5551004" y="3200400"/>
            <a:ext cx="2526196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bstract-3d-illustration-of-man-pushing-arrow-over-black-background-stock-photo_csp18756047.jpg"/>
          <p:cNvPicPr>
            <a:picLocks noGrp="1" noChangeAspect="1"/>
          </p:cNvPicPr>
          <p:nvPr>
            <p:ph idx="1"/>
          </p:nvPr>
        </p:nvPicPr>
        <p:blipFill>
          <a:blip r:embed="rId2"/>
          <a:srcRect t="29983" b="9757"/>
          <a:stretch>
            <a:fillRect/>
          </a:stretch>
        </p:blipFill>
        <p:spPr>
          <a:xfrm>
            <a:off x="657354" y="0"/>
            <a:ext cx="7724646" cy="6869796"/>
          </a:xfr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8263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“Hedgehog Concept is not a strategy to be the best, but  an understanding  of what you can be the best at”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7600" y="3048000"/>
            <a:ext cx="3657600" cy="3429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3124200"/>
            <a:ext cx="3657600" cy="3429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67000" y="1828800"/>
            <a:ext cx="3657600" cy="3429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/>
          <p:cNvSpPr/>
          <p:nvPr/>
        </p:nvSpPr>
        <p:spPr>
          <a:xfrm rot="18847979">
            <a:off x="3723039" y="3620750"/>
            <a:ext cx="1697922" cy="1750102"/>
          </a:xfrm>
          <a:prstGeom prst="teardrop">
            <a:avLst>
              <a:gd name="adj" fmla="val 10174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0" y="2286000"/>
            <a:ext cx="266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You are deeply</a:t>
            </a:r>
            <a:br>
              <a:rPr lang="en-US" dirty="0" smtClean="0"/>
            </a:br>
            <a:r>
              <a:rPr lang="en-US" b="1" dirty="0" smtClean="0"/>
              <a:t>PASSIONATE ABOUT?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60956" y="4459069"/>
            <a:ext cx="1454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Drives</a:t>
            </a:r>
          </a:p>
          <a:p>
            <a:pPr algn="ctr"/>
            <a:r>
              <a:rPr lang="en-US" dirty="0" smtClean="0"/>
              <a:t>Your</a:t>
            </a:r>
            <a:br>
              <a:rPr lang="en-US" dirty="0" smtClean="0"/>
            </a:br>
            <a:r>
              <a:rPr lang="en-US" b="1" dirty="0" smtClean="0"/>
              <a:t>ECONOMIC</a:t>
            </a:r>
          </a:p>
          <a:p>
            <a:pPr algn="ctr"/>
            <a:r>
              <a:rPr lang="en-US" b="1" dirty="0" smtClean="0"/>
              <a:t>ENGINE?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74327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You</a:t>
            </a:r>
          </a:p>
          <a:p>
            <a:pPr algn="ctr"/>
            <a:r>
              <a:rPr lang="en-US" dirty="0" smtClean="0"/>
              <a:t>can be the</a:t>
            </a:r>
            <a:br>
              <a:rPr lang="en-US" dirty="0" smtClean="0"/>
            </a:br>
            <a:r>
              <a:rPr lang="en-US" b="1" dirty="0" smtClean="0"/>
              <a:t>BEST IN</a:t>
            </a:r>
          </a:p>
          <a:p>
            <a:pPr algn="ctr"/>
            <a:r>
              <a:rPr lang="en-US" b="1" dirty="0" smtClean="0"/>
              <a:t>THE WORLD</a:t>
            </a:r>
          </a:p>
          <a:p>
            <a:pPr algn="ctr"/>
            <a:r>
              <a:rPr lang="en-US" b="1" dirty="0" smtClean="0"/>
              <a:t>AT?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Hedgehog Circle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“can be” and “cannot be”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Profit per x.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to stimulate, just to discover passion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Simple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Kroger</a:t>
            </a:r>
            <a:br>
              <a:rPr lang="en-US" dirty="0" smtClean="0"/>
            </a:br>
            <a:r>
              <a:rPr lang="en-US" dirty="0" smtClean="0"/>
              <a:t>Super-store Concept</a:t>
            </a:r>
          </a:p>
          <a:p>
            <a:endParaRPr lang="en-US" dirty="0" smtClean="0"/>
          </a:p>
          <a:p>
            <a:r>
              <a:rPr lang="en-US" dirty="0" smtClean="0"/>
              <a:t>Kimberly-Clark</a:t>
            </a:r>
            <a:br>
              <a:rPr lang="en-US" dirty="0" smtClean="0"/>
            </a:br>
            <a:r>
              <a:rPr lang="en-US" dirty="0" smtClean="0"/>
              <a:t>Paper based Consumer Products</a:t>
            </a:r>
          </a:p>
          <a:p>
            <a:endParaRPr lang="en-US" dirty="0" smtClean="0"/>
          </a:p>
          <a:p>
            <a:r>
              <a:rPr lang="en-US" dirty="0" smtClean="0"/>
              <a:t>Walgreens</a:t>
            </a:r>
            <a:br>
              <a:rPr lang="en-US" dirty="0" smtClean="0"/>
            </a:br>
            <a:r>
              <a:rPr lang="en-US" dirty="0" smtClean="0"/>
              <a:t>Drug Stores</a:t>
            </a:r>
          </a:p>
          <a:p>
            <a:endParaRPr lang="en-US" dirty="0" smtClean="0"/>
          </a:p>
          <a:p>
            <a:r>
              <a:rPr lang="en-US" dirty="0" err="1" smtClean="0"/>
              <a:t>Savour</a:t>
            </a:r>
            <a:r>
              <a:rPr lang="en-US" dirty="0" smtClean="0"/>
              <a:t> Foods</a:t>
            </a:r>
            <a:br>
              <a:rPr lang="en-US" dirty="0" smtClean="0"/>
            </a:br>
            <a:r>
              <a:rPr lang="en-US" dirty="0" smtClean="0"/>
              <a:t>Rice Point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828800"/>
            <a:ext cx="7162800" cy="259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ADNAN SHAHID</a:t>
            </a:r>
            <a:br>
              <a:rPr lang="en-US" sz="4800" dirty="0" smtClean="0"/>
            </a:br>
            <a:r>
              <a:rPr lang="en-US" sz="4800" dirty="0" smtClean="0"/>
              <a:t>will Continue. . .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im.jpg"/>
          <p:cNvPicPr>
            <a:picLocks noChangeAspect="1"/>
          </p:cNvPicPr>
          <p:nvPr/>
        </p:nvPicPr>
        <p:blipFill>
          <a:blip r:embed="rId2"/>
          <a:srcRect r="17808" b="4834"/>
          <a:stretch>
            <a:fillRect/>
          </a:stretch>
        </p:blipFill>
        <p:spPr>
          <a:xfrm>
            <a:off x="0" y="914400"/>
            <a:ext cx="9144000" cy="6000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JAMES COLLINS</a:t>
            </a:r>
            <a:r>
              <a:rPr lang="en-US" sz="3100" dirty="0" smtClean="0"/>
              <a:t>(1958-Present)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(JIM COLLINS)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Publications:</a:t>
            </a:r>
          </a:p>
          <a:p>
            <a:pPr lvl="1"/>
            <a:r>
              <a:rPr lang="en-US" dirty="0" smtClean="0"/>
              <a:t>Built To Last (1994)</a:t>
            </a:r>
          </a:p>
          <a:p>
            <a:pPr lvl="1"/>
            <a:r>
              <a:rPr lang="en-US" dirty="0" smtClean="0"/>
              <a:t>Beyond Entrepreneurship (1995)</a:t>
            </a:r>
          </a:p>
          <a:p>
            <a:pPr lvl="1"/>
            <a:r>
              <a:rPr lang="en-US" dirty="0" smtClean="0"/>
              <a:t>Good To Great (2001)</a:t>
            </a:r>
          </a:p>
          <a:p>
            <a:pPr lvl="1"/>
            <a:r>
              <a:rPr lang="en-US" dirty="0" smtClean="0"/>
              <a:t>Good To Great And</a:t>
            </a:r>
          </a:p>
          <a:p>
            <a:pPr lvl="1">
              <a:buNone/>
            </a:pPr>
            <a:r>
              <a:rPr lang="en-US" dirty="0" smtClean="0"/>
              <a:t>	The Social Sectors (2005)</a:t>
            </a:r>
          </a:p>
          <a:p>
            <a:pPr lvl="1"/>
            <a:r>
              <a:rPr lang="en-US" dirty="0" smtClean="0"/>
              <a:t>How The Mighty Fall (2009)</a:t>
            </a:r>
          </a:p>
          <a:p>
            <a:pPr lvl="1"/>
            <a:r>
              <a:rPr lang="en-US" dirty="0" smtClean="0"/>
              <a:t>Great By Choice (2011)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Collins’ friend Bill Meehan</a:t>
            </a:r>
          </a:p>
          <a:p>
            <a:endParaRPr lang="en-US" dirty="0" smtClean="0"/>
          </a:p>
          <a:p>
            <a:r>
              <a:rPr lang="en-US" dirty="0" smtClean="0"/>
              <a:t>Collin wrote only about “Great Companies”</a:t>
            </a:r>
          </a:p>
          <a:p>
            <a:endParaRPr lang="en-US" dirty="0" smtClean="0"/>
          </a:p>
          <a:p>
            <a:r>
              <a:rPr lang="en-US" dirty="0" smtClean="0"/>
              <a:t>Built to Last (1994)</a:t>
            </a:r>
          </a:p>
          <a:p>
            <a:endParaRPr lang="en-US" dirty="0" smtClean="0"/>
          </a:p>
          <a:p>
            <a:r>
              <a:rPr lang="en-US" dirty="0" smtClean="0"/>
              <a:t>Is the disease “To be Good” curable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-3d-illustration-of-man-pushing-arrow-over-black-background-stock-photo_csp18756047.jpg"/>
          <p:cNvPicPr>
            <a:picLocks noChangeAspect="1"/>
          </p:cNvPicPr>
          <p:nvPr/>
        </p:nvPicPr>
        <p:blipFill>
          <a:blip r:embed="rId2"/>
          <a:srcRect b="10000"/>
          <a:stretch>
            <a:fillRect/>
          </a:stretch>
        </p:blipFill>
        <p:spPr>
          <a:xfrm>
            <a:off x="304800" y="304800"/>
            <a:ext cx="8534400" cy="6240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629400" cy="18263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“Can a Good Company Become a Great Company?”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Facts &amp;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Years of Research</a:t>
            </a:r>
          </a:p>
          <a:p>
            <a:r>
              <a:rPr lang="en-US" dirty="0" smtClean="0"/>
              <a:t>21 Members of Research Team</a:t>
            </a:r>
          </a:p>
          <a:p>
            <a:r>
              <a:rPr lang="en-US" dirty="0" smtClean="0"/>
              <a:t>Researched over 28 Companies who sustained their great results for 15 years</a:t>
            </a:r>
          </a:p>
          <a:p>
            <a:r>
              <a:rPr lang="en-US" dirty="0" smtClean="0"/>
              <a:t>Compared 14 “Great Companies” with 14 “Failed Companies”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Good is enemy of Great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Level 5 Leadership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First Who… Then What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Confront the Brutal Fact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Hedgehog Concept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A Culture of Discipline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Technology Accelerator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The Flywheel &amp; the Doom Loop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From Good to Great to Built to Last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6629400" cy="1826363"/>
          </a:xfrm>
        </p:spPr>
        <p:txBody>
          <a:bodyPr/>
          <a:lstStyle/>
          <a:p>
            <a:r>
              <a:rPr lang="en-US" dirty="0" smtClean="0"/>
              <a:t>“Good is the enemy of great”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057400"/>
            <a:ext cx="6629400" cy="1066688"/>
          </a:xfrm>
        </p:spPr>
        <p:txBody>
          <a:bodyPr/>
          <a:lstStyle/>
          <a:p>
            <a:pPr algn="r"/>
            <a:r>
              <a:rPr lang="en-US" dirty="0" smtClean="0"/>
              <a:t>Jim Collin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550</TotalTime>
  <Words>614</Words>
  <Application>Microsoft Office PowerPoint</Application>
  <PresentationFormat>On-screen Show (4:3)</PresentationFormat>
  <Paragraphs>195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Technic</vt:lpstr>
      <vt:lpstr>Organization behaviour &amp; culture</vt:lpstr>
      <vt:lpstr>About MEMBERS</vt:lpstr>
      <vt:lpstr>Slide 3</vt:lpstr>
      <vt:lpstr>JAMES COLLINS(1958-Present) (JIM COLLINS)</vt:lpstr>
      <vt:lpstr>Challenge</vt:lpstr>
      <vt:lpstr>“Can a Good Company Become a Great Company?”</vt:lpstr>
      <vt:lpstr>Facts &amp; Figures</vt:lpstr>
      <vt:lpstr>Overview</vt:lpstr>
      <vt:lpstr>“Good is the enemy of great”</vt:lpstr>
      <vt:lpstr>“Just Being Good”</vt:lpstr>
      <vt:lpstr>Companies Pick-up Standard</vt:lpstr>
      <vt:lpstr>Companies</vt:lpstr>
      <vt:lpstr>Inside The BLACK BOX</vt:lpstr>
      <vt:lpstr>Levels of Management</vt:lpstr>
      <vt:lpstr>Slide 15</vt:lpstr>
      <vt:lpstr>Level 5 Leader = HUMILITY + WILL</vt:lpstr>
      <vt:lpstr>“Humbleness clothes you in dignity”</vt:lpstr>
      <vt:lpstr>“You can accomplish anything in life, provided that you do not mind who gets the credit”</vt:lpstr>
      <vt:lpstr>Level 5 Leadership</vt:lpstr>
      <vt:lpstr>“There is only One good; Knowledge and One evil; Ignorance”</vt:lpstr>
      <vt:lpstr>First Who… Then What (Disciplined People)</vt:lpstr>
      <vt:lpstr>Not a “Genius with a Thousand Helpers”</vt:lpstr>
      <vt:lpstr>“People are the most important asset”</vt:lpstr>
      <vt:lpstr>Confront the Brutal Facts (Disciplined Thought)</vt:lpstr>
      <vt:lpstr>“Courage is not the absence of fear. It is going forward with the face of fear”</vt:lpstr>
      <vt:lpstr>A Climate Where the Truth is Heard</vt:lpstr>
      <vt:lpstr>Stockdale Paradox</vt:lpstr>
      <vt:lpstr>The Hedgehog Concept (Simplicity within the three circles)</vt:lpstr>
      <vt:lpstr>“The fox knows many things, but the hedgehog knows one big thing”BERLIN</vt:lpstr>
      <vt:lpstr>“Hedgehog Concept is not a strategy to be the best, but  an understanding  of what you can be the best at”</vt:lpstr>
      <vt:lpstr>Hedgehog Circle</vt:lpstr>
      <vt:lpstr>Simple Ideas</vt:lpstr>
      <vt:lpstr>ADNAN SHAHID will Continue. . 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behaviour &amp; culture</dc:title>
  <dc:creator>Abid Hussain Tahir</dc:creator>
  <cp:lastModifiedBy>Abid Hussain Tahir</cp:lastModifiedBy>
  <cp:revision>77</cp:revision>
  <dcterms:created xsi:type="dcterms:W3CDTF">2018-11-18T18:25:40Z</dcterms:created>
  <dcterms:modified xsi:type="dcterms:W3CDTF">2018-11-22T01:39:40Z</dcterms:modified>
</cp:coreProperties>
</file>