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CD9-32BA-428F-A521-80F5E204E56A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5400-190F-4433-B6D0-C3806BF5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这里指的是不仅是</a:t>
            </a:r>
            <a:r>
              <a:rPr lang="en-US" altLang="zh-CN" dirty="0" err="1" smtClean="0"/>
              <a:t>bootstarp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User interface </a:t>
            </a:r>
            <a:r>
              <a:rPr lang="zh-CN" altLang="en-US" dirty="0" smtClean="0"/>
              <a:t>用户界面框架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官网在国外，需要翻墙才能访问。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缺点：它的出发点是简单界面集成化工具，对于一些复杂需求的产品组件支持相对较弱。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3.x.x </a:t>
            </a:r>
            <a:r>
              <a:rPr lang="zh-CN" altLang="en-US" dirty="0" smtClean="0"/>
              <a:t>也支持移动设备的，也是开发响应式布局、移动设备优先的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项目。但是也兼容了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一些浏览器</a:t>
            </a:r>
            <a:endParaRPr lang="en-US" altLang="zh-C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v4.0.0-alpha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是内部测试版本。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2815147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4167249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122960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641678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5" r:id="rId3"/>
    <p:sldLayoutId id="2147483677" r:id="rId4"/>
    <p:sldLayoutId id="2147483672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7451079" cy="923330"/>
          </a:xfrm>
        </p:spPr>
        <p:txBody>
          <a:bodyPr/>
          <a:lstStyle/>
          <a:p>
            <a:r>
              <a:rPr altLang="en-US" dirty="0" smtClean="0"/>
              <a:t>     前端与移动开发学院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dirty="0" smtClean="0"/>
              <a:t>官网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9"/>
            <a:ext cx="7886700" cy="1534167"/>
          </a:xfrm>
        </p:spPr>
        <p:txBody>
          <a:bodyPr/>
          <a:lstStyle/>
          <a:p>
            <a:r>
              <a:rPr lang="en-US" altLang="zh-CN" dirty="0" smtClean="0">
                <a:hlinkClick r:id="rId3"/>
              </a:rPr>
              <a:t>http://getbootstrap.com/</a:t>
            </a:r>
            <a:endParaRPr lang="en-US" altLang="zh-CN" dirty="0" smtClean="0"/>
          </a:p>
          <a:p>
            <a:r>
              <a:rPr lang="zh-CN" altLang="en-US" dirty="0" smtClean="0"/>
              <a:t>中文官网</a:t>
            </a:r>
            <a:r>
              <a:rPr lang="en-US" altLang="zh-CN" dirty="0" smtClean="0"/>
              <a:t>  http://www.bootcss.com/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</a:t>
            </a:fld>
            <a:endParaRPr lang="zh-CN" altLang="en-US" sz="12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111" y="3143248"/>
            <a:ext cx="7457227" cy="184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为什么使用它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dirty="0" smtClean="0"/>
              <a:t>有自己的生态圈，不断的更新迭代。</a:t>
            </a:r>
            <a:endParaRPr lang="en-US" altLang="zh-CN" dirty="0" smtClean="0"/>
          </a:p>
          <a:p>
            <a:r>
              <a:rPr lang="zh-CN" altLang="en-US" dirty="0" smtClean="0"/>
              <a:t>提供了一套简洁、直观、强悍的组件。</a:t>
            </a:r>
            <a:endParaRPr lang="en-US" altLang="zh-CN" dirty="0" smtClean="0"/>
          </a:p>
          <a:p>
            <a:r>
              <a:rPr lang="zh-CN" altLang="en-US" smtClean="0"/>
              <a:t>标准化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html+css</a:t>
            </a:r>
            <a:r>
              <a:rPr lang="zh-CN" altLang="en-US" dirty="0" smtClean="0"/>
              <a:t>编码规范。</a:t>
            </a:r>
            <a:endParaRPr lang="en-US" altLang="zh-CN" dirty="0" smtClean="0"/>
          </a:p>
          <a:p>
            <a:r>
              <a:rPr lang="zh-CN" altLang="en-US" dirty="0" smtClean="0"/>
              <a:t>让开发更简单，提高了开发的效率。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注意：虽然界面组件样式已经定义好了，但是扩展性相对较强，也就是说我们还可以自定义，修改默认样式。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11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bootstrap</a:t>
            </a:r>
            <a:r>
              <a:rPr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2.x.x  </a:t>
            </a:r>
            <a:r>
              <a:rPr lang="zh-CN" altLang="en-US" dirty="0" smtClean="0"/>
              <a:t>停止维护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</a:t>
            </a:r>
            <a:r>
              <a:rPr lang="zh-CN" altLang="en-US" sz="1800" dirty="0" smtClean="0"/>
              <a:t>优点：兼容性好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                 缺点：代码不够简洁，功能不够完善。</a:t>
            </a:r>
            <a:endParaRPr lang="en-US" altLang="zh-CN" sz="1800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3.x.x 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目前使用最多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稳定，但是放弃了</a:t>
            </a:r>
            <a:r>
              <a:rPr lang="en-US" altLang="zh-CN" dirty="0" smtClean="0"/>
              <a:t>IE6-IE7</a:t>
            </a:r>
            <a:r>
              <a:rPr lang="zh-CN" altLang="en-US" dirty="0" smtClean="0"/>
              <a:t>。对</a:t>
            </a:r>
            <a:r>
              <a:rPr lang="en-US" altLang="zh-CN" dirty="0" smtClean="0"/>
              <a:t>IE8</a:t>
            </a:r>
            <a:r>
              <a:rPr lang="zh-CN" altLang="en-US" dirty="0" smtClean="0"/>
              <a:t>支持但是界面效果不好。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    偏向用于开发</a:t>
            </a:r>
            <a:r>
              <a:rPr lang="zh-CN" altLang="en-US" dirty="0" smtClean="0">
                <a:solidFill>
                  <a:srgbClr val="FF0000"/>
                </a:solidFill>
              </a:rPr>
              <a:t>响应式布局</a:t>
            </a:r>
            <a:r>
              <a:rPr lang="zh-CN" altLang="en-US" dirty="0" smtClean="0"/>
              <a:t>、移动设备优先的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项目。</a:t>
            </a:r>
            <a:endParaRPr lang="en-US" altLang="zh-CN" dirty="0" smtClean="0"/>
          </a:p>
          <a:p>
            <a:r>
              <a:rPr lang="en-US" altLang="zh-CN" dirty="0" smtClean="0"/>
              <a:t>4.x.x  </a:t>
            </a:r>
            <a:r>
              <a:rPr lang="zh-CN" altLang="en-US" dirty="0" smtClean="0"/>
              <a:t>测试阶段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更偏响应式，移动设备。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12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respond layout?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什么是响应式布局？</a:t>
            </a:r>
            <a:endParaRPr lang="en-US" altLang="zh-CN" dirty="0" smtClean="0"/>
          </a:p>
          <a:p>
            <a:r>
              <a:rPr lang="zh-CN" altLang="en-US" dirty="0" smtClean="0"/>
              <a:t>在移动互联日益成熟的时候，我们在桌面浏览器上开发的网页已经无法满足移动设备的阅读。</a:t>
            </a:r>
            <a:endParaRPr lang="en-US" altLang="zh-CN" dirty="0" smtClean="0"/>
          </a:p>
          <a:p>
            <a:r>
              <a:rPr lang="zh-CN" altLang="en-US" dirty="0" smtClean="0"/>
              <a:t>通常的做法是针对移动端单独做一套特定的版本。</a:t>
            </a:r>
            <a:endParaRPr lang="en-US" altLang="zh-CN" dirty="0" smtClean="0"/>
          </a:p>
          <a:p>
            <a:r>
              <a:rPr lang="zh-CN" altLang="en-US" dirty="0" smtClean="0"/>
              <a:t>但是如果终端越来越多那么你需要开发的版本就会越来越多（大屏移动设备普及）。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那么</a:t>
            </a:r>
            <a:r>
              <a:rPr lang="en-US" dirty="0" smtClean="0">
                <a:solidFill>
                  <a:srgbClr val="FF0000"/>
                </a:solidFill>
              </a:rPr>
              <a:t>Ethan </a:t>
            </a:r>
            <a:r>
              <a:rPr lang="en-US" dirty="0" err="1" smtClean="0">
                <a:solidFill>
                  <a:srgbClr val="FF0000"/>
                </a:solidFill>
              </a:rPr>
              <a:t>Marcotte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2010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月份提出的一个概念，简而言之，就是一个网站能够兼容多个终端。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大势所趋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为什么说是大势所趋呢？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现在的移动设备屏幕越来越大。</a:t>
            </a:r>
            <a:endParaRPr lang="en-US" altLang="zh-CN" dirty="0" smtClean="0"/>
          </a:p>
          <a:p>
            <a:r>
              <a:rPr lang="zh-CN" altLang="en-US" dirty="0" smtClean="0"/>
              <a:t>越来越多的设计师也采用了这种设计。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新建站</a:t>
            </a:r>
            <a:r>
              <a:rPr lang="zh-CN" altLang="en-US" dirty="0" smtClean="0"/>
              <a:t>的一些网站现在普遍采用的响应式开发。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响应式的原理是什么？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r>
              <a:rPr lang="zh-CN" altLang="en-US" dirty="0" smtClean="0"/>
              <a:t>中的</a:t>
            </a:r>
            <a:r>
              <a:rPr lang="en-US" dirty="0" smtClean="0"/>
              <a:t>Media Query（</a:t>
            </a:r>
            <a:r>
              <a:rPr lang="zh-CN" altLang="en-US" smtClean="0"/>
              <a:t>媒体查询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通过查询</a:t>
            </a:r>
            <a:r>
              <a:rPr lang="en-US" altLang="zh-CN" dirty="0" smtClean="0">
                <a:solidFill>
                  <a:srgbClr val="FF0000"/>
                </a:solidFill>
              </a:rPr>
              <a:t>screen</a:t>
            </a:r>
            <a:r>
              <a:rPr lang="zh-CN" altLang="en-US" dirty="0" smtClean="0">
                <a:solidFill>
                  <a:srgbClr val="FF0000"/>
                </a:solidFill>
              </a:rPr>
              <a:t>的宽度来指定某个宽度区间的网页布局。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超小屏幕（移动设备）    </a:t>
            </a:r>
            <a:r>
              <a:rPr lang="en-US" altLang="zh-CN" dirty="0" smtClean="0"/>
              <a:t>768px</a:t>
            </a:r>
            <a:r>
              <a:rPr lang="zh-CN" altLang="en-US" dirty="0" smtClean="0"/>
              <a:t>以下</a:t>
            </a:r>
            <a:endParaRPr lang="en-US" altLang="zh-CN" dirty="0" smtClean="0"/>
          </a:p>
          <a:p>
            <a:r>
              <a:rPr lang="zh-CN" altLang="en-US" dirty="0" smtClean="0"/>
              <a:t>小屏设备    </a:t>
            </a:r>
            <a:r>
              <a:rPr lang="en-US" altLang="zh-CN" dirty="0" smtClean="0"/>
              <a:t>768px-992px</a:t>
            </a:r>
          </a:p>
          <a:p>
            <a:r>
              <a:rPr lang="zh-CN" altLang="en-US" dirty="0" smtClean="0"/>
              <a:t>中等屏幕    </a:t>
            </a:r>
            <a:r>
              <a:rPr lang="en-US" altLang="zh-CN" dirty="0" smtClean="0"/>
              <a:t>992px-1200px</a:t>
            </a:r>
          </a:p>
          <a:p>
            <a:r>
              <a:rPr lang="zh-CN" altLang="en-US" dirty="0" smtClean="0"/>
              <a:t>宽屏设备    </a:t>
            </a:r>
            <a:r>
              <a:rPr lang="en-US" altLang="zh-CN" dirty="0" smtClean="0"/>
              <a:t>1200px</a:t>
            </a:r>
            <a:r>
              <a:rPr lang="zh-CN" altLang="en-US" dirty="0" smtClean="0"/>
              <a:t>以上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对比移动</a:t>
            </a:r>
            <a:r>
              <a:rPr lang="en-US" altLang="zh-CN" dirty="0" smtClean="0"/>
              <a:t>web</a:t>
            </a:r>
            <a:r>
              <a:rPr dirty="0" smtClean="0"/>
              <a:t>开发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</a:t>
            </a:fld>
            <a:endParaRPr lang="zh-CN" altLang="en-US" sz="120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628650" y="1681163"/>
          <a:ext cx="7943878" cy="475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0"/>
                <a:gridCol w="2781329"/>
                <a:gridCol w="2647959"/>
              </a:tblGrid>
              <a:tr h="892496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开发方式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移动</a:t>
                      </a:r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开发</a:t>
                      </a:r>
                      <a:r>
                        <a:rPr lang="en-US" altLang="zh-CN" dirty="0" smtClean="0"/>
                        <a:t>+PC</a:t>
                      </a:r>
                      <a:r>
                        <a:rPr lang="zh-CN" altLang="en-US" dirty="0" smtClean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响应式开发</a:t>
                      </a:r>
                      <a:endParaRPr lang="zh-CN" altLang="en-US" dirty="0"/>
                    </a:p>
                  </a:txBody>
                  <a:tcPr/>
                </a:tc>
              </a:tr>
              <a:tr h="892496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            应用场景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一般在已经有</a:t>
                      </a:r>
                      <a:r>
                        <a:rPr lang="en-US" altLang="zh-CN" dirty="0" smtClean="0"/>
                        <a:t>PC</a:t>
                      </a:r>
                      <a:r>
                        <a:rPr lang="zh-CN" altLang="en-US" dirty="0" smtClean="0"/>
                        <a:t>端的网站，开发移动站的时候，只需单独开发移动端。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针对新建站的一些网站，现在要求适配移动端，所以就一套页面兼容各种终端，灵活。</a:t>
                      </a:r>
                      <a:endParaRPr lang="zh-CN" altLang="en-US" dirty="0"/>
                    </a:p>
                  </a:txBody>
                  <a:tcPr/>
                </a:tc>
              </a:tr>
              <a:tr h="89249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    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开发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针对性强，开发效率高。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兼容各种终端，效率低，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892496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适配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只适配 移动设备，</a:t>
                      </a:r>
                      <a:r>
                        <a:rPr lang="en-US" altLang="zh-CN" dirty="0" smtClean="0"/>
                        <a:t>pad</a:t>
                      </a:r>
                      <a:r>
                        <a:rPr lang="zh-CN" altLang="en-US" dirty="0" smtClean="0"/>
                        <a:t>上体验相对较差。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可以适配各种终端</a:t>
                      </a:r>
                      <a:endParaRPr lang="zh-CN" altLang="en-US" dirty="0"/>
                    </a:p>
                  </a:txBody>
                  <a:tcPr/>
                </a:tc>
              </a:tr>
              <a:tr h="892496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效率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代码简洁，加载快。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代码相对复杂，加载慢。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开发和响应式开发都是现在主流的开发模式。</a:t>
            </a:r>
            <a:endParaRPr lang="en-US" altLang="zh-CN" dirty="0" smtClean="0"/>
          </a:p>
          <a:p>
            <a:r>
              <a:rPr lang="zh-CN" altLang="en-US" dirty="0" smtClean="0"/>
              <a:t>使用的都是流式布局，来适配不同设备。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由于终端设备的多样化，新建站的站点会优先用响应式来开发。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bootstrap 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当下最流行的前端</a:t>
            </a:r>
            <a:r>
              <a:rPr lang="en-US" altLang="zh-CN" dirty="0" smtClean="0"/>
              <a:t>UI</a:t>
            </a:r>
            <a:r>
              <a:rPr dirty="0" smtClean="0"/>
              <a:t>框架（有预制界面组件）。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bootstrap</a:t>
            </a:r>
            <a:r>
              <a:rPr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714488"/>
            <a:ext cx="7886700" cy="4658497"/>
          </a:xfrm>
        </p:spPr>
        <p:txBody>
          <a:bodyPr/>
          <a:lstStyle/>
          <a:p>
            <a:r>
              <a:rPr lang="zh-CN" altLang="en-US" dirty="0" smtClean="0"/>
              <a:t>作者：</a:t>
            </a:r>
            <a:r>
              <a:rPr lang="en-US" altLang="zh-CN" dirty="0" smtClean="0"/>
              <a:t>Twitter  </a:t>
            </a:r>
            <a:r>
              <a:rPr lang="zh-CN" altLang="en-US" dirty="0" smtClean="0"/>
              <a:t>公司两位前端工程师（</a:t>
            </a:r>
            <a:r>
              <a:rPr lang="en-US" altLang="zh-CN" dirty="0" smtClean="0"/>
              <a:t>mark </a:t>
            </a:r>
            <a:r>
              <a:rPr lang="en-US" altLang="zh-CN" dirty="0" err="1" smtClean="0"/>
              <a:t>otto</a:t>
            </a:r>
            <a:r>
              <a:rPr lang="en-US" altLang="zh-CN" dirty="0" smtClean="0"/>
              <a:t> &amp;&amp;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jacob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thornton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发起开发完成的。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特点：组件简洁大方，代码规范精简，界面自定义性强。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目的：提高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开发效率。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2017/7/30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tcast-2015" id="{F4B81701-2FD1-0F42-8A59-5B4CB2D7D27B}" vid="{3D2CCA07-2CEA-4A43-930B-FE082420EC3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2457</TotalTime>
  <Words>653</Words>
  <Application>Microsoft Office PowerPoint</Application>
  <PresentationFormat>全屏显示(4:3)</PresentationFormat>
  <Paragraphs>114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Itcast-2015</vt:lpstr>
      <vt:lpstr>     前端与移动开发学院</vt:lpstr>
      <vt:lpstr>响应式开发</vt:lpstr>
      <vt:lpstr>What is respond layout?</vt:lpstr>
      <vt:lpstr>大势所趋</vt:lpstr>
      <vt:lpstr>响应式的原理是什么？</vt:lpstr>
      <vt:lpstr>对比移动web开发</vt:lpstr>
      <vt:lpstr>总结</vt:lpstr>
      <vt:lpstr>bootstrap 框架</vt:lpstr>
      <vt:lpstr>bootstrap简介</vt:lpstr>
      <vt:lpstr>bootstrap官网</vt:lpstr>
      <vt:lpstr>为什么使用它</vt:lpstr>
      <vt:lpstr>bootstrap版本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前端与移动开发学院</dc:title>
  <dc:creator>zhousg</dc:creator>
  <cp:lastModifiedBy>zhousg</cp:lastModifiedBy>
  <cp:revision>184</cp:revision>
  <dcterms:created xsi:type="dcterms:W3CDTF">2016-01-18T01:22:43Z</dcterms:created>
  <dcterms:modified xsi:type="dcterms:W3CDTF">2017-07-30T09:08:39Z</dcterms:modified>
</cp:coreProperties>
</file>