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66" r:id="rId4"/>
    <p:sldId id="273" r:id="rId5"/>
    <p:sldId id="265" r:id="rId6"/>
    <p:sldId id="271" r:id="rId7"/>
    <p:sldId id="268" r:id="rId8"/>
    <p:sldId id="264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3333" autoAdjust="0"/>
  </p:normalViewPr>
  <p:slideViewPr>
    <p:cSldViewPr snapToGrid="0">
      <p:cViewPr varScale="1">
        <p:scale>
          <a:sx n="84" d="100"/>
          <a:sy n="84" d="100"/>
        </p:scale>
        <p:origin x="241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36C16-B599-488C-9987-9DF9EBD8430E}" type="datetimeFigureOut">
              <a:rPr lang="en-AU" smtClean="0"/>
              <a:t>22/08/2020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CF84A-5F7B-4460-BB1F-616E2FF36F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5733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F84A-5F7B-4460-BB1F-616E2FF36F3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5922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F84A-5F7B-4460-BB1F-616E2FF36F3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221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F84A-5F7B-4460-BB1F-616E2FF36F3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4470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F84A-5F7B-4460-BB1F-616E2FF36F3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9447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F84A-5F7B-4460-BB1F-616E2FF36F3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3801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F84A-5F7B-4460-BB1F-616E2FF36F3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9963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app can be extended to include a search for other users in their town to find partners with love of Pokémon. Would incorporate dating app technology.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app might also let users make the Pokémon from 2 recent searches battle, to see which may be best for them.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F84A-5F7B-4460-BB1F-616E2FF36F3D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1984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96C1-FDAC-42A2-A730-DACD751A7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3C699-15F0-4A70-9E1C-457E12F3C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03622-0A2E-4C66-9907-873EA708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A5E3-2512-428B-A81D-C033E88CE313}" type="datetimeFigureOut">
              <a:rPr lang="en-AU" smtClean="0"/>
              <a:t>22/08/2020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EAFC4-6F5D-486C-B00F-61085A5D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79FC2-5FEC-41D1-82F9-7CA52B8A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32B-A755-46FA-B841-F7512E302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155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CD16-A4D4-4F30-9F47-441C0E1C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A028E-4811-43DC-A47A-E95E14884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B373F-4E98-4A6B-9FE8-52522196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A5E3-2512-428B-A81D-C033E88CE313}" type="datetimeFigureOut">
              <a:rPr lang="en-AU" smtClean="0"/>
              <a:t>22/08/2020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BB1EA-A253-4AEB-BF55-93587BFD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FDD31-0D8B-4D6F-B22B-EFC9CE81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32B-A755-46FA-B841-F7512E302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673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FCB6B-398C-421F-9604-922DF1C1B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C2B93-45F1-43A4-AD47-D116E88F3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25952-26A1-430D-8779-AD27EAE0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A5E3-2512-428B-A81D-C033E88CE313}" type="datetimeFigureOut">
              <a:rPr lang="en-AU" smtClean="0"/>
              <a:t>22/08/2020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0B59C-FAB3-4509-A2D0-47EF320F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E1221-BCBD-4AB1-B81A-95257257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32B-A755-46FA-B841-F7512E302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678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39509-D467-45B3-A32B-F7389AFC8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2CF02-8820-4058-95F3-01486C11C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1866F-2909-47BB-AD92-EBD1059E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A5E3-2512-428B-A81D-C033E88CE313}" type="datetimeFigureOut">
              <a:rPr lang="en-AU" smtClean="0"/>
              <a:t>22/08/2020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859F6-2526-40B5-986B-568B077C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ABF61-D116-459A-AF6B-400E95D7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32B-A755-46FA-B841-F7512E302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383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8442-81A9-4830-8ED9-51C7D394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9D111-DBAC-4AC5-A51B-48C5FFE68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3DC9E-5001-41D7-AC6E-721E1BABE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A5E3-2512-428B-A81D-C033E88CE313}" type="datetimeFigureOut">
              <a:rPr lang="en-AU" smtClean="0"/>
              <a:t>22/08/2020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FF3F3-659C-4EB4-ADBE-9E09D537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CDF2D-94AA-4A91-8709-E7917106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32B-A755-46FA-B841-F7512E302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421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1DBB-91C4-4D73-8AAB-512EE43B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73325-6FFC-4264-BFC1-CC2071616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A66E5-C56F-4834-AEC2-B5A1C75BD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8FCC9-868A-473E-89D8-A318239B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A5E3-2512-428B-A81D-C033E88CE313}" type="datetimeFigureOut">
              <a:rPr lang="en-AU" smtClean="0"/>
              <a:t>22/08/2020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20C9D-3B0A-44DD-97B4-6A3CAB58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92D6D-7ED9-4057-AD97-12EE8C75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32B-A755-46FA-B841-F7512E302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885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A495-DB3F-4933-BB12-E9C8F1D78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7E5AD-7980-4A52-BF67-23194696A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E50CE-54D8-4997-B1DD-E9FB73111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BDA7EB-2BC0-47AD-9D1A-6A985F49C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A76F7-A344-4B6B-A571-1ABE35BDD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7D4B9-C1D7-4FF2-8234-34C2F826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A5E3-2512-428B-A81D-C033E88CE313}" type="datetimeFigureOut">
              <a:rPr lang="en-AU" smtClean="0"/>
              <a:t>22/08/2020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20CB21-22F4-421B-B2D4-4C54A5C4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536A4-DC36-4EF9-9CC7-5447AC37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32B-A755-46FA-B841-F7512E302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38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41E7-53EC-461C-8750-566552EE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5BEB3C-4654-46B8-A5DA-5CCB924D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A5E3-2512-428B-A81D-C033E88CE313}" type="datetimeFigureOut">
              <a:rPr lang="en-AU" smtClean="0"/>
              <a:t>22/08/2020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D43E3-A3FA-428C-86EB-7B58E2AF9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9282E-F7A1-4BB6-BF4D-0FC0807F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32B-A755-46FA-B841-F7512E302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770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152F5-908B-4C14-95D7-C74309DA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A5E3-2512-428B-A81D-C033E88CE313}" type="datetimeFigureOut">
              <a:rPr lang="en-AU" smtClean="0"/>
              <a:t>22/08/2020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8DA7A-06E5-459B-BB10-6504708D8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2F0B7-DDCF-4612-8B8C-35096272F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32B-A755-46FA-B841-F7512E302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300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6004-0567-47AD-B8B4-F92DB2AD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731F1-5793-4E10-84C5-8EAC18EB3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B7D1C-2688-443C-9614-938BF1549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29BED-F661-483F-9FDE-A388A34D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A5E3-2512-428B-A81D-C033E88CE313}" type="datetimeFigureOut">
              <a:rPr lang="en-AU" smtClean="0"/>
              <a:t>22/08/2020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D6ADA-D26B-4E93-A0D9-44DB6B56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6EA15-0198-4521-8D43-35F8C27E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32B-A755-46FA-B841-F7512E302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767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9C26-B794-43E1-9541-200D1DB3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958DED-B665-42C5-A90F-B98B8BB06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F7997-8206-4857-8B61-3CBAC2F9A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3C727-7FE7-4292-AF1A-008EE2D0A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A5E3-2512-428B-A81D-C033E88CE313}" type="datetimeFigureOut">
              <a:rPr lang="en-AU" smtClean="0"/>
              <a:t>22/08/2020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1F0D3-D400-4756-8F12-FAD687B1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58DB0-6B8F-4552-9956-3F7942B8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32B-A755-46FA-B841-F7512E302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007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7DCFBE-5F15-4C8F-B119-83DB8524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C566F-DBFA-4502-BD91-086C2778D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D8528-9627-4329-8967-17936574E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DA5E3-2512-428B-A81D-C033E88CE313}" type="datetimeFigureOut">
              <a:rPr lang="en-AU" smtClean="0"/>
              <a:t>22/08/2020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19285-191A-48DA-98AF-166F698A0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36212-ACC3-48E2-8317-9B7E67EB7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BF32B-A755-46FA-B841-F7512E302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15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masmaglaris/Project-2" TargetMode="External"/><Relationship Id="rId2" Type="http://schemas.openxmlformats.org/officeDocument/2006/relationships/hyperlink" Target="https://gussell87.github.io/dogg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7C4B-0A3F-43C7-9037-4B295970B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4943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 Oak’s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Pokémon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Love Calculator</a:t>
            </a:r>
            <a:endParaRPr lang="en-A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EA15E-3A60-4FF8-84CC-8DE7DB23B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714576"/>
            <a:ext cx="9144000" cy="50738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Love App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C462EAE-46D2-43F7-A433-C9FB39B5BA0B}"/>
              </a:ext>
            </a:extLst>
          </p:cNvPr>
          <p:cNvSpPr txBox="1">
            <a:spLocks/>
          </p:cNvSpPr>
          <p:nvPr/>
        </p:nvSpPr>
        <p:spPr>
          <a:xfrm>
            <a:off x="-74408" y="6337629"/>
            <a:ext cx="9144000" cy="507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By Angus, Declan, Jeff, Nobu &amp; Tom</a:t>
            </a:r>
            <a:endParaRPr lang="en-AU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07CAFF-2F07-4ECA-BBEE-5EC6D1A27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521" y="2571152"/>
            <a:ext cx="3429479" cy="4286848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81D6695-7FB6-43F3-85E3-827DBB46EC0F}"/>
              </a:ext>
            </a:extLst>
          </p:cNvPr>
          <p:cNvGrpSpPr/>
          <p:nvPr/>
        </p:nvGrpSpPr>
        <p:grpSpPr>
          <a:xfrm>
            <a:off x="0" y="-1"/>
            <a:ext cx="12192000" cy="1864996"/>
            <a:chOff x="0" y="-1"/>
            <a:chExt cx="12192000" cy="186499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91FA05B-AFF0-4BBE-B83A-9544E00DC757}"/>
                </a:ext>
              </a:extLst>
            </p:cNvPr>
            <p:cNvSpPr/>
            <p:nvPr/>
          </p:nvSpPr>
          <p:spPr>
            <a:xfrm>
              <a:off x="0" y="-1"/>
              <a:ext cx="12192000" cy="1383023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CCCC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808A116-ECA0-4AAC-A8F2-873C20F177D5}"/>
                </a:ext>
              </a:extLst>
            </p:cNvPr>
            <p:cNvGrpSpPr/>
            <p:nvPr/>
          </p:nvGrpSpPr>
          <p:grpSpPr>
            <a:xfrm>
              <a:off x="0" y="901065"/>
              <a:ext cx="12192000" cy="963930"/>
              <a:chOff x="0" y="1175385"/>
              <a:chExt cx="12192000" cy="963930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85DAE6B-9652-42FA-A0FD-C2BF0F1E11D2}"/>
                  </a:ext>
                </a:extLst>
              </p:cNvPr>
              <p:cNvCxnSpPr/>
              <p:nvPr/>
            </p:nvCxnSpPr>
            <p:spPr>
              <a:xfrm>
                <a:off x="0" y="1657350"/>
                <a:ext cx="12192000" cy="0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18A573F-D70C-42F4-822C-C3D2106AE675}"/>
                  </a:ext>
                </a:extLst>
              </p:cNvPr>
              <p:cNvSpPr/>
              <p:nvPr/>
            </p:nvSpPr>
            <p:spPr>
              <a:xfrm>
                <a:off x="5614035" y="1175385"/>
                <a:ext cx="963930" cy="96393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A7E9F62-9513-471B-9147-29E93BCC2761}"/>
                  </a:ext>
                </a:extLst>
              </p:cNvPr>
              <p:cNvSpPr/>
              <p:nvPr/>
            </p:nvSpPr>
            <p:spPr>
              <a:xfrm>
                <a:off x="5778817" y="1340167"/>
                <a:ext cx="634365" cy="634365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198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ED377A8-7AE2-44AC-8782-44DE50D25BB0}"/>
              </a:ext>
            </a:extLst>
          </p:cNvPr>
          <p:cNvSpPr/>
          <p:nvPr/>
        </p:nvSpPr>
        <p:spPr>
          <a:xfrm>
            <a:off x="0" y="-1"/>
            <a:ext cx="12192000" cy="1383023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CCCC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A6E55A-C8E2-41B8-886A-38FA74892589}"/>
              </a:ext>
            </a:extLst>
          </p:cNvPr>
          <p:cNvGrpSpPr/>
          <p:nvPr/>
        </p:nvGrpSpPr>
        <p:grpSpPr>
          <a:xfrm>
            <a:off x="0" y="901065"/>
            <a:ext cx="12192000" cy="963930"/>
            <a:chOff x="0" y="1175385"/>
            <a:chExt cx="12192000" cy="96393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ECD54E3-7D00-45A0-9FA3-E96EDF069065}"/>
                </a:ext>
              </a:extLst>
            </p:cNvPr>
            <p:cNvCxnSpPr/>
            <p:nvPr/>
          </p:nvCxnSpPr>
          <p:spPr>
            <a:xfrm>
              <a:off x="0" y="1657350"/>
              <a:ext cx="121920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E027DD5-63FD-4B65-9EF3-1E337742A716}"/>
                </a:ext>
              </a:extLst>
            </p:cNvPr>
            <p:cNvSpPr/>
            <p:nvPr/>
          </p:nvSpPr>
          <p:spPr>
            <a:xfrm>
              <a:off x="5614035" y="1175385"/>
              <a:ext cx="963930" cy="96393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5829906-9BA9-471E-B8D8-E5A6683F4448}"/>
                </a:ext>
              </a:extLst>
            </p:cNvPr>
            <p:cNvSpPr/>
            <p:nvPr/>
          </p:nvSpPr>
          <p:spPr>
            <a:xfrm>
              <a:off x="5778817" y="1340167"/>
              <a:ext cx="634365" cy="63436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10EDAD-2B35-43EF-9628-496A115EB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8273" y="-107316"/>
            <a:ext cx="1965960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Links</a:t>
            </a:r>
            <a:endParaRPr lang="en-AU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5732-3BD0-4D27-83D5-927F2A4FA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40" y="2507853"/>
            <a:ext cx="10515600" cy="236617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Deployed: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https://thomasmaglaris.github.io/Project-2/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 Repo: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https://github.com/thomasmaglaris/Project-2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87ECA0-8EDB-4716-8E5E-21565F3C7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428" y="3373758"/>
            <a:ext cx="40576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4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3424504-FB97-4DAD-855B-A8127BAA6826}"/>
              </a:ext>
            </a:extLst>
          </p:cNvPr>
          <p:cNvSpPr/>
          <p:nvPr/>
        </p:nvSpPr>
        <p:spPr>
          <a:xfrm>
            <a:off x="0" y="-1"/>
            <a:ext cx="12192000" cy="1383023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CCCC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0EDAD-2B35-43EF-9628-496A115EB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700" y="-528"/>
            <a:ext cx="7037070" cy="102542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Elevator Pitch</a:t>
            </a:r>
            <a:endParaRPr lang="en-AU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B2DD1F-3E1F-42F2-9CBD-7D11493CA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3760472"/>
            <a:ext cx="3337695" cy="297179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4AA9B8B2-FE40-4D38-8538-2D8D655F544F}"/>
              </a:ext>
            </a:extLst>
          </p:cNvPr>
          <p:cNvGrpSpPr/>
          <p:nvPr/>
        </p:nvGrpSpPr>
        <p:grpSpPr>
          <a:xfrm>
            <a:off x="0" y="901065"/>
            <a:ext cx="12192000" cy="963930"/>
            <a:chOff x="0" y="1175385"/>
            <a:chExt cx="12192000" cy="96393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071C9C3-C4CA-40CC-9125-18D09F8310DB}"/>
                </a:ext>
              </a:extLst>
            </p:cNvPr>
            <p:cNvCxnSpPr/>
            <p:nvPr/>
          </p:nvCxnSpPr>
          <p:spPr>
            <a:xfrm>
              <a:off x="0" y="1657350"/>
              <a:ext cx="121920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CA336BD-90C2-4800-90E4-DA4723348CD2}"/>
                </a:ext>
              </a:extLst>
            </p:cNvPr>
            <p:cNvSpPr/>
            <p:nvPr/>
          </p:nvSpPr>
          <p:spPr>
            <a:xfrm>
              <a:off x="5614035" y="1175385"/>
              <a:ext cx="963930" cy="96393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1A6B9CF-438E-4421-AFB4-6CBD0824519E}"/>
                </a:ext>
              </a:extLst>
            </p:cNvPr>
            <p:cNvSpPr/>
            <p:nvPr/>
          </p:nvSpPr>
          <p:spPr>
            <a:xfrm>
              <a:off x="5778817" y="1340167"/>
              <a:ext cx="634365" cy="63436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75708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DC8157C-F2FE-419B-BD1D-F9A560077D0C}"/>
              </a:ext>
            </a:extLst>
          </p:cNvPr>
          <p:cNvSpPr/>
          <p:nvPr/>
        </p:nvSpPr>
        <p:spPr>
          <a:xfrm>
            <a:off x="0" y="-1"/>
            <a:ext cx="12192000" cy="1383023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CCCC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18D7FA-3892-45CB-B14D-41222B4196C0}"/>
              </a:ext>
            </a:extLst>
          </p:cNvPr>
          <p:cNvGrpSpPr/>
          <p:nvPr/>
        </p:nvGrpSpPr>
        <p:grpSpPr>
          <a:xfrm>
            <a:off x="0" y="901065"/>
            <a:ext cx="12192000" cy="963930"/>
            <a:chOff x="0" y="1175385"/>
            <a:chExt cx="12192000" cy="96393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93D8068-B6BE-4C96-AD1C-B5886629F4B7}"/>
                </a:ext>
              </a:extLst>
            </p:cNvPr>
            <p:cNvCxnSpPr/>
            <p:nvPr/>
          </p:nvCxnSpPr>
          <p:spPr>
            <a:xfrm>
              <a:off x="0" y="1657350"/>
              <a:ext cx="121920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3910CCD-F783-4B55-81F1-4409129ECC67}"/>
                </a:ext>
              </a:extLst>
            </p:cNvPr>
            <p:cNvSpPr/>
            <p:nvPr/>
          </p:nvSpPr>
          <p:spPr>
            <a:xfrm>
              <a:off x="5614035" y="1175385"/>
              <a:ext cx="963930" cy="96393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A015148-78BE-4FDB-B096-2C61CB9D3C70}"/>
                </a:ext>
              </a:extLst>
            </p:cNvPr>
            <p:cNvSpPr/>
            <p:nvPr/>
          </p:nvSpPr>
          <p:spPr>
            <a:xfrm>
              <a:off x="5778817" y="1340167"/>
              <a:ext cx="634365" cy="63436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2F6EA6-8BB2-4F7D-ABC9-16EECF9F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484" y="13334"/>
            <a:ext cx="6315030" cy="10969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Concept - Description</a:t>
            </a:r>
            <a:endParaRPr lang="en-AU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73FFB-3262-4C4C-86D4-65999A415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644" y="1569614"/>
            <a:ext cx="5593173" cy="3718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 types their name and the name of their love interest into the boxes on the home page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When user clicks calculate, the site runs an API to determine how compatible the user’s name is with that of their interest.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compatibility will then be compared to a Pokémon, giving the user a fun and profoundly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accurate description of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how a relationship with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this person would be!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E14200C-68B0-4954-A83B-5279FB1C2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624" y="3853815"/>
            <a:ext cx="28765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1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6004D3-9EA8-4496-95CF-35491B2AE136}"/>
              </a:ext>
            </a:extLst>
          </p:cNvPr>
          <p:cNvSpPr/>
          <p:nvPr/>
        </p:nvSpPr>
        <p:spPr>
          <a:xfrm>
            <a:off x="0" y="-1"/>
            <a:ext cx="12192000" cy="1383023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CCCC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C401D93-496E-427D-AD80-B589687204CB}"/>
              </a:ext>
            </a:extLst>
          </p:cNvPr>
          <p:cNvGrpSpPr/>
          <p:nvPr/>
        </p:nvGrpSpPr>
        <p:grpSpPr>
          <a:xfrm>
            <a:off x="0" y="901065"/>
            <a:ext cx="12192000" cy="963930"/>
            <a:chOff x="0" y="1175385"/>
            <a:chExt cx="12192000" cy="96393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0EE7450-F819-43D4-8DD9-9D7D1B3C2540}"/>
                </a:ext>
              </a:extLst>
            </p:cNvPr>
            <p:cNvCxnSpPr/>
            <p:nvPr/>
          </p:nvCxnSpPr>
          <p:spPr>
            <a:xfrm>
              <a:off x="0" y="1657350"/>
              <a:ext cx="121920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C0CA7C4-0709-4D8C-BC92-EAF2F7FAF9D1}"/>
                </a:ext>
              </a:extLst>
            </p:cNvPr>
            <p:cNvSpPr/>
            <p:nvPr/>
          </p:nvSpPr>
          <p:spPr>
            <a:xfrm>
              <a:off x="5614035" y="1175385"/>
              <a:ext cx="963930" cy="96393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2E98463-E550-41F9-B4DA-BE761134EC82}"/>
                </a:ext>
              </a:extLst>
            </p:cNvPr>
            <p:cNvSpPr/>
            <p:nvPr/>
          </p:nvSpPr>
          <p:spPr>
            <a:xfrm>
              <a:off x="5778817" y="1340167"/>
              <a:ext cx="634365" cy="63436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2F6EA6-8BB2-4F7D-ABC9-16EECF9F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679" y="-123407"/>
            <a:ext cx="2834640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Concept</a:t>
            </a:r>
            <a:endParaRPr lang="en-AU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73FFB-3262-4C4C-86D4-65999A415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758" y="1959424"/>
            <a:ext cx="11650160" cy="447345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Motivation for development: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love compatibility search that incorporates Pokémon for fun.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Allows users to discover the compatibility of their name with a potential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match, then compare their score with a Pokémon and a description.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Saves 10 highest and lowest scores recorded on the app.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Engaging and fun user interface.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story: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 single person and lover of Pokémon: I want to search the compatibility of my name with that of a potential partner. I would then like the potential relationship rated in relation to a Pokémon I know. I would also like to know some of the most and least compatible names. This is so I can have fun investigating my compatibility with different people, and have a laugh at the same time.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010350-CF7D-45BB-8C2E-F8EE82AEC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404" y="1609298"/>
            <a:ext cx="2497906" cy="282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0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705FC71-0AB6-45D5-BA70-1F48589B92FE}"/>
              </a:ext>
            </a:extLst>
          </p:cNvPr>
          <p:cNvSpPr/>
          <p:nvPr/>
        </p:nvSpPr>
        <p:spPr>
          <a:xfrm>
            <a:off x="0" y="-1"/>
            <a:ext cx="12192000" cy="1383023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CCCC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6EBDEB-1F89-4AFD-83FC-D526BC7251EA}"/>
              </a:ext>
            </a:extLst>
          </p:cNvPr>
          <p:cNvGrpSpPr/>
          <p:nvPr/>
        </p:nvGrpSpPr>
        <p:grpSpPr>
          <a:xfrm>
            <a:off x="0" y="901065"/>
            <a:ext cx="12192000" cy="963930"/>
            <a:chOff x="0" y="1175385"/>
            <a:chExt cx="12192000" cy="96393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3F0E9E-B51F-4B83-A159-6A6F46435364}"/>
                </a:ext>
              </a:extLst>
            </p:cNvPr>
            <p:cNvCxnSpPr/>
            <p:nvPr/>
          </p:nvCxnSpPr>
          <p:spPr>
            <a:xfrm>
              <a:off x="0" y="1657350"/>
              <a:ext cx="121920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A5F6AEA-4A8F-4AF2-82C5-46BF0370226E}"/>
                </a:ext>
              </a:extLst>
            </p:cNvPr>
            <p:cNvSpPr/>
            <p:nvPr/>
          </p:nvSpPr>
          <p:spPr>
            <a:xfrm>
              <a:off x="5614035" y="1175385"/>
              <a:ext cx="963930" cy="96393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3F8A545-1B5E-469F-BB10-F55CB75EB793}"/>
                </a:ext>
              </a:extLst>
            </p:cNvPr>
            <p:cNvSpPr/>
            <p:nvPr/>
          </p:nvSpPr>
          <p:spPr>
            <a:xfrm>
              <a:off x="5778817" y="1340167"/>
              <a:ext cx="634365" cy="63436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2F6EA6-8BB2-4F7D-ABC9-16EECF9F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167" y="-160178"/>
            <a:ext cx="2910840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Process</a:t>
            </a:r>
            <a:endParaRPr lang="en-AU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73FFB-3262-4C4C-86D4-65999A415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104" y="2029777"/>
            <a:ext cx="8620126" cy="473855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Technologies used</a:t>
            </a:r>
          </a:p>
          <a:p>
            <a:r>
              <a:rPr lang="en-AU" dirty="0"/>
              <a:t>HTML</a:t>
            </a:r>
          </a:p>
          <a:p>
            <a:r>
              <a:rPr lang="en-AU" dirty="0"/>
              <a:t>CSS: Bootstrap, FontAwesome</a:t>
            </a:r>
          </a:p>
          <a:p>
            <a:r>
              <a:rPr lang="en-AU" dirty="0"/>
              <a:t>JavaScript:  JQuery, Node</a:t>
            </a:r>
          </a:p>
          <a:p>
            <a:r>
              <a:rPr lang="en-AU" dirty="0"/>
              <a:t>Other API’s: Pokémon API, Name match API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9981F9-9EDD-4B54-B1B2-68FA06A0A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6" y="1543199"/>
            <a:ext cx="2536317" cy="271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1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023F43E-14BD-4FDA-B8AA-2801F0F8788E}"/>
              </a:ext>
            </a:extLst>
          </p:cNvPr>
          <p:cNvSpPr/>
          <p:nvPr/>
        </p:nvSpPr>
        <p:spPr>
          <a:xfrm>
            <a:off x="0" y="-1"/>
            <a:ext cx="12192000" cy="1383023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CCCC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57B295-7522-4145-A529-E3AAD31A20B1}"/>
              </a:ext>
            </a:extLst>
          </p:cNvPr>
          <p:cNvGrpSpPr/>
          <p:nvPr/>
        </p:nvGrpSpPr>
        <p:grpSpPr>
          <a:xfrm>
            <a:off x="0" y="901065"/>
            <a:ext cx="12192000" cy="963930"/>
            <a:chOff x="0" y="1175385"/>
            <a:chExt cx="12192000" cy="96393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463D5A2-89FD-4DB8-B8D4-EA47690B46B8}"/>
                </a:ext>
              </a:extLst>
            </p:cNvPr>
            <p:cNvCxnSpPr/>
            <p:nvPr/>
          </p:nvCxnSpPr>
          <p:spPr>
            <a:xfrm>
              <a:off x="0" y="1657350"/>
              <a:ext cx="121920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08FFDA-FE06-4AD2-B50A-3CBFB908021B}"/>
                </a:ext>
              </a:extLst>
            </p:cNvPr>
            <p:cNvSpPr/>
            <p:nvPr/>
          </p:nvSpPr>
          <p:spPr>
            <a:xfrm>
              <a:off x="5614035" y="1175385"/>
              <a:ext cx="963930" cy="96393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CAA3F05-A145-4539-9AFC-D72D15504B6F}"/>
                </a:ext>
              </a:extLst>
            </p:cNvPr>
            <p:cNvSpPr/>
            <p:nvPr/>
          </p:nvSpPr>
          <p:spPr>
            <a:xfrm>
              <a:off x="5778817" y="1340167"/>
              <a:ext cx="634365" cy="63436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2F6EA6-8BB2-4F7D-ABC9-16EECF9F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-164784"/>
            <a:ext cx="11252349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Process – </a:t>
            </a:r>
            <a:r>
              <a:rPr lang="en-US" sz="4000" dirty="0">
                <a:latin typeface="Arial Black" panose="020B0A04020102020204" pitchFamily="34" charset="0"/>
                <a:cs typeface="Arial" panose="020B0604020202020204" pitchFamily="34" charset="0"/>
              </a:rPr>
              <a:t>Breakdown of tasks &amp; roles</a:t>
            </a:r>
            <a:endParaRPr lang="en-AU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73FFB-3262-4C4C-86D4-65999A415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34339" y="1464310"/>
            <a:ext cx="6518910" cy="39878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Angus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Declan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54A1C3C-5CCB-414C-86AB-3D589E299A9A}"/>
              </a:ext>
            </a:extLst>
          </p:cNvPr>
          <p:cNvSpPr txBox="1">
            <a:spLocks/>
          </p:cNvSpPr>
          <p:nvPr/>
        </p:nvSpPr>
        <p:spPr>
          <a:xfrm>
            <a:off x="6037020" y="1565901"/>
            <a:ext cx="6154980" cy="5228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Jeff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marL="914400" lvl="2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Nobu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 Layout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Tom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86A22F-2345-42A0-8B2B-335419DD5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5" y="4664710"/>
            <a:ext cx="23431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1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5FB01BE-1A5A-4611-98DE-DD7AB10D8118}"/>
              </a:ext>
            </a:extLst>
          </p:cNvPr>
          <p:cNvSpPr/>
          <p:nvPr/>
        </p:nvSpPr>
        <p:spPr>
          <a:xfrm>
            <a:off x="0" y="-1"/>
            <a:ext cx="12192000" cy="1383023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CCCC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9754D27-7FA1-480D-BAE6-0B6457B900A9}"/>
              </a:ext>
            </a:extLst>
          </p:cNvPr>
          <p:cNvGrpSpPr/>
          <p:nvPr/>
        </p:nvGrpSpPr>
        <p:grpSpPr>
          <a:xfrm>
            <a:off x="0" y="901065"/>
            <a:ext cx="12192000" cy="963930"/>
            <a:chOff x="0" y="1175385"/>
            <a:chExt cx="12192000" cy="96393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8763C9-20D7-4261-9690-A145040A11BC}"/>
                </a:ext>
              </a:extLst>
            </p:cNvPr>
            <p:cNvCxnSpPr/>
            <p:nvPr/>
          </p:nvCxnSpPr>
          <p:spPr>
            <a:xfrm>
              <a:off x="0" y="1657350"/>
              <a:ext cx="121920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6A36CBD-FE6B-4DFF-B443-30EB96C4B990}"/>
                </a:ext>
              </a:extLst>
            </p:cNvPr>
            <p:cNvSpPr/>
            <p:nvPr/>
          </p:nvSpPr>
          <p:spPr>
            <a:xfrm>
              <a:off x="5614035" y="1175385"/>
              <a:ext cx="963930" cy="96393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83B8ED7-239D-44A5-BA6A-EE8A1245F69B}"/>
                </a:ext>
              </a:extLst>
            </p:cNvPr>
            <p:cNvSpPr/>
            <p:nvPr/>
          </p:nvSpPr>
          <p:spPr>
            <a:xfrm>
              <a:off x="5778817" y="1340167"/>
              <a:ext cx="634365" cy="63436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2F6EA6-8BB2-4F7D-ABC9-16EECF9F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8209" y="-164784"/>
            <a:ext cx="2735580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Process</a:t>
            </a:r>
            <a:endParaRPr lang="en-AU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73FFB-3262-4C4C-86D4-65999A415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959424"/>
            <a:ext cx="10923494" cy="37187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Successes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Visually appealing interface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Effective search functionality to achieve goals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Strong mobile display &amp; usability.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Strong and active collaboration &amp; teamwork.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95FA1E3-771F-4269-A230-39BBF6B49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94620" y="4033212"/>
            <a:ext cx="2184244" cy="27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3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9FA8265-D9A8-4EB4-BBC0-8B0ABD30EC49}"/>
              </a:ext>
            </a:extLst>
          </p:cNvPr>
          <p:cNvSpPr/>
          <p:nvPr/>
        </p:nvSpPr>
        <p:spPr>
          <a:xfrm>
            <a:off x="0" y="-1"/>
            <a:ext cx="12192000" cy="1383023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CCCC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6EA77A-9FE9-4E80-B1B1-909B589F6870}"/>
              </a:ext>
            </a:extLst>
          </p:cNvPr>
          <p:cNvGrpSpPr/>
          <p:nvPr/>
        </p:nvGrpSpPr>
        <p:grpSpPr>
          <a:xfrm>
            <a:off x="0" y="901065"/>
            <a:ext cx="12192000" cy="963930"/>
            <a:chOff x="0" y="1175385"/>
            <a:chExt cx="12192000" cy="96393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1152FA9-4468-4747-A189-93B9A41D4AC3}"/>
                </a:ext>
              </a:extLst>
            </p:cNvPr>
            <p:cNvCxnSpPr/>
            <p:nvPr/>
          </p:nvCxnSpPr>
          <p:spPr>
            <a:xfrm>
              <a:off x="0" y="1657350"/>
              <a:ext cx="121920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A7BDA3A-E973-4811-B214-CB6561520E41}"/>
                </a:ext>
              </a:extLst>
            </p:cNvPr>
            <p:cNvSpPr/>
            <p:nvPr/>
          </p:nvSpPr>
          <p:spPr>
            <a:xfrm>
              <a:off x="5614035" y="1175385"/>
              <a:ext cx="963930" cy="96393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D75EC52-EDB0-4274-BF92-301DFB7F14F8}"/>
                </a:ext>
              </a:extLst>
            </p:cNvPr>
            <p:cNvSpPr/>
            <p:nvPr/>
          </p:nvSpPr>
          <p:spPr>
            <a:xfrm>
              <a:off x="5778817" y="1340167"/>
              <a:ext cx="634365" cy="63436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10EDAD-2B35-43EF-9628-496A115EB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778" y="-205741"/>
            <a:ext cx="1996441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Demo</a:t>
            </a:r>
            <a:endParaRPr lang="en-AU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D90080-AC1E-442F-94B1-702FDD87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284088"/>
            <a:ext cx="3577590" cy="357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6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83A4DFE-4FB3-4EA0-A517-ED6E29B7F720}"/>
              </a:ext>
            </a:extLst>
          </p:cNvPr>
          <p:cNvSpPr/>
          <p:nvPr/>
        </p:nvSpPr>
        <p:spPr>
          <a:xfrm>
            <a:off x="0" y="-1"/>
            <a:ext cx="12192000" cy="1383023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CCCC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32FEC1-4E01-4455-820A-99E4F65BEF73}"/>
              </a:ext>
            </a:extLst>
          </p:cNvPr>
          <p:cNvGrpSpPr/>
          <p:nvPr/>
        </p:nvGrpSpPr>
        <p:grpSpPr>
          <a:xfrm>
            <a:off x="0" y="901065"/>
            <a:ext cx="12192000" cy="963930"/>
            <a:chOff x="0" y="1175385"/>
            <a:chExt cx="12192000" cy="96393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2865E7E-C6FC-41E0-B3BD-6B5518306EF4}"/>
                </a:ext>
              </a:extLst>
            </p:cNvPr>
            <p:cNvCxnSpPr/>
            <p:nvPr/>
          </p:nvCxnSpPr>
          <p:spPr>
            <a:xfrm>
              <a:off x="0" y="1657350"/>
              <a:ext cx="121920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313D1C2-6DA1-4EF2-A378-C9847A89B4D9}"/>
                </a:ext>
              </a:extLst>
            </p:cNvPr>
            <p:cNvSpPr/>
            <p:nvPr/>
          </p:nvSpPr>
          <p:spPr>
            <a:xfrm>
              <a:off x="5614035" y="1175385"/>
              <a:ext cx="963930" cy="96393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BDB861D-7E4C-45A2-989B-7DE769070082}"/>
                </a:ext>
              </a:extLst>
            </p:cNvPr>
            <p:cNvSpPr/>
            <p:nvPr/>
          </p:nvSpPr>
          <p:spPr>
            <a:xfrm>
              <a:off x="5778817" y="1340167"/>
              <a:ext cx="634365" cy="63436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2F6EA6-8BB2-4F7D-ABC9-16EECF9F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7276"/>
            <a:ext cx="10898506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Directions for Future Development</a:t>
            </a:r>
            <a:endParaRPr lang="en-AU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73FFB-3262-4C4C-86D4-65999A415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842" y="2031140"/>
            <a:ext cx="11032958" cy="424415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Link into Dating App tech to match with compatible people nearby.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compares 2 potential matches by simulating Pokémon battle.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• B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293C39-EE7A-41B5-BD5D-56BE75996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020" y="3806190"/>
            <a:ext cx="292608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9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443</Words>
  <Application>Microsoft Office PowerPoint</Application>
  <PresentationFormat>Widescreen</PresentationFormat>
  <Paragraphs>82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Professor Oak’s Pokémon Love Calculator</vt:lpstr>
      <vt:lpstr>Elevator Pitch</vt:lpstr>
      <vt:lpstr>Concept - Description</vt:lpstr>
      <vt:lpstr>Concept</vt:lpstr>
      <vt:lpstr>Process</vt:lpstr>
      <vt:lpstr>Process – Breakdown of tasks &amp; roles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Doggo</dc:title>
  <dc:creator>Angus Russell</dc:creator>
  <cp:lastModifiedBy>Angus Russell</cp:lastModifiedBy>
  <cp:revision>138</cp:revision>
  <dcterms:created xsi:type="dcterms:W3CDTF">2020-06-30T09:31:46Z</dcterms:created>
  <dcterms:modified xsi:type="dcterms:W3CDTF">2020-08-22T04:16:44Z</dcterms:modified>
</cp:coreProperties>
</file>