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13.xml" ContentType="application/vnd.openxmlformats-officedocument.presentationml.slideLayout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4.xml" ContentType="application/vnd.openxmlformats-officedocument.presentationml.slideLayout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15.xml" ContentType="application/vnd.openxmlformats-officedocument.presentationml.slideLayout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slideLayouts/slideLayout16.xml" ContentType="application/vnd.openxmlformats-officedocument.presentationml.slideLayout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slideLayouts/slideLayout17.xml" ContentType="application/vnd.openxmlformats-officedocument.presentationml.slideLayout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slideLayouts/slideLayout18.xml" ContentType="application/vnd.openxmlformats-officedocument.presentationml.slideLayout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slideLayouts/slideLayout19.xml" ContentType="application/vnd.openxmlformats-officedocument.presentationml.slideLayout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slideLayouts/slideLayout20.xml" ContentType="application/vnd.openxmlformats-officedocument.presentationml.slideLayout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slideLayouts/slideLayout21.xml" ContentType="application/vnd.openxmlformats-officedocument.presentationml.slideLayout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slideLayouts/slideLayout22.xml" ContentType="application/vnd.openxmlformats-officedocument.presentationml.slideLayout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slides/slide3.xml" ContentType="application/vnd.openxmlformats-officedocument.presentationml.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8.xml" ContentType="application/vnd.openxmlformats-officedocument.presentationml.notesSlide+xml"/>
  <Override PartName="/ppt/slides/slide10.xml" ContentType="application/vnd.openxmlformats-officedocument.presentationml.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10.xml" ContentType="application/vnd.openxmlformats-officedocument.presentationml.notesSlide+xml"/>
  <Override PartName="/ppt/slides/slide12.xml" ContentType="application/vnd.openxmlformats-officedocument.presentationml.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11.xml" ContentType="application/vnd.openxmlformats-officedocument.presentationml.notesSlide+xml"/>
  <Override PartName="/ppt/slides/slide13.xml" ContentType="application/vnd.openxmlformats-officedocument.presentationml.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12.xml" ContentType="application/vnd.openxmlformats-officedocument.presentationml.notesSlide+xml"/>
  <Override PartName="/ppt/slides/slide14.xml" ContentType="application/vnd.openxmlformats-officedocument.presentationml.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13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4007" r:id="rId1"/>
    <p:sldMasterId id="2147484008" r:id="rId2"/>
  </p:sldMasterIdLst>
  <p:notesMasterIdLst>
    <p:notesMasterId r:id="rId3"/>
  </p:notesMasterIdLst>
  <p:sldIdLst>
    <p:sldId id="450" r:id="rId4"/>
    <p:sldId id="451" r:id="rId5"/>
    <p:sldId id="452" r:id="rId6"/>
    <p:sldId id="453" r:id="rId7"/>
    <p:sldId id="454" r:id="rId8"/>
    <p:sldId id="455" r:id="rId9"/>
    <p:sldId id="456" r:id="rId10"/>
    <p:sldId id="457" r:id="rId11"/>
    <p:sldId id="458" r:id="rId12"/>
    <p:sldId id="459" r:id="rId13"/>
    <p:sldId id="461" r:id="rId14"/>
    <p:sldId id="462" r:id="rId15"/>
    <p:sldId id="463" r:id="rId16"/>
    <p:sldId id="464" r:id="rId17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9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9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9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0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algn="r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671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786D0E2-392F-4EAC-AE45-08CC4FB40D9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algn="r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8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algn="r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9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algn="r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623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786D0E2-392F-4EAC-AE45-08CC4FB40D9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algn="r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635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786D0E2-392F-4EAC-AE45-08CC4FB40D9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algn="r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647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786D0E2-392F-4EAC-AE45-08CC4FB40D9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algn="r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659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786D0E2-392F-4EAC-AE45-08CC4FB40D9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algn="r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image" Target="../media/image1.png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Relationship Id="rId7" Type="http://schemas.openxmlformats.org/officeDocument/2006/relationships/tags" Target="../tags/tag6.xml"/><Relationship Id="rId8" Type="http://schemas.openxmlformats.org/officeDocument/2006/relationships/tags" Target="../tags/tag7.xml"/><Relationship Id="rId9" Type="http://schemas.openxmlformats.org/officeDocument/2006/relationships/slideMaster" Target="../slideMasters/slideMaster2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tags" Target="../tags/tag18.xml"/><Relationship Id="rId7" Type="http://schemas.openxmlformats.org/officeDocument/2006/relationships/tags" Target="../tags/tag19.xml"/><Relationship Id="rId8" Type="http://schemas.openxmlformats.org/officeDocument/2006/relationships/tags" Target="../tags/tag20.xml"/><Relationship Id="rId9" Type="http://schemas.openxmlformats.org/officeDocument/2006/relationships/tags" Target="../tags/tag21.xml"/><Relationship Id="rId10" Type="http://schemas.openxmlformats.org/officeDocument/2006/relationships/tags" Target="../tags/tag22.xml"/><Relationship Id="rId11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tags" Target="../tags/tag24.xml"/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slideMaster" Target="../slideMasters/slideMaster2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tags" Target="../tags/tag45.xml"/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tags" Target="../tags/tag49.xml"/><Relationship Id="rId7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tags" Target="../tags/tag51.xml"/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tags" Target="../tags/tag56.xml"/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image" Target="../media/image1.png"/><Relationship Id="rId3" Type="http://schemas.openxmlformats.org/officeDocument/2006/relationships/tags" Target="../tags/tag60.xml"/><Relationship Id="rId4" Type="http://schemas.openxmlformats.org/officeDocument/2006/relationships/tags" Target="../tags/tag61.xml"/><Relationship Id="rId5" Type="http://schemas.openxmlformats.org/officeDocument/2006/relationships/tags" Target="../tags/tag62.xml"/><Relationship Id="rId6" Type="http://schemas.openxmlformats.org/officeDocument/2006/relationships/tags" Target="../tags/tag63.xml"/><Relationship Id="rId7" Type="http://schemas.openxmlformats.org/officeDocument/2006/relationships/tags" Target="../tags/tag64.xml"/><Relationship Id="rId8" Type="http://schemas.openxmlformats.org/officeDocument/2006/relationships/tags" Target="../tags/tag65.xml"/><Relationship Id="rId9" Type="http://schemas.openxmlformats.org/officeDocument/2006/relationships/slideMaster" Target="../slideMasters/slideMaster2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739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7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7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76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7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7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74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7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7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7"/>
          <p:cNvPicPr>
            <a:picLocks/>
          </p:cNvPicPr>
          <p:nvPr>
            <p:custDataLst>
              <p:tags r:id="rId1"/>
            </p:custDataLst>
          </p:nvPr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>
          <a:xfrm>
            <a:off x="3854649" y="0"/>
            <a:ext cx="8337351" cy="6858000"/>
          </a:xfrm>
          <a:custGeom>
            <a:avLst/>
            <a:gdLst>
              <a:gd name="connsiteX0" fmla="*/ 4438650 w 8337351"/>
              <a:gd name="connsiteY0" fmla="*/ 0 h 6877050"/>
              <a:gd name="connsiteX1" fmla="*/ 8337351 w 8337351"/>
              <a:gd name="connsiteY1" fmla="*/ 0 h 6877050"/>
              <a:gd name="connsiteX2" fmla="*/ 8337351 w 8337351"/>
              <a:gd name="connsiteY2" fmla="*/ 6858000 h 6877050"/>
              <a:gd name="connsiteX3" fmla="*/ 0 w 8337351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37351" h="6877050">
                <a:moveTo>
                  <a:pt x="4438650" y="0"/>
                </a:moveTo>
                <a:lnTo>
                  <a:pt x="8337351" y="0"/>
                </a:lnTo>
                <a:lnTo>
                  <a:pt x="8337351" y="6858000"/>
                </a:lnTo>
                <a:lnTo>
                  <a:pt x="0" y="6877050"/>
                </a:lnTo>
                <a:close/>
              </a:path>
            </a:pathLst>
          </a:custGeom>
        </p:spPr>
      </p:pic>
      <p:sp>
        <p:nvSpPr>
          <p:cNvPr id="1048582" name="矩形 8"/>
          <p:cNvSpPr/>
          <p:nvPr>
            <p:custDataLst>
              <p:tags r:id="rId3"/>
            </p:custDataLst>
          </p:nvPr>
        </p:nvSpPr>
        <p:spPr>
          <a:xfrm>
            <a:off x="2207260" y="2044065"/>
            <a:ext cx="7778115" cy="1988185"/>
          </a:xfrm>
          <a:prstGeom prst="rect"/>
          <a:noFill/>
          <a:ln w="63500">
            <a:solidFill>
              <a:schemeClr val="accent2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583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2249170" y="2439670"/>
            <a:ext cx="7693660" cy="1196975"/>
          </a:xfrm>
        </p:spPr>
        <p:txBody>
          <a:bodyPr anchor="ctr" anchorCtr="0" bIns="46800" lIns="90000" rIns="90000" tIns="46800">
            <a:normAutofit/>
          </a:bodyPr>
          <a:lstStyle>
            <a:lvl1pPr algn="ctr">
              <a:defRPr sz="5400" spc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altLang="en-US" dirty="0" lang="zh-CN"/>
              <a:t>单击此处编辑标题</a:t>
            </a:r>
            <a:endParaRPr altLang="en-US" dirty="0" lang="zh-CN"/>
          </a:p>
        </p:txBody>
      </p:sp>
      <p:sp>
        <p:nvSpPr>
          <p:cNvPr id="1048584" name="副标题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2019277" y="4326217"/>
            <a:ext cx="8153446" cy="461645"/>
          </a:xfrm>
        </p:spPr>
        <p:txBody>
          <a:bodyPr anchor="t" anchorCtr="0" bIns="46800" lIns="90000" rIns="90000" tIns="46800">
            <a:spAutoFit/>
          </a:bodyPr>
          <a:lstStyle>
            <a:lvl1pPr algn="ctr" eaLnBrk="1" fontAlgn="auto" hangingPunct="1" indent="0" latinLnBrk="0" marL="0">
              <a:lnSpc>
                <a:spcPct val="100000"/>
              </a:lnSpc>
              <a:buNone/>
              <a:defRPr baseline="0" cap="none" sz="2400" kern="1200" normalizeH="0" spc="200" strike="noStrike" u="none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dirty="0" lang="zh-CN"/>
              <a:t>单击此处编辑副标题</a:t>
            </a:r>
            <a:endParaRPr altLang="en-US" dirty="0" lang="zh-CN"/>
          </a:p>
        </p:txBody>
      </p:sp>
      <p:sp>
        <p:nvSpPr>
          <p:cNvPr id="1048585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6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587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anchor="t" anchorCtr="0" bIns="46800" lIns="90000" rIns="90000" rtlCol="0" tIns="46800" vert="horz">
            <a:normAutofit/>
          </a:bodyPr>
          <a:lstStyle>
            <a:lvl1pPr algn="l" defTabSz="914400" eaLnBrk="1" fontAlgn="auto" hangingPunct="1" latinLnBrk="0" marL="0" marR="0" rtl="0">
              <a:lnSpc>
                <a:spcPct val="120000"/>
              </a:lnSpc>
              <a:buNone/>
              <a:defRPr altLang="en-US" baseline="0" b="1" cap="none" dirty="0" sz="2400" i="0" kern="1200" kumimoji="0" lang="zh-CN" noProof="1" normalizeH="0" spc="20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696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bIns="46800" lIns="90000" rIns="90000" rtlCol="0" tIns="46800" vert="horz">
            <a:normAutofit/>
          </a:bodyPr>
          <a:lstStyle>
            <a:lvl1pPr algn="l" defTabSz="914400" eaLnBrk="1" fontAlgn="auto" hangingPunct="1" indent="-228600" latinLnBrk="0" lvl="0" marL="228600" marR="0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algn="l" pos="1609725"/>
              </a:tabLst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9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9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9" name="直接连接符 6"/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4209143" y="3429000"/>
            <a:ext cx="7982857" cy="0"/>
          </a:xfrm>
          <a:prstGeom prst="line"/>
          <a:ln w="38100">
            <a:solidFill>
              <a:schemeClr val="accent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9" name="矩形 7"/>
          <p:cNvSpPr/>
          <p:nvPr>
            <p:custDataLst>
              <p:tags r:id="rId2"/>
            </p:custDataLst>
          </p:nvPr>
        </p:nvSpPr>
        <p:spPr>
          <a:xfrm>
            <a:off x="0" y="2693764"/>
            <a:ext cx="3591276" cy="1470470"/>
          </a:xfrm>
          <a:prstGeom prst="rect"/>
          <a:pattFill prst="wdDnDiag">
            <a:fgClr>
              <a:schemeClr val="accent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610" name="矩形 8"/>
          <p:cNvSpPr/>
          <p:nvPr>
            <p:custDataLst>
              <p:tags r:id="rId3"/>
            </p:custDataLst>
          </p:nvPr>
        </p:nvSpPr>
        <p:spPr>
          <a:xfrm rot="18900000">
            <a:off x="3071387" y="2909111"/>
            <a:ext cx="1039778" cy="1039778"/>
          </a:xfrm>
          <a:prstGeom prst="rect"/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611" name="矩形 9"/>
          <p:cNvSpPr/>
          <p:nvPr>
            <p:custDataLst>
              <p:tags r:id="rId4"/>
            </p:custDataLst>
          </p:nvPr>
        </p:nvSpPr>
        <p:spPr>
          <a:xfrm rot="18900000">
            <a:off x="4048861" y="3967655"/>
            <a:ext cx="320565" cy="320565"/>
          </a:xfrm>
          <a:prstGeom prst="rect"/>
          <a:solidFill>
            <a:schemeClr val="accen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612" name="矩形 10"/>
          <p:cNvSpPr/>
          <p:nvPr>
            <p:custDataLst>
              <p:tags r:id="rId5"/>
            </p:custDataLst>
          </p:nvPr>
        </p:nvSpPr>
        <p:spPr>
          <a:xfrm rot="18900000">
            <a:off x="4598701" y="3839786"/>
            <a:ext cx="122955" cy="122955"/>
          </a:xfrm>
          <a:prstGeom prst="rect"/>
          <a:solidFill>
            <a:schemeClr val="accen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613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308471" y="2280851"/>
            <a:ext cx="6002129" cy="1049420"/>
          </a:xfrm>
        </p:spPr>
        <p:txBody>
          <a:bodyPr anchor="b" anchorCtr="0" bIns="46800" lIns="90000" rIns="90000" tIns="46800">
            <a:normAutofit/>
          </a:bodyPr>
          <a:lstStyle>
            <a:lvl1pPr>
              <a:defRPr cap="none" sz="4400" kern="1200" normalizeH="0" spc="30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altLang="en-US" dirty="0" lang="zh-CN"/>
              <a:t>单击此处编辑标题</a:t>
            </a:r>
            <a:endParaRPr altLang="en-US" dirty="0" lang="zh-CN"/>
          </a:p>
        </p:txBody>
      </p:sp>
      <p:sp>
        <p:nvSpPr>
          <p:cNvPr id="1048614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5308471" y="3539169"/>
            <a:ext cx="6002129" cy="1054305"/>
          </a:xfrm>
        </p:spPr>
        <p:txBody>
          <a:bodyPr bIns="46800" lIns="90000" rIns="90000" tIns="46800">
            <a:normAutofit/>
          </a:bodyPr>
          <a:lstStyle>
            <a:lvl1pPr eaLnBrk="1" fontAlgn="auto" hangingPunct="1" indent="0" latinLnBrk="0" marL="0">
              <a:buNone/>
              <a:defRPr altLang="en-US" baseline="0" b="0" cap="none" sz="2400" i="0" kern="1200" kumimoji="0" lang="zh-CN" noProof="1" normalizeH="0" spc="150" strike="noStrike" u="none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</p:txBody>
      </p:sp>
      <p:sp>
        <p:nvSpPr>
          <p:cNvPr id="1048615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16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anchor="t" anchorCtr="0" bIns="46800" lIns="90000" rIns="90000" rtlCol="0" tIns="46800" vert="horz">
            <a:normAutofit/>
          </a:bodyPr>
          <a:lstStyle>
            <a:lvl1pPr algn="l" defTabSz="914400" eaLnBrk="1" fontAlgn="auto" hangingPunct="1" latinLnBrk="0" lvl="0" marL="0" marR="0" rtl="0">
              <a:lnSpc>
                <a:spcPct val="120000"/>
              </a:lnSpc>
              <a:buNone/>
              <a:defRPr altLang="en-US" baseline="0" b="1" cap="none" dirty="0" sz="2400" i="0" kern="1200" kumimoji="0" lang="zh-CN" noProof="1" normalizeH="0" spc="20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710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bIns="46800" lIns="90000" rIns="90000" rtlCol="0" tIns="46800" vert="horz">
            <a:normAutofit/>
          </a:bodyPr>
          <a:lstStyle>
            <a:lvl1pPr algn="l" defTabSz="914400" eaLnBrk="1" fontAlgn="auto" hangingPunct="1" indent="-228600" latinLnBrk="0" lvl="0" marL="228600" marR="0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algn="l" pos="1609725"/>
              </a:tabLst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048711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712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3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4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anchor="t" anchorCtr="0" bIns="46800" lIns="90000" rIns="90000" rtlCol="0" tIns="46800" vert="horz">
            <a:normAutofit/>
          </a:bodyPr>
          <a:lstStyle>
            <a:lvl1pPr algn="l" defTabSz="914400" eaLnBrk="1" fontAlgn="auto" hangingPunct="1" latinLnBrk="0" lvl="0" marL="0" marR="0" rtl="0">
              <a:lnSpc>
                <a:spcPct val="120000"/>
              </a:lnSpc>
              <a:buNone/>
              <a:defRPr altLang="en-US" baseline="0" b="1" cap="none" dirty="0" sz="2400" i="0" kern="1200" kumimoji="0" lang="zh-CN" noProof="1" normalizeH="0" spc="20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726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anchor="t" anchorCtr="0" bIns="46800" lIns="90000" rIns="90000" tIns="46800">
            <a:normAutofit/>
          </a:bodyPr>
          <a:lstStyle>
            <a:lvl1pPr eaLnBrk="1" fontAlgn="auto" hangingPunct="1" indent="0" latinLnBrk="0" marL="0">
              <a:lnSpc>
                <a:spcPct val="120000"/>
              </a:lnSpc>
              <a:spcAft>
                <a:spcPts val="0"/>
              </a:spcAft>
              <a:buNone/>
              <a:defRPr baseline="0" b="0" cap="none" sz="2000" kern="1200" normalizeH="0" spc="20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dirty="0" lang="zh-CN"/>
              <a:t>单击此处编辑文本</a:t>
            </a:r>
            <a:endParaRPr altLang="en-US" dirty="0" lang="zh-CN"/>
          </a:p>
        </p:txBody>
      </p:sp>
      <p:sp>
        <p:nvSpPr>
          <p:cNvPr id="1048727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bIns="46800" lIns="90000" rIns="90000" rtlCol="0" tIns="46800" vert="horz">
            <a:normAutofit/>
          </a:bodyPr>
          <a:lstStyle>
            <a:lvl1pPr algn="l" defTabSz="914400" eaLnBrk="1" fontAlgn="auto" hangingPunct="1" indent="-228600" latinLnBrk="0" lvl="0" marL="228600" marR="0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algn="l" pos="1609725"/>
              </a:tabLst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728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anchor="t" anchorCtr="0" bIns="46800" lIns="90000" rIns="90000" rtlCol="0" tIns="46800" vert="horz">
            <a:normAutofit/>
          </a:bodyPr>
          <a:lstStyle>
            <a:lvl1pPr algn="l" defTabSz="914400" eaLnBrk="1" fontAlgn="auto" hangingPunct="1" indent="0" latinLnBrk="0" lvl="0" marL="0" marR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altLang="en-US" baseline="0" b="0" cap="none" dirty="0" sz="2000" i="0" kern="1200" kumimoji="0" lang="zh-CN" noProof="1" normalizeH="0" spc="20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1048729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bIns="46800" lIns="90000" rIns="90000" rtlCol="0" tIns="46800" vert="horz">
            <a:normAutofit/>
          </a:bodyPr>
          <a:lstStyle>
            <a:lvl1pPr algn="l" defTabSz="914400" eaLnBrk="1" fontAlgn="auto" hangingPunct="1" indent="-228600" latinLnBrk="0" lvl="0" marL="228600" marR="0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algn="l" pos="1609725"/>
              </a:tabLst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730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31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2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t" anchorCtr="0" bIns="38100" lIns="90000" rIns="90000" rtlCol="0" tIns="46800" vert="horz">
            <a:normAutofit/>
          </a:bodyPr>
          <a:lstStyle>
            <a:lvl1pPr algn="l" defTabSz="914400" eaLnBrk="1" fontAlgn="auto" hangingPunct="1" latinLnBrk="0" lvl="0" marL="0" marR="0" rtl="0">
              <a:lnSpc>
                <a:spcPct val="120000"/>
              </a:lnSpc>
              <a:buNone/>
              <a:defRPr altLang="en-US" baseline="0" b="1" cap="none" dirty="0" sz="2400" i="0" kern="1200" kumimoji="0" lang="zh-CN" noProof="1" normalizeH="0" spc="20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722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23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4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94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5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anchor="t" anchorCtr="0" bIns="46800" lIns="90000" rIns="90000" rtlCol="0" tIns="46800" vert="horz">
            <a:normAutofit/>
          </a:bodyPr>
          <a:lstStyle>
            <a:lvl1pPr algn="l" defTabSz="914400" eaLnBrk="1" fontAlgn="auto" hangingPunct="1" latinLnBrk="0" lvl="0" marL="0" marR="0" rtl="0">
              <a:lnSpc>
                <a:spcPct val="120000"/>
              </a:lnSpc>
              <a:buNone/>
              <a:defRPr altLang="en-US" baseline="0" b="1" cap="none" dirty="0" sz="2400" i="0" kern="1200" kumimoji="0" lang="zh-CN" noProof="1" normalizeH="0" spc="20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716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bIns="46800" lIns="90000" rIns="90000" rtlCol="0" tIns="46800" vert="horz">
            <a:normAutofit/>
          </a:bodyPr>
          <a:lstStyle>
            <a:lvl1pPr algn="l" defTabSz="914400" eaLnBrk="1" fontAlgn="auto" hangingPunct="1" indent="0" latinLnBrk="0" lvl="0" marL="0" marR="0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algn="l" pos="1609725"/>
              </a:tabLst>
              <a:defRPr altLang="en-US" baseline="0" b="0" cap="none" dirty="0" sz="1600" i="0" kern="1200" kumimoji="0" lang="zh-CN" noProof="1" normalizeH="0" spc="150" strike="noStrike" u="none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1048717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bIns="46800" lIns="90000" rIns="90000" rtlCol="0" tIns="46800" vert="horz">
            <a:normAutofit/>
          </a:bodyPr>
          <a:lstStyle>
            <a:lvl1pPr algn="l" defTabSz="914400" eaLnBrk="1" fontAlgn="auto" hangingPunct="1" indent="-228600" latinLnBrk="0" lvl="0" marL="228600" marR="0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1048718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9EFD9D74-47D9-4702-A33C-335B63B48DBF}" type="datetimeFigureOut">
              <a:rPr altLang="en-US" lang="zh-CN" smtClean="0"/>
            </a:fld>
            <a:endParaRPr altLang="en-US" dirty="0" lang="zh-CN"/>
          </a:p>
        </p:txBody>
      </p:sp>
      <p:sp>
        <p:nvSpPr>
          <p:cNvPr id="1048719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720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FABC47A4-756D-490B-A52F-7D9E2C9FC05F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75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7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7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anchor="ctr" anchorCtr="0" bIns="38100" lIns="101600" rIns="76200" rtlCol="0" tIns="38100" vert="eaVert">
            <a:normAutofit/>
          </a:bodyPr>
          <a:lstStyle>
            <a:lvl1pPr algn="l" defTabSz="914400" eaLnBrk="1" fontAlgn="auto" hangingPunct="1" latinLnBrk="0" lvl="0" marL="0" marR="0" rtl="0">
              <a:lnSpc>
                <a:spcPct val="120000"/>
              </a:lnSpc>
              <a:spcAft>
                <a:spcPts val="0"/>
              </a:spcAft>
              <a:buNone/>
              <a:defRPr altLang="en-US" baseline="0" b="1" cap="none" dirty="0" sz="2400" i="0" kern="1200" kumimoji="0" lang="zh-CN" noProof="1" normalizeH="0" spc="20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701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eaLnBrk="1" fontAlgn="auto" hangingPunct="1" indent="0" latinLnBrk="0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1" fontAlgn="auto" hangingPunct="1" indent="0" latinLnBrk="0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eaLnBrk="1" fontAlgn="auto" hangingPunct="1" indent="0" latinLnBrk="0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eaLnBrk="1" fontAlgn="auto" hangingPunct="1" indent="0" latinLnBrk="0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eaLnBrk="1" fontAlgn="auto" hangingPunct="1" indent="0" latinLnBrk="0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702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03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4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内容占位符 6"/>
          <p:cNvSpPr>
            <a:spLocks noGrp="1"/>
          </p:cNvSpPr>
          <p:nvPr>
            <p:ph sz="quarter" idx="13"/>
            <p:custDataLst>
              <p:tags r:id="rId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706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07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8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图片 5"/>
          <p:cNvPicPr>
            <a:picLocks/>
          </p:cNvPicPr>
          <p:nvPr>
            <p:custDataLst>
              <p:tags r:id="rId1"/>
            </p:custDataLst>
          </p:nvPr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>
          <a:xfrm>
            <a:off x="3854649" y="0"/>
            <a:ext cx="8337351" cy="6858000"/>
          </a:xfrm>
          <a:custGeom>
            <a:avLst/>
            <a:gdLst>
              <a:gd name="connsiteX0" fmla="*/ 4438650 w 8337351"/>
              <a:gd name="connsiteY0" fmla="*/ 0 h 6877050"/>
              <a:gd name="connsiteX1" fmla="*/ 8337351 w 8337351"/>
              <a:gd name="connsiteY1" fmla="*/ 0 h 6877050"/>
              <a:gd name="connsiteX2" fmla="*/ 8337351 w 8337351"/>
              <a:gd name="connsiteY2" fmla="*/ 6858000 h 6877050"/>
              <a:gd name="connsiteX3" fmla="*/ 0 w 8337351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37351" h="6877050">
                <a:moveTo>
                  <a:pt x="4438650" y="0"/>
                </a:moveTo>
                <a:lnTo>
                  <a:pt x="8337351" y="0"/>
                </a:lnTo>
                <a:lnTo>
                  <a:pt x="8337351" y="6858000"/>
                </a:lnTo>
                <a:lnTo>
                  <a:pt x="0" y="6877050"/>
                </a:lnTo>
                <a:close/>
              </a:path>
            </a:pathLst>
          </a:custGeom>
        </p:spPr>
      </p:pic>
      <p:sp>
        <p:nvSpPr>
          <p:cNvPr id="1048684" name="矩形 6"/>
          <p:cNvSpPr/>
          <p:nvPr>
            <p:custDataLst>
              <p:tags r:id="rId3"/>
            </p:custDataLst>
          </p:nvPr>
        </p:nvSpPr>
        <p:spPr>
          <a:xfrm>
            <a:off x="2206308" y="2435347"/>
            <a:ext cx="7779600" cy="1988484"/>
          </a:xfrm>
          <a:prstGeom prst="rect"/>
          <a:noFill/>
          <a:ln w="63500">
            <a:solidFill>
              <a:schemeClr val="accent2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685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244090" y="2844165"/>
            <a:ext cx="7702550" cy="1169670"/>
          </a:xfrm>
        </p:spPr>
        <p:txBody>
          <a:bodyPr anchor="ctr" anchorCtr="0" bIns="46800" lIns="90000" rIns="90000" rtlCol="0" tIns="46800" vert="horz">
            <a:normAutofit/>
          </a:bodyPr>
          <a:lstStyle>
            <a:lvl1pPr algn="ctr" defTabSz="914400" eaLnBrk="1" fontAlgn="auto" hangingPunct="1" latinLnBrk="0" marL="0" marR="0" rtl="0">
              <a:lnSpc>
                <a:spcPct val="100000"/>
              </a:lnSpc>
              <a:buNone/>
              <a:defRPr altLang="en-US" baseline="0" b="1" cap="none" dirty="0" sz="5400" i="0" kern="1200" kumimoji="0" lang="zh-CN" noProof="1" normalizeH="0" spc="60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048686" name="文本占位符 13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842294" y="4687946"/>
            <a:ext cx="8507412" cy="498475"/>
          </a:xfrm>
        </p:spPr>
        <p:txBody>
          <a:bodyPr anchor="ctr" bIns="46800" lIns="90000" rIns="90000" tIns="46800">
            <a:normAutofit/>
          </a:bodyPr>
          <a:lstStyle>
            <a:lvl1pPr algn="ctr" indent="0" marL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</p:txBody>
      </p:sp>
      <p:sp>
        <p:nvSpPr>
          <p:cNvPr id="1048687" name="日期占位符 9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8" name="页脚占位符 10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689" name="灯片编号占位符 11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769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7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774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775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77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77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780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81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78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83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78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78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74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74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78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791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792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9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79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75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75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7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ags" Target="../tags/tag66.xml"/><Relationship Id="rId13" Type="http://schemas.openxmlformats.org/officeDocument/2006/relationships/tags" Target="../tags/tag67.xml"/><Relationship Id="rId14" Type="http://schemas.openxmlformats.org/officeDocument/2006/relationships/tags" Target="../tags/tag68.xml"/><Relationship Id="rId15" Type="http://schemas.openxmlformats.org/officeDocument/2006/relationships/tags" Target="../tags/tag69.xml"/><Relationship Id="rId16" Type="http://schemas.openxmlformats.org/officeDocument/2006/relationships/tags" Target="../tags/tag70.xml"/><Relationship Id="rId17" Type="http://schemas.openxmlformats.org/officeDocument/2006/relationships/tags" Target="../tags/tag71.xml"/><Relationship Id="rId1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734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73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73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73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/>
        </p:spPr>
        <p:txBody>
          <a:bodyPr anchor="t" anchorCtr="0" bIns="46800" lIns="90000" rIns="90000" rtlCol="0" tIns="46800" vert="horz">
            <a:normAutofit/>
          </a:bodyPr>
          <a:p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053296"/>
            <a:ext cx="10852237" cy="5288119"/>
          </a:xfrm>
          <a:prstGeom prst="rect"/>
        </p:spPr>
        <p:txBody>
          <a:bodyPr bIns="46800" lIns="90000" rIns="90000" rtlCol="0" tIns="46800" vert="horz">
            <a:normAutofit/>
          </a:bodyPr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dirty="0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  <p:sp>
        <p:nvSpPr>
          <p:cNvPr id="1048581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defTabSz="914400" eaLnBrk="1" fontAlgn="auto" hangingPunct="1" latinLnBrk="0" rtl="0">
        <a:lnSpc>
          <a:spcPct val="120000"/>
        </a:lnSpc>
        <a:spcBef>
          <a:spcPct val="0"/>
        </a:spcBef>
        <a:buNone/>
        <a:defRPr b="1" cap="none" sz="2400" kern="1200" normalizeH="0" spc="200" strike="noStrike" u="none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algn="l" defTabSz="914400" eaLnBrk="1" fontAlgn="auto" hangingPunct="1" indent="-228600" latinLnBrk="0" marL="228600" rtl="0">
        <a:lnSpc>
          <a:spcPct val="12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baseline="0" cap="none" sz="1600" kern="1200" normalizeH="0" spc="150" strike="noStrike" u="none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algn="l" defTabSz="914400" eaLnBrk="1" fontAlgn="auto" hangingPunct="1" indent="-228600" latinLnBrk="0" marL="685800" rtl="0">
        <a:lnSpc>
          <a:spcPct val="12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algn="l" pos="1609725"/>
        </a:tabLst>
        <a:defRPr baseline="0" cap="none" sz="1600" kern="1200" normalizeH="0" spc="150" strike="noStrike" u="none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algn="l" defTabSz="914400" eaLnBrk="1" fontAlgn="auto" hangingPunct="1" indent="-228600" latinLnBrk="0" marL="1143000" rtl="0">
        <a:lnSpc>
          <a:spcPct val="12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baseline="0" cap="none" sz="1600" kern="1200" normalizeH="0" spc="150" strike="noStrike" u="none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algn="l" defTabSz="914400" eaLnBrk="1" fontAlgn="auto" hangingPunct="1" indent="-228600" latinLnBrk="0" marL="1600200" rtl="0">
        <a:lnSpc>
          <a:spcPct val="12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baseline="0" cap="none" sz="1600" kern="1200" normalizeH="0" spc="150" strike="noStrike" u="none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algn="l" defTabSz="914400" eaLnBrk="1" fontAlgn="auto" hangingPunct="1" indent="-228600" latinLnBrk="0" marL="2057400" rtl="0">
        <a:lnSpc>
          <a:spcPct val="12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baseline="0" cap="none" sz="1600" kern="1200" normalizeH="0" spc="150" strike="noStrike" u="none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tags" Target="../tags/tag72.xml"/><Relationship Id="rId2" Type="http://schemas.openxmlformats.org/officeDocument/2006/relationships/tags" Target="../tags/tag73.xml"/><Relationship Id="rId3" Type="http://schemas.openxmlformats.org/officeDocument/2006/relationships/tags" Target="../tags/tag74.xml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tags" Target="../tags/tag121.xml"/><Relationship Id="rId2" Type="http://schemas.openxmlformats.org/officeDocument/2006/relationships/tags" Target="../tags/tag122.xml"/><Relationship Id="rId3" Type="http://schemas.openxmlformats.org/officeDocument/2006/relationships/tags" Target="../tags/tag123.xml"/><Relationship Id="rId4" Type="http://schemas.openxmlformats.org/officeDocument/2006/relationships/tags" Target="../tags/tag124.xml"/><Relationship Id="rId5" Type="http://schemas.openxmlformats.org/officeDocument/2006/relationships/tags" Target="../tags/tag125.xml"/><Relationship Id="rId6" Type="http://schemas.openxmlformats.org/officeDocument/2006/relationships/slideLayout" Target="../slideLayouts/slideLayout18.xml"/><Relationship Id="rId7" Type="http://schemas.openxmlformats.org/officeDocument/2006/relationships/notesSlide" Target="../notesSlides/notesSlide9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tags" Target="../tags/tag126.xml"/><Relationship Id="rId2" Type="http://schemas.openxmlformats.org/officeDocument/2006/relationships/tags" Target="../tags/tag127.xml"/><Relationship Id="rId3" Type="http://schemas.openxmlformats.org/officeDocument/2006/relationships/tags" Target="../tags/tag128.xml"/><Relationship Id="rId4" Type="http://schemas.openxmlformats.org/officeDocument/2006/relationships/tags" Target="../tags/tag129.xml"/><Relationship Id="rId5" Type="http://schemas.openxmlformats.org/officeDocument/2006/relationships/slideLayout" Target="../slideLayouts/slideLayout14.xml"/><Relationship Id="rId6" Type="http://schemas.openxmlformats.org/officeDocument/2006/relationships/notesSlide" Target="../notesSlides/notesSlide10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tags" Target="../tags/tag130.xml"/><Relationship Id="rId2" Type="http://schemas.openxmlformats.org/officeDocument/2006/relationships/tags" Target="../tags/tag131.xml"/><Relationship Id="rId3" Type="http://schemas.openxmlformats.org/officeDocument/2006/relationships/tags" Target="../tags/tag132.xml"/><Relationship Id="rId4" Type="http://schemas.openxmlformats.org/officeDocument/2006/relationships/tags" Target="../tags/tag133.xml"/><Relationship Id="rId5" Type="http://schemas.openxmlformats.org/officeDocument/2006/relationships/tags" Target="../tags/tag134.xml"/><Relationship Id="rId6" Type="http://schemas.openxmlformats.org/officeDocument/2006/relationships/slideLayout" Target="../slideLayouts/slideLayout18.xml"/><Relationship Id="rId7" Type="http://schemas.openxmlformats.org/officeDocument/2006/relationships/notesSlide" Target="../notesSlides/notesSlide11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tags" Target="../tags/tag135.xml"/><Relationship Id="rId2" Type="http://schemas.openxmlformats.org/officeDocument/2006/relationships/tags" Target="../tags/tag136.xml"/><Relationship Id="rId3" Type="http://schemas.openxmlformats.org/officeDocument/2006/relationships/tags" Target="../tags/tag137.xml"/><Relationship Id="rId4" Type="http://schemas.openxmlformats.org/officeDocument/2006/relationships/tags" Target="../tags/tag138.xml"/><Relationship Id="rId5" Type="http://schemas.openxmlformats.org/officeDocument/2006/relationships/tags" Target="../tags/tag139.xml"/><Relationship Id="rId6" Type="http://schemas.openxmlformats.org/officeDocument/2006/relationships/slideLayout" Target="../slideLayouts/slideLayout18.xml"/><Relationship Id="rId7" Type="http://schemas.openxmlformats.org/officeDocument/2006/relationships/notesSlide" Target="../notesSlides/notesSlide1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tags" Target="../tags/tag140.xml"/><Relationship Id="rId2" Type="http://schemas.openxmlformats.org/officeDocument/2006/relationships/tags" Target="../tags/tag141.xml"/><Relationship Id="rId3" Type="http://schemas.openxmlformats.org/officeDocument/2006/relationships/tags" Target="../tags/tag142.xml"/><Relationship Id="rId4" Type="http://schemas.openxmlformats.org/officeDocument/2006/relationships/slideLayout" Target="../slideLayouts/slideLayout22.xml"/><Relationship Id="rId5" Type="http://schemas.openxmlformats.org/officeDocument/2006/relationships/notesSlide" Target="../notesSlides/notesSlide13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tags" Target="../tags/tag75.xml"/><Relationship Id="rId2" Type="http://schemas.openxmlformats.org/officeDocument/2006/relationships/tags" Target="../tags/tag76.xml"/><Relationship Id="rId3" Type="http://schemas.openxmlformats.org/officeDocument/2006/relationships/tags" Target="../tags/tag77.xml"/><Relationship Id="rId4" Type="http://schemas.openxmlformats.org/officeDocument/2006/relationships/tags" Target="../tags/tag78.xml"/><Relationship Id="rId5" Type="http://schemas.openxmlformats.org/officeDocument/2006/relationships/tags" Target="../tags/tag79.xml"/><Relationship Id="rId6" Type="http://schemas.openxmlformats.org/officeDocument/2006/relationships/tags" Target="../tags/tag80.xml"/><Relationship Id="rId7" Type="http://schemas.openxmlformats.org/officeDocument/2006/relationships/tags" Target="../tags/tag81.xml"/><Relationship Id="rId8" Type="http://schemas.openxmlformats.org/officeDocument/2006/relationships/tags" Target="../tags/tag82.xml"/><Relationship Id="rId9" Type="http://schemas.openxmlformats.org/officeDocument/2006/relationships/tags" Target="../tags/tag83.xml"/><Relationship Id="rId10" Type="http://schemas.openxmlformats.org/officeDocument/2006/relationships/tags" Target="../tags/tag84.xml"/><Relationship Id="rId11" Type="http://schemas.openxmlformats.org/officeDocument/2006/relationships/tags" Target="../tags/tag85.xml"/><Relationship Id="rId12" Type="http://schemas.openxmlformats.org/officeDocument/2006/relationships/tags" Target="../tags/tag86.xml"/><Relationship Id="rId13" Type="http://schemas.openxmlformats.org/officeDocument/2006/relationships/tags" Target="../tags/tag87.xml"/><Relationship Id="rId14" Type="http://schemas.openxmlformats.org/officeDocument/2006/relationships/tags" Target="../tags/tag88.xml"/><Relationship Id="rId15" Type="http://schemas.openxmlformats.org/officeDocument/2006/relationships/tags" Target="../tags/tag89.xml"/><Relationship Id="rId16" Type="http://schemas.openxmlformats.org/officeDocument/2006/relationships/slideLayout" Target="../slideLayouts/slideLayout18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tags" Target="../tags/tag90.xml"/><Relationship Id="rId2" Type="http://schemas.openxmlformats.org/officeDocument/2006/relationships/tags" Target="../tags/tag91.xml"/><Relationship Id="rId3" Type="http://schemas.openxmlformats.org/officeDocument/2006/relationships/tags" Target="../tags/tag92.xml"/><Relationship Id="rId4" Type="http://schemas.openxmlformats.org/officeDocument/2006/relationships/tags" Target="../tags/tag93.xml"/><Relationship Id="rId5" Type="http://schemas.openxmlformats.org/officeDocument/2006/relationships/slideLayout" Target="../slideLayouts/slideLayout14.xml"/><Relationship Id="rId6" Type="http://schemas.openxmlformats.org/officeDocument/2006/relationships/notesSlide" Target="../notesSlides/notesSlide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tags" Target="../tags/tag94.xml"/><Relationship Id="rId2" Type="http://schemas.openxmlformats.org/officeDocument/2006/relationships/tags" Target="../tags/tag95.xml"/><Relationship Id="rId3" Type="http://schemas.openxmlformats.org/officeDocument/2006/relationships/tags" Target="../tags/tag96.xml"/><Relationship Id="rId4" Type="http://schemas.openxmlformats.org/officeDocument/2006/relationships/tags" Target="../tags/tag97.xml"/><Relationship Id="rId5" Type="http://schemas.openxmlformats.org/officeDocument/2006/relationships/tags" Target="../tags/tag98.xml"/><Relationship Id="rId6" Type="http://schemas.openxmlformats.org/officeDocument/2006/relationships/slideLayout" Target="../slideLayouts/slideLayout18.xml"/><Relationship Id="rId7" Type="http://schemas.openxmlformats.org/officeDocument/2006/relationships/notesSlide" Target="../notesSlides/notesSlide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tags" Target="../tags/tag99.xml"/><Relationship Id="rId2" Type="http://schemas.openxmlformats.org/officeDocument/2006/relationships/tags" Target="../tags/tag100.xml"/><Relationship Id="rId3" Type="http://schemas.openxmlformats.org/officeDocument/2006/relationships/tags" Target="../tags/tag101.xml"/><Relationship Id="rId4" Type="http://schemas.openxmlformats.org/officeDocument/2006/relationships/tags" Target="../tags/tag102.xml"/><Relationship Id="rId5" Type="http://schemas.openxmlformats.org/officeDocument/2006/relationships/slideLayout" Target="../slideLayouts/slideLayout14.xml"/><Relationship Id="rId6" Type="http://schemas.openxmlformats.org/officeDocument/2006/relationships/notesSlide" Target="../notesSlides/notesSlide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tags" Target="../tags/tag103.xml"/><Relationship Id="rId2" Type="http://schemas.openxmlformats.org/officeDocument/2006/relationships/tags" Target="../tags/tag104.xml"/><Relationship Id="rId3" Type="http://schemas.openxmlformats.org/officeDocument/2006/relationships/tags" Target="../tags/tag105.xml"/><Relationship Id="rId4" Type="http://schemas.openxmlformats.org/officeDocument/2006/relationships/tags" Target="../tags/tag106.xml"/><Relationship Id="rId5" Type="http://schemas.openxmlformats.org/officeDocument/2006/relationships/tags" Target="../tags/tag107.xml"/><Relationship Id="rId6" Type="http://schemas.openxmlformats.org/officeDocument/2006/relationships/slideLayout" Target="../slideLayouts/slideLayout18.xml"/><Relationship Id="rId7" Type="http://schemas.openxmlformats.org/officeDocument/2006/relationships/notesSlide" Target="../notesSlides/notesSlide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tags" Target="../tags/tag108.xml"/><Relationship Id="rId2" Type="http://schemas.openxmlformats.org/officeDocument/2006/relationships/tags" Target="../tags/tag109.xml"/><Relationship Id="rId3" Type="http://schemas.openxmlformats.org/officeDocument/2006/relationships/tags" Target="../tags/tag110.xml"/><Relationship Id="rId4" Type="http://schemas.openxmlformats.org/officeDocument/2006/relationships/tags" Target="../tags/tag111.xml"/><Relationship Id="rId5" Type="http://schemas.openxmlformats.org/officeDocument/2006/relationships/slideLayout" Target="../slideLayouts/slideLayout14.xml"/><Relationship Id="rId6" Type="http://schemas.openxmlformats.org/officeDocument/2006/relationships/notesSlide" Target="../notesSlides/notesSlide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tags" Target="../tags/tag112.xml"/><Relationship Id="rId2" Type="http://schemas.openxmlformats.org/officeDocument/2006/relationships/tags" Target="../tags/tag113.xml"/><Relationship Id="rId3" Type="http://schemas.openxmlformats.org/officeDocument/2006/relationships/tags" Target="../tags/tag114.xml"/><Relationship Id="rId4" Type="http://schemas.openxmlformats.org/officeDocument/2006/relationships/tags" Target="../tags/tag115.xml"/><Relationship Id="rId5" Type="http://schemas.openxmlformats.org/officeDocument/2006/relationships/tags" Target="../tags/tag116.xml"/><Relationship Id="rId6" Type="http://schemas.openxmlformats.org/officeDocument/2006/relationships/slideLayout" Target="../slideLayouts/slideLayout18.xml"/><Relationship Id="rId7" Type="http://schemas.openxmlformats.org/officeDocument/2006/relationships/notesSlide" Target="../notesSlides/notesSlide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tags" Target="../tags/tag117.xml"/><Relationship Id="rId2" Type="http://schemas.openxmlformats.org/officeDocument/2006/relationships/tags" Target="../tags/tag118.xml"/><Relationship Id="rId3" Type="http://schemas.openxmlformats.org/officeDocument/2006/relationships/tags" Target="../tags/tag119.xml"/><Relationship Id="rId4" Type="http://schemas.openxmlformats.org/officeDocument/2006/relationships/tags" Target="../tags/tag120.xml"/><Relationship Id="rId5" Type="http://schemas.openxmlformats.org/officeDocument/2006/relationships/slideLayout" Target="../slideLayouts/slideLayout14.xml"/><Relationship Id="rId6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505075" y="2414905"/>
            <a:ext cx="7182485" cy="1196975"/>
          </a:xfrm>
        </p:spPr>
        <p:txBody>
          <a:bodyPr>
            <a:normAutofit fontScale="90000"/>
          </a:bodyPr>
          <a:p>
            <a:r>
              <a:rPr altLang="en-US" dirty="0" lang="zh-CN">
                <a:sym typeface="+mn-ea"/>
              </a:rPr>
              <a:t>ppt标题：为什么英语是国际通用语言</a:t>
            </a:r>
            <a:endParaRPr altLang="en-US" dirty="0" lang="zh-CN">
              <a:sym typeface="+mn-ea"/>
            </a:endParaRPr>
          </a:p>
        </p:txBody>
      </p:sp>
      <p:sp>
        <p:nvSpPr>
          <p:cNvPr id="1048589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019277" y="4326217"/>
            <a:ext cx="8153446" cy="461645"/>
          </a:xfr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t" anchorCtr="0">
            <a:spAutoFit/>
          </a:bodyPr>
          <a:p>
            <a:endParaRPr altLang="en-US" dirty="0" 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矩形 7"/>
          <p:cNvSpPr/>
          <p:nvPr>
            <p:custDataLst>
              <p:tags r:id="rId1"/>
            </p:custDataLst>
          </p:nvPr>
        </p:nvSpPr>
        <p:spPr>
          <a:xfrm>
            <a:off x="482600" y="418841"/>
            <a:ext cx="11226800" cy="6020318"/>
          </a:xfrm>
          <a:prstGeom prst="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>
            <a:norm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45733" name="直接连接符 11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5486400" y="1792605"/>
            <a:ext cx="1219200" cy="0"/>
          </a:xfrm>
          <a:prstGeom prst="line"/>
          <a:ln w="38100">
            <a:solidFill>
              <a:schemeClr val="accent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61" name="标题 1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1120800" y="869101"/>
            <a:ext cx="9950400" cy="823070"/>
          </a:xfrm>
        </p:spPr>
        <p:txBody>
          <a:bodyPr anchor="b" bIns="45720" lIns="91440" rIns="91440" rtlCol="0" tIns="45720" vert="horz" wrap="square">
            <a:normAutofit/>
          </a:bodyPr>
          <a:p>
            <a:pPr algn="ctr"/>
            <a:r>
              <a:rPr altLang="en-US" b="1" dirty="0" sz="3600" lang="zh-CN" spc="300">
                <a:solidFill>
                  <a:schemeClr val="tx1">
                    <a:lumMod val="75000"/>
                    <a:lumOff val="25000"/>
                  </a:schemeClr>
                </a:solidFill>
              </a:rPr>
              <a:t>媒体和文化影响</a:t>
            </a:r>
            <a:endParaRPr altLang="en-US" b="1" dirty="0" sz="3600" lang="zh-CN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8662" name="文本框 1"/>
          <p:cNvSpPr txBox="1"/>
          <p:nvPr>
            <p:custDataLst>
              <p:tags r:id="rId4"/>
            </p:custDataLst>
          </p:nvPr>
        </p:nvSpPr>
        <p:spPr>
          <a:xfrm>
            <a:off x="1120775" y="2145030"/>
            <a:ext cx="9951085" cy="3969385"/>
          </a:xfrm>
          <a:prstGeom prst="rect"/>
          <a:noFill/>
        </p:spPr>
        <p:txBody>
          <a:bodyPr rtlCol="0" wrap="square">
            <a:normAutofit/>
          </a:bodyPr>
          <a:p>
            <a:pPr algn="l">
              <a:lnSpc>
                <a:spcPct val="150000"/>
              </a:lnSpc>
              <a:spcBef>
                <a:spcPts val="1000"/>
              </a:spcBef>
            </a:pPr>
            <a:r>
              <a:rPr altLang="en-US" b="0" dirty="0" sz="2400" i="0" lang="zh-CN" spc="300" u="none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英语也是国际媒体和娱乐产业中最广泛使用的语言。好莱坞电影、美国电视剧、英语音乐和文学作品在全球具有巨大的影响力，促使更多人学习和使用英语。</a:t>
            </a:r>
            <a:endParaRPr altLang="en-US" dirty="0" sz="2400" lang="zh-CN" spc="3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000"/>
              </a:spcBef>
            </a:pPr>
            <a:endParaRPr altLang="en-US" dirty="0" sz="2400" lang="zh-CN" spc="3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矩形 12"/>
          <p:cNvSpPr/>
          <p:nvPr>
            <p:custDataLst>
              <p:tags r:id="rId1"/>
            </p:custDataLst>
          </p:nvPr>
        </p:nvSpPr>
        <p:spPr>
          <a:xfrm>
            <a:off x="3168257" y="2669728"/>
            <a:ext cx="851223" cy="1531214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1" cap="none" dirty="0" sz="6600" i="0" kern="120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endParaRPr altLang="zh-CN" baseline="0" b="1" cap="none" dirty="0" sz="6600" i="0" kern="1200" kumimoji="0" lang="en-US" noProof="0" normalizeH="0" spc="0" strike="noStrike" u="none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48667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p>
            <a:r>
              <a:rPr altLang="en-US" dirty="0" lang="zh-CN"/>
              <a:t>历史和地缘政治影响</a:t>
            </a:r>
            <a:endParaRPr altLang="en-US" dirty="0" lang="zh-CN"/>
          </a:p>
        </p:txBody>
      </p:sp>
      <p:sp>
        <p:nvSpPr>
          <p:cNvPr id="1048668" name="文本占位符 6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308600" y="3538855"/>
            <a:ext cx="6078220" cy="2174875"/>
          </a:xfrm>
        </p:spPr>
        <p:txBody>
          <a:bodyPr>
            <a:noAutofit/>
          </a:bodyPr>
          <a:p>
            <a:endParaRPr altLang="en-US" dirty="0" lang="zh-CN"/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矩形 7"/>
          <p:cNvSpPr/>
          <p:nvPr>
            <p:custDataLst>
              <p:tags r:id="rId1"/>
            </p:custDataLst>
          </p:nvPr>
        </p:nvSpPr>
        <p:spPr>
          <a:xfrm>
            <a:off x="482600" y="418841"/>
            <a:ext cx="11226800" cy="6020318"/>
          </a:xfrm>
          <a:prstGeom prst="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>
            <a:norm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45734" name="直接连接符 11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5486400" y="1792605"/>
            <a:ext cx="1219200" cy="0"/>
          </a:xfrm>
          <a:prstGeom prst="line"/>
          <a:ln w="38100">
            <a:solidFill>
              <a:schemeClr val="accent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73" name="标题 1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1120800" y="869101"/>
            <a:ext cx="9950400" cy="823070"/>
          </a:xfrm>
        </p:spPr>
        <p:txBody>
          <a:bodyPr anchor="b" bIns="45720" lIns="91440" rIns="91440" rtlCol="0" tIns="45720" vert="horz" wrap="square">
            <a:normAutofit/>
          </a:bodyPr>
          <a:p>
            <a:pPr algn="ctr"/>
            <a:r>
              <a:rPr altLang="en-US" b="1" dirty="0" sz="3600" lang="zh-CN" spc="300">
                <a:solidFill>
                  <a:schemeClr val="tx1">
                    <a:lumMod val="75000"/>
                    <a:lumOff val="25000"/>
                  </a:schemeClr>
                </a:solidFill>
              </a:rPr>
              <a:t>历史和地缘政治影响</a:t>
            </a:r>
            <a:endParaRPr altLang="en-US" b="1" dirty="0" sz="3600" lang="zh-CN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8674" name="文本框 1"/>
          <p:cNvSpPr txBox="1"/>
          <p:nvPr>
            <p:custDataLst>
              <p:tags r:id="rId4"/>
            </p:custDataLst>
          </p:nvPr>
        </p:nvSpPr>
        <p:spPr>
          <a:xfrm>
            <a:off x="1120775" y="2145030"/>
            <a:ext cx="9951085" cy="3969385"/>
          </a:xfrm>
          <a:prstGeom prst="rect"/>
          <a:noFill/>
        </p:spPr>
        <p:txBody>
          <a:bodyPr rtlCol="0" wrap="square">
            <a:normAutofit/>
          </a:bodyPr>
          <a:p>
            <a:pPr algn="l">
              <a:lnSpc>
                <a:spcPct val="150000"/>
              </a:lnSpc>
              <a:spcBef>
                <a:spcPts val="1000"/>
              </a:spcBef>
            </a:pPr>
            <a:r>
              <a:rPr altLang="en-US" b="0" dirty="0" sz="2400" i="0" lang="zh-CN" spc="300" u="none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两次世界大战中英国的积极参与，以及英国在经济、科技、文化等方面的突出贡献，都推动了英语作为世界通用语言的进程</a:t>
            </a:r>
            <a:endParaRPr altLang="en-US" dirty="0" sz="2400" lang="zh-CN" spc="3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矩形 7"/>
          <p:cNvSpPr/>
          <p:nvPr>
            <p:custDataLst>
              <p:tags r:id="rId1"/>
            </p:custDataLst>
          </p:nvPr>
        </p:nvSpPr>
        <p:spPr>
          <a:xfrm>
            <a:off x="482600" y="418841"/>
            <a:ext cx="11226800" cy="6020318"/>
          </a:xfrm>
          <a:prstGeom prst="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>
            <a:norm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45735" name="直接连接符 11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5486400" y="1792605"/>
            <a:ext cx="1219200" cy="0"/>
          </a:xfrm>
          <a:prstGeom prst="line"/>
          <a:ln w="38100">
            <a:solidFill>
              <a:schemeClr val="accent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79" name="标题 1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1120800" y="869101"/>
            <a:ext cx="9950400" cy="823070"/>
          </a:xfrm>
        </p:spPr>
        <p:txBody>
          <a:bodyPr anchor="b" bIns="45720" lIns="91440" rIns="91440" rtlCol="0" tIns="45720" vert="horz" wrap="square">
            <a:normAutofit/>
          </a:bodyPr>
          <a:p>
            <a:pPr algn="ctr"/>
            <a:r>
              <a:rPr altLang="en-US" b="1" dirty="0" sz="3600" lang="zh-CN" spc="300">
                <a:solidFill>
                  <a:schemeClr val="tx1">
                    <a:lumMod val="75000"/>
                    <a:lumOff val="25000"/>
                  </a:schemeClr>
                </a:solidFill>
              </a:rPr>
              <a:t>综上所述</a:t>
            </a:r>
            <a:endParaRPr altLang="en-US" b="1" dirty="0" sz="3600" lang="zh-CN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8680" name="文本框 1"/>
          <p:cNvSpPr txBox="1"/>
          <p:nvPr>
            <p:custDataLst>
              <p:tags r:id="rId4"/>
            </p:custDataLst>
          </p:nvPr>
        </p:nvSpPr>
        <p:spPr>
          <a:xfrm>
            <a:off x="1120775" y="2145030"/>
            <a:ext cx="9951085" cy="3969385"/>
          </a:xfrm>
          <a:prstGeom prst="rect"/>
          <a:noFill/>
        </p:spPr>
        <p:txBody>
          <a:bodyPr rtlCol="0" wrap="square">
            <a:normAutofit/>
          </a:bodyPr>
          <a:p>
            <a:pPr algn="l">
              <a:lnSpc>
                <a:spcPct val="150000"/>
              </a:lnSpc>
              <a:spcBef>
                <a:spcPts val="1000"/>
              </a:spcBef>
            </a:pPr>
            <a:r>
              <a:rPr altLang="en-US" b="0" dirty="0" sz="2400" i="0" lang="zh-CN" spc="300" u="none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英语之所以成为国际语言，是因为其在历史、经济、科技、教育、媒体和文化以及国际组织中的广泛影响力和使用</a:t>
            </a:r>
            <a:endParaRPr altLang="en-US" dirty="0" sz="2400" lang="zh-CN" spc="3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9259"/>
          </a:bodyPr>
          <a:p>
            <a:r>
              <a:rPr altLang="en-US" lang="zh-CN"/>
              <a:t>Thanks</a:t>
            </a:r>
            <a:endParaRPr altLang="en-US" lang="zh-CN"/>
          </a:p>
        </p:txBody>
      </p:sp>
      <p:sp>
        <p:nvSpPr>
          <p:cNvPr id="1048691" name="文本占位符 3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>
            <a:normAutofit fontScale="90000"/>
          </a:bodyPr>
          <a:p>
            <a:endParaRPr altLang="en-US" 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矩形 22"/>
          <p:cNvSpPr/>
          <p:nvPr>
            <p:custDataLst>
              <p:tags r:id="rId1"/>
            </p:custDataLst>
          </p:nvPr>
        </p:nvSpPr>
        <p:spPr>
          <a:xfrm>
            <a:off x="0" y="1473200"/>
            <a:ext cx="12192000" cy="3879215"/>
          </a:xfrm>
          <a:prstGeom prst="rect"/>
          <a:solidFill>
            <a:schemeClr val="accen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597" name="文本框 6"/>
          <p:cNvSpPr txBox="1"/>
          <p:nvPr>
            <p:custDataLst>
              <p:tags r:id="rId2"/>
            </p:custDataLst>
          </p:nvPr>
        </p:nvSpPr>
        <p:spPr>
          <a:xfrm>
            <a:off x="6968143" y="1628776"/>
            <a:ext cx="907200" cy="584775"/>
          </a:xfrm>
          <a:prstGeom prst="rect"/>
          <a:noFill/>
        </p:spPr>
        <p:txBody>
          <a:bodyPr rtlCol="0" wrap="square">
            <a:normAutofit/>
          </a:bodyPr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1" cap="none" dirty="0" sz="3200" i="0" kern="1200" kumimoji="0" lang="en-US" noProof="0" normalizeH="0" spc="0" strike="noStrike" u="none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01.</a:t>
            </a:r>
            <a:endParaRPr altLang="en-US" baseline="0" b="1" cap="none" dirty="0" sz="3200" i="0" kern="1200" kumimoji="0" lang="zh-CN" noProof="0" normalizeH="0" spc="0" strike="noStrike" u="none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598" name="文本框 8"/>
          <p:cNvSpPr txBox="1"/>
          <p:nvPr>
            <p:custDataLst>
              <p:tags r:id="rId3"/>
            </p:custDataLst>
          </p:nvPr>
        </p:nvSpPr>
        <p:spPr>
          <a:xfrm>
            <a:off x="6365362" y="2415119"/>
            <a:ext cx="907200" cy="584775"/>
          </a:xfrm>
          <a:prstGeom prst="rect"/>
          <a:noFill/>
        </p:spPr>
        <p:txBody>
          <a:bodyPr rtlCol="0" wrap="square">
            <a:normAutofit/>
          </a:bodyPr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1" cap="none" sz="3200" i="0" kern="1200" kumimoji="0" lang="en-US" noProof="0" normalizeH="0" spc="0" strike="noStrike" u="none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02.</a:t>
            </a:r>
            <a:endParaRPr altLang="en-US" baseline="0" b="1" cap="none" sz="3200" i="0" kern="1200" kumimoji="0" lang="zh-CN" noProof="0" normalizeH="0" spc="0" strike="noStrike" u="none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599" name="文本框 11"/>
          <p:cNvSpPr txBox="1"/>
          <p:nvPr>
            <p:custDataLst>
              <p:tags r:id="rId4"/>
            </p:custDataLst>
          </p:nvPr>
        </p:nvSpPr>
        <p:spPr>
          <a:xfrm>
            <a:off x="5739887" y="3201462"/>
            <a:ext cx="907200" cy="584775"/>
          </a:xfrm>
          <a:prstGeom prst="rect"/>
          <a:noFill/>
        </p:spPr>
        <p:txBody>
          <a:bodyPr rtlCol="0" wrap="square">
            <a:normAutofit/>
          </a:bodyPr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1" cap="none" sz="3200" i="0" kern="1200" kumimoji="0" lang="en-US" noProof="0" normalizeH="0" spc="0" strike="noStrike" u="none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03.</a:t>
            </a:r>
            <a:endParaRPr altLang="en-US" baseline="0" b="1" cap="none" sz="3200" i="0" kern="1200" kumimoji="0" lang="zh-CN" noProof="0" normalizeH="0" spc="0" strike="noStrike" u="none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600" name="文本框 12"/>
          <p:cNvSpPr txBox="1"/>
          <p:nvPr>
            <p:custDataLst>
              <p:tags r:id="rId5"/>
            </p:custDataLst>
          </p:nvPr>
        </p:nvSpPr>
        <p:spPr>
          <a:xfrm>
            <a:off x="5079487" y="3987805"/>
            <a:ext cx="907200" cy="584775"/>
          </a:xfrm>
          <a:prstGeom prst="rect"/>
          <a:noFill/>
        </p:spPr>
        <p:txBody>
          <a:bodyPr rtlCol="0" wrap="square">
            <a:normAutofit/>
          </a:bodyPr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1" cap="none" sz="3200" i="0" kern="1200" kumimoji="0" lang="en-US" noProof="0" normalizeH="0" spc="0" strike="noStrike" u="none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04.</a:t>
            </a:r>
            <a:endParaRPr altLang="en-US" baseline="0" b="1" cap="none" sz="3200" i="0" kern="1200" kumimoji="0" lang="zh-CN" noProof="0" normalizeH="0" spc="0" strike="noStrike" u="none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601" name="文本框 20"/>
          <p:cNvSpPr txBox="1"/>
          <p:nvPr>
            <p:custDataLst>
              <p:tags r:id="rId6"/>
            </p:custDataLst>
          </p:nvPr>
        </p:nvSpPr>
        <p:spPr>
          <a:xfrm>
            <a:off x="4459240" y="4774148"/>
            <a:ext cx="907200" cy="584775"/>
          </a:xfrm>
          <a:prstGeom prst="rect"/>
          <a:noFill/>
        </p:spPr>
        <p:txBody>
          <a:bodyPr rtlCol="0" wrap="square">
            <a:normAutofit/>
          </a:bodyPr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1" cap="none" sz="3200" i="0" kern="1200" kumimoji="0" lang="en-US" noProof="0" normalizeH="0" spc="0" strike="noStrike" u="none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05.</a:t>
            </a:r>
            <a:endParaRPr altLang="en-US" baseline="0" b="1" cap="none" sz="3200" i="0" kern="1200" kumimoji="0" lang="zh-CN" noProof="0" normalizeH="0" spc="0" strike="noStrike" u="none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602" name="文本框 13"/>
          <p:cNvSpPr txBox="1"/>
          <p:nvPr>
            <p:custDataLst>
              <p:tags r:id="rId7"/>
            </p:custDataLst>
          </p:nvPr>
        </p:nvSpPr>
        <p:spPr>
          <a:xfrm>
            <a:off x="8063865" y="1720850"/>
            <a:ext cx="2435225" cy="400050"/>
          </a:xfrm>
          <a:prstGeom prst="rect"/>
          <a:noFill/>
        </p:spPr>
        <p:txBody>
          <a:bodyPr anchor="ctr" rtlCol="0" wrap="square">
            <a:noAutofit/>
          </a:bodyPr>
          <a:p>
            <a:pPr lvl="0"/>
            <a:r>
              <a:rPr altLang="en-US" b="1" dirty="0" sz="2000" lang="zh-CN" spc="20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历史背景</a:t>
            </a:r>
            <a:endParaRPr altLang="en-US" b="1" dirty="0" sz="2000" lang="zh-CN" spc="20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048603" name="文本框 15"/>
          <p:cNvSpPr txBox="1"/>
          <p:nvPr>
            <p:custDataLst>
              <p:tags r:id="rId8"/>
            </p:custDataLst>
          </p:nvPr>
        </p:nvSpPr>
        <p:spPr>
          <a:xfrm>
            <a:off x="7444740" y="2507615"/>
            <a:ext cx="2435225" cy="400050"/>
          </a:xfrm>
          <a:prstGeom prst="rect"/>
          <a:noFill/>
        </p:spPr>
        <p:txBody>
          <a:bodyPr anchor="ctr" rtlCol="0" wrap="square">
            <a:noAutofit/>
          </a:bodyPr>
          <a:p>
            <a:pPr lvl="0"/>
            <a:r>
              <a:rPr altLang="en-US" b="1" dirty="0" sz="2000" lang="zh-CN" spc="20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历史原因</a:t>
            </a:r>
            <a:endParaRPr altLang="en-US" b="1" dirty="0" sz="2000" lang="zh-CN" spc="20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048604" name="文本框 16"/>
          <p:cNvSpPr txBox="1"/>
          <p:nvPr>
            <p:custDataLst>
              <p:tags r:id="rId9"/>
            </p:custDataLst>
          </p:nvPr>
        </p:nvSpPr>
        <p:spPr>
          <a:xfrm>
            <a:off x="6808470" y="3293745"/>
            <a:ext cx="2435225" cy="400050"/>
          </a:xfrm>
          <a:prstGeom prst="rect"/>
          <a:noFill/>
        </p:spPr>
        <p:txBody>
          <a:bodyPr anchor="ctr" rtlCol="0" wrap="square">
            <a:noAutofit/>
          </a:bodyPr>
          <a:p>
            <a:pPr lvl="0"/>
            <a:r>
              <a:rPr altLang="en-US" b="1" dirty="0" sz="2000" lang="zh-CN" spc="20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经济影响</a:t>
            </a:r>
            <a:endParaRPr altLang="en-US" b="1" dirty="0" sz="2000" lang="zh-CN" spc="20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048605" name="文本框 17"/>
          <p:cNvSpPr txBox="1"/>
          <p:nvPr>
            <p:custDataLst>
              <p:tags r:id="rId10"/>
            </p:custDataLst>
          </p:nvPr>
        </p:nvSpPr>
        <p:spPr>
          <a:xfrm>
            <a:off x="6154420" y="4079875"/>
            <a:ext cx="2435225" cy="400050"/>
          </a:xfrm>
          <a:prstGeom prst="rect"/>
          <a:noFill/>
        </p:spPr>
        <p:txBody>
          <a:bodyPr anchor="ctr" rtlCol="0" wrap="square">
            <a:noAutofit/>
          </a:bodyPr>
          <a:p>
            <a:pPr lvl="0"/>
            <a:r>
              <a:rPr altLang="en-US" b="1" dirty="0" sz="2000" lang="zh-CN" spc="20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媒体和文化影响</a:t>
            </a:r>
            <a:endParaRPr altLang="en-US" b="1" dirty="0" sz="2000" lang="zh-CN" spc="20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048606" name="文本框 21"/>
          <p:cNvSpPr txBox="1"/>
          <p:nvPr>
            <p:custDataLst>
              <p:tags r:id="rId11"/>
            </p:custDataLst>
          </p:nvPr>
        </p:nvSpPr>
        <p:spPr>
          <a:xfrm>
            <a:off x="5534025" y="4866640"/>
            <a:ext cx="2435225" cy="400050"/>
          </a:xfrm>
          <a:prstGeom prst="rect"/>
          <a:noFill/>
        </p:spPr>
        <p:txBody>
          <a:bodyPr anchor="ctr" rtlCol="0" wrap="square">
            <a:noAutofit/>
          </a:bodyPr>
          <a:p>
            <a:pPr lvl="0"/>
            <a:r>
              <a:rPr altLang="en-US" b="1" dirty="0" sz="2000" lang="zh-CN" spc="20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历史和地缘政治影响</a:t>
            </a:r>
            <a:endParaRPr altLang="en-US" b="1" dirty="0" sz="2000" lang="zh-CN" spc="20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048607" name="文本框 18"/>
          <p:cNvSpPr txBox="1"/>
          <p:nvPr>
            <p:custDataLst>
              <p:tags r:id="rId12"/>
            </p:custDataLst>
          </p:nvPr>
        </p:nvSpPr>
        <p:spPr>
          <a:xfrm>
            <a:off x="776474" y="2073922"/>
            <a:ext cx="3143250" cy="923330"/>
          </a:xfrm>
          <a:prstGeom prst="rect"/>
          <a:noFill/>
        </p:spPr>
        <p:txBody>
          <a:bodyPr anchor="b" rtlCol="0" wrap="square">
            <a:norm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1" cap="none" dirty="0" sz="5400" i="0" kern="1200" kumimoji="0" lang="zh-CN" noProof="0" normalizeH="0" spc="3000" strike="noStrike" u="none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  <a:endParaRPr altLang="en-US" baseline="0" b="1" cap="none" dirty="0" sz="5400" i="0" kern="1200" kumimoji="0" lang="zh-CN" noProof="0" normalizeH="0" spc="3000" strike="noStrike" u="none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608" name="文本框 19"/>
          <p:cNvSpPr txBox="1"/>
          <p:nvPr>
            <p:custDataLst>
              <p:tags r:id="rId13"/>
            </p:custDataLst>
          </p:nvPr>
        </p:nvSpPr>
        <p:spPr>
          <a:xfrm>
            <a:off x="1112790" y="3013458"/>
            <a:ext cx="2090645" cy="523220"/>
          </a:xfrm>
          <a:prstGeom prst="rect"/>
          <a:noFill/>
        </p:spPr>
        <p:txBody>
          <a:bodyPr rtlCol="0" wrap="square">
            <a:norm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1" cap="none" dirty="0" sz="2800" i="0" kern="1200" kumimoji="0" lang="en-US" noProof="0" normalizeH="0" spc="0" strike="noStrike" u="none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CATALOG</a:t>
            </a:r>
            <a:endParaRPr altLang="zh-CN" baseline="0" b="1" cap="none" dirty="0" sz="2800" i="0" kern="1200" kumimoji="0" lang="en-US" noProof="0" normalizeH="0" spc="0" strike="noStrike" u="none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45728" name="直接连接符 23"/>
          <p:cNvCxnSpPr>
            <a:cxnSpLocks/>
          </p:cNvCxnSpPr>
          <p:nvPr>
            <p:custDataLst>
              <p:tags r:id="rId14"/>
            </p:custDataLst>
          </p:nvPr>
        </p:nvCxnSpPr>
        <p:spPr>
          <a:xfrm flipV="1">
            <a:off x="3241675" y="1850707"/>
            <a:ext cx="2495550" cy="3124200"/>
          </a:xfrm>
          <a:prstGeom prst="line"/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矩形 12"/>
          <p:cNvSpPr/>
          <p:nvPr>
            <p:custDataLst>
              <p:tags r:id="rId1"/>
            </p:custDataLst>
          </p:nvPr>
        </p:nvSpPr>
        <p:spPr>
          <a:xfrm>
            <a:off x="3168257" y="2669728"/>
            <a:ext cx="851223" cy="1531214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1" cap="none" dirty="0" sz="6600" i="0" kern="120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altLang="zh-CN" baseline="0" b="1" cap="none" dirty="0" sz="6600" i="0" kern="1200" kumimoji="0" lang="en-US" noProof="0" normalizeH="0" spc="0" strike="noStrike" u="none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48619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p>
            <a:r>
              <a:rPr altLang="en-US" dirty="0" lang="zh-CN"/>
              <a:t>历史背景</a:t>
            </a:r>
            <a:endParaRPr altLang="en-US" dirty="0" lang="zh-CN"/>
          </a:p>
        </p:txBody>
      </p:sp>
      <p:sp>
        <p:nvSpPr>
          <p:cNvPr id="1048620" name="文本占位符 6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308600" y="3538855"/>
            <a:ext cx="6078220" cy="2174875"/>
          </a:xfrm>
        </p:spPr>
        <p:txBody>
          <a:bodyPr>
            <a:noAutofit/>
          </a:bodyPr>
          <a:p>
            <a:endParaRPr altLang="en-US" dirty="0" lang="zh-CN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矩形 7"/>
          <p:cNvSpPr/>
          <p:nvPr>
            <p:custDataLst>
              <p:tags r:id="rId1"/>
            </p:custDataLst>
          </p:nvPr>
        </p:nvSpPr>
        <p:spPr>
          <a:xfrm>
            <a:off x="482600" y="418841"/>
            <a:ext cx="11226800" cy="6020318"/>
          </a:xfrm>
          <a:prstGeom prst="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>
            <a:norm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45730" name="直接连接符 11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5486400" y="1792605"/>
            <a:ext cx="1219200" cy="0"/>
          </a:xfrm>
          <a:prstGeom prst="line"/>
          <a:ln w="38100">
            <a:solidFill>
              <a:schemeClr val="accent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5" name="标题 1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1120800" y="869101"/>
            <a:ext cx="9950400" cy="823070"/>
          </a:xfrm>
        </p:spPr>
        <p:txBody>
          <a:bodyPr anchor="b" bIns="45720" lIns="91440" rIns="91440" rtlCol="0" tIns="45720" vert="horz" wrap="square">
            <a:normAutofit/>
          </a:bodyPr>
          <a:p>
            <a:pPr algn="ctr"/>
            <a:r>
              <a:rPr altLang="en-US" b="1" dirty="0" sz="3600" lang="zh-CN" spc="300">
                <a:solidFill>
                  <a:schemeClr val="tx1">
                    <a:lumMod val="75000"/>
                    <a:lumOff val="25000"/>
                  </a:schemeClr>
                </a:solidFill>
              </a:rPr>
              <a:t>历史背景</a:t>
            </a:r>
            <a:endParaRPr altLang="en-US" b="1" dirty="0" sz="3600" lang="zh-CN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8626" name="文本框 1"/>
          <p:cNvSpPr txBox="1"/>
          <p:nvPr>
            <p:custDataLst>
              <p:tags r:id="rId4"/>
            </p:custDataLst>
          </p:nvPr>
        </p:nvSpPr>
        <p:spPr>
          <a:xfrm>
            <a:off x="1120775" y="2145030"/>
            <a:ext cx="9951085" cy="3969385"/>
          </a:xfrm>
          <a:prstGeom prst="rect"/>
          <a:noFill/>
        </p:spPr>
        <p:txBody>
          <a:bodyPr rtlCol="0" wrap="square">
            <a:normAutofit/>
          </a:bodyPr>
          <a:p>
            <a:pPr algn="l">
              <a:lnSpc>
                <a:spcPct val="150000"/>
              </a:lnSpc>
              <a:spcBef>
                <a:spcPts val="1000"/>
              </a:spcBef>
            </a:pPr>
            <a:r>
              <a:rPr altLang="en-US" b="0" dirty="0" sz="2400" i="0" lang="zh-CN" spc="300" u="none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近代以来，中国遭受了西方列强的侵略和压迫，导致了中国文化和语言的弱势地位。西方列强曾试图将自己的语言推向全球，尤其是在国际交往中，强国语言常被用作国际通用语。</a:t>
            </a:r>
            <a:endParaRPr altLang="en-US" dirty="0" sz="2400" lang="zh-CN" spc="3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矩形 12"/>
          <p:cNvSpPr/>
          <p:nvPr>
            <p:custDataLst>
              <p:tags r:id="rId1"/>
            </p:custDataLst>
          </p:nvPr>
        </p:nvSpPr>
        <p:spPr>
          <a:xfrm>
            <a:off x="3168257" y="2669728"/>
            <a:ext cx="851223" cy="1531214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1" cap="none" dirty="0" sz="6600" i="0" kern="120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endParaRPr altLang="zh-CN" baseline="0" b="1" cap="none" dirty="0" sz="6600" i="0" kern="1200" kumimoji="0" lang="en-US" noProof="0" normalizeH="0" spc="0" strike="noStrike" u="none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48631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p>
            <a:r>
              <a:rPr altLang="en-US" dirty="0" lang="zh-CN"/>
              <a:t>历史原因</a:t>
            </a:r>
            <a:endParaRPr altLang="en-US" dirty="0" lang="zh-CN"/>
          </a:p>
        </p:txBody>
      </p:sp>
      <p:sp>
        <p:nvSpPr>
          <p:cNvPr id="1048632" name="文本占位符 6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308600" y="3538855"/>
            <a:ext cx="6078220" cy="2174875"/>
          </a:xfrm>
        </p:spPr>
        <p:txBody>
          <a:bodyPr>
            <a:noAutofit/>
          </a:bodyPr>
          <a:p>
            <a:endParaRPr altLang="en-US" dirty="0" lang="zh-CN"/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矩形 7"/>
          <p:cNvSpPr/>
          <p:nvPr>
            <p:custDataLst>
              <p:tags r:id="rId1"/>
            </p:custDataLst>
          </p:nvPr>
        </p:nvSpPr>
        <p:spPr>
          <a:xfrm>
            <a:off x="482600" y="418841"/>
            <a:ext cx="11226800" cy="6020318"/>
          </a:xfrm>
          <a:prstGeom prst="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>
            <a:norm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45731" name="直接连接符 11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5486400" y="1792605"/>
            <a:ext cx="1219200" cy="0"/>
          </a:xfrm>
          <a:prstGeom prst="line"/>
          <a:ln w="38100">
            <a:solidFill>
              <a:schemeClr val="accent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7" name="标题 1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1120800" y="869101"/>
            <a:ext cx="9950400" cy="823070"/>
          </a:xfrm>
        </p:spPr>
        <p:txBody>
          <a:bodyPr anchor="b" bIns="45720" lIns="91440" rIns="91440" rtlCol="0" tIns="45720" vert="horz" wrap="square">
            <a:normAutofit/>
          </a:bodyPr>
          <a:p>
            <a:pPr algn="ctr"/>
            <a:r>
              <a:rPr altLang="en-US" b="1" dirty="0" sz="3600" lang="zh-CN" spc="300">
                <a:solidFill>
                  <a:schemeClr val="tx1">
                    <a:lumMod val="75000"/>
                    <a:lumOff val="25000"/>
                  </a:schemeClr>
                </a:solidFill>
              </a:rPr>
              <a:t>历史原因</a:t>
            </a:r>
            <a:endParaRPr altLang="en-US" b="1" dirty="0" sz="3600" lang="zh-CN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8638" name="文本框 1"/>
          <p:cNvSpPr txBox="1"/>
          <p:nvPr>
            <p:custDataLst>
              <p:tags r:id="rId4"/>
            </p:custDataLst>
          </p:nvPr>
        </p:nvSpPr>
        <p:spPr>
          <a:xfrm>
            <a:off x="1120775" y="2145030"/>
            <a:ext cx="9951085" cy="3969385"/>
          </a:xfrm>
          <a:prstGeom prst="rect"/>
          <a:noFill/>
        </p:spPr>
        <p:txBody>
          <a:bodyPr rtlCol="0" wrap="square">
            <a:normAutofit/>
          </a:bodyPr>
          <a:p>
            <a:pPr algn="l">
              <a:lnSpc>
                <a:spcPct val="150000"/>
              </a:lnSpc>
              <a:spcBef>
                <a:spcPts val="1000"/>
              </a:spcBef>
            </a:pPr>
            <a:r>
              <a:rPr altLang="en-US" b="0" dirty="0" sz="2400" i="0" lang="zh-CN" spc="300" u="none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英语的历史可以追溯到中世纪，当时英国开始进行殖民扩张，将英语带到其殖民地。随着时间的推移，英国的殖民地遍布全球，英语也随之传播和扩散开来。特别是在19世纪和20世纪初，随着英国帝国的崛起，英语在其殖民地和影响区域得到了广泛使用。此外，二战后，美国成为全球政治、经济和军事强国，进一步推动了英语的全球普及 </a:t>
            </a:r>
            <a:endParaRPr altLang="en-US" dirty="0" sz="2400" lang="zh-CN" spc="3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矩形 12"/>
          <p:cNvSpPr/>
          <p:nvPr>
            <p:custDataLst>
              <p:tags r:id="rId1"/>
            </p:custDataLst>
          </p:nvPr>
        </p:nvSpPr>
        <p:spPr>
          <a:xfrm>
            <a:off x="3168257" y="2669728"/>
            <a:ext cx="851223" cy="1531214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1" cap="none" dirty="0" sz="6600" i="0" kern="120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endParaRPr altLang="zh-CN" baseline="0" b="1" cap="none" dirty="0" sz="6600" i="0" kern="1200" kumimoji="0" lang="en-US" noProof="0" normalizeH="0" spc="0" strike="noStrike" u="none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48643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p>
            <a:r>
              <a:rPr altLang="en-US" dirty="0" lang="zh-CN"/>
              <a:t>经济影响</a:t>
            </a:r>
            <a:endParaRPr altLang="en-US" dirty="0" lang="zh-CN"/>
          </a:p>
        </p:txBody>
      </p:sp>
      <p:sp>
        <p:nvSpPr>
          <p:cNvPr id="1048644" name="文本占位符 6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308600" y="3538855"/>
            <a:ext cx="6078220" cy="2174875"/>
          </a:xfrm>
        </p:spPr>
        <p:txBody>
          <a:bodyPr>
            <a:noAutofit/>
          </a:bodyPr>
          <a:p>
            <a:endParaRPr altLang="en-US" dirty="0" lang="zh-CN"/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矩形 7"/>
          <p:cNvSpPr/>
          <p:nvPr>
            <p:custDataLst>
              <p:tags r:id="rId1"/>
            </p:custDataLst>
          </p:nvPr>
        </p:nvSpPr>
        <p:spPr>
          <a:xfrm>
            <a:off x="482600" y="418841"/>
            <a:ext cx="11226800" cy="6020318"/>
          </a:xfrm>
          <a:prstGeom prst="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>
            <a:norm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45732" name="直接连接符 11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5486400" y="1792605"/>
            <a:ext cx="1219200" cy="0"/>
          </a:xfrm>
          <a:prstGeom prst="line"/>
          <a:ln w="38100">
            <a:solidFill>
              <a:schemeClr val="accent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9" name="标题 1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1120800" y="869101"/>
            <a:ext cx="9950400" cy="823070"/>
          </a:xfrm>
        </p:spPr>
        <p:txBody>
          <a:bodyPr anchor="b" bIns="45720" lIns="91440" rIns="91440" rtlCol="0" tIns="45720" vert="horz" wrap="square">
            <a:normAutofit/>
          </a:bodyPr>
          <a:p>
            <a:pPr algn="ctr"/>
            <a:r>
              <a:rPr altLang="en-US" b="1" dirty="0" sz="3600" lang="zh-CN" spc="300">
                <a:solidFill>
                  <a:schemeClr val="tx1">
                    <a:lumMod val="75000"/>
                    <a:lumOff val="25000"/>
                  </a:schemeClr>
                </a:solidFill>
              </a:rPr>
              <a:t>经济影响</a:t>
            </a:r>
            <a:endParaRPr altLang="en-US" b="1" dirty="0" sz="3600" lang="zh-CN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8650" name="文本框 1"/>
          <p:cNvSpPr txBox="1"/>
          <p:nvPr>
            <p:custDataLst>
              <p:tags r:id="rId4"/>
            </p:custDataLst>
          </p:nvPr>
        </p:nvSpPr>
        <p:spPr>
          <a:xfrm>
            <a:off x="1120775" y="2145030"/>
            <a:ext cx="9951085" cy="3969385"/>
          </a:xfrm>
          <a:prstGeom prst="rect"/>
          <a:noFill/>
        </p:spPr>
        <p:txBody>
          <a:bodyPr rtlCol="0" wrap="square">
            <a:normAutofit fontScale="100000" lnSpcReduction="20000"/>
          </a:bodyPr>
          <a:p>
            <a:pPr algn="l">
              <a:lnSpc>
                <a:spcPct val="150000"/>
              </a:lnSpc>
              <a:spcBef>
                <a:spcPts val="1000"/>
              </a:spcBef>
            </a:pPr>
            <a:r>
              <a:rPr altLang="en-US" b="0" dirty="0" sz="2400" i="0" lang="zh-CN" spc="300" u="none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美国和英国在全球经济中扮演着重要角色，尤其是美国作为世界最大的经济体，其语言（英语）在国际贸易、商业交流和科技创新中占据主导地位。许多跨国公司将英语作为官方工作语言</a:t>
            </a:r>
            <a:endParaRPr altLang="en-US" dirty="0" sz="2400" lang="zh-CN" spc="3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矩形 12"/>
          <p:cNvSpPr/>
          <p:nvPr>
            <p:custDataLst>
              <p:tags r:id="rId1"/>
            </p:custDataLst>
          </p:nvPr>
        </p:nvSpPr>
        <p:spPr>
          <a:xfrm>
            <a:off x="3168257" y="2669728"/>
            <a:ext cx="851223" cy="1531214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1" cap="none" dirty="0" sz="6600" i="0" kern="120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endParaRPr altLang="zh-CN" baseline="0" b="1" cap="none" dirty="0" sz="6600" i="0" kern="1200" kumimoji="0" lang="en-US" noProof="0" normalizeH="0" spc="0" strike="noStrike" u="none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48655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p>
            <a:r>
              <a:rPr altLang="en-US" dirty="0" lang="zh-CN"/>
              <a:t>媒体和文化影响</a:t>
            </a:r>
            <a:endParaRPr altLang="en-US" dirty="0" lang="zh-CN"/>
          </a:p>
        </p:txBody>
      </p:sp>
      <p:sp>
        <p:nvSpPr>
          <p:cNvPr id="1048656" name="文本占位符 6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308600" y="3538855"/>
            <a:ext cx="6078220" cy="2174875"/>
          </a:xfrm>
        </p:spPr>
        <p:txBody>
          <a:bodyPr>
            <a:noAutofit/>
          </a:bodyPr>
          <a:p>
            <a:endParaRPr altLang="en-US" dirty="0" lang="zh-CN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5.2.3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6704_10*a*1"/>
  <p:tag name="KSO_WM_TEMPLATE_CATEGORY" val="custom"/>
  <p:tag name="KSO_WM_TEMPLATE_INDEX" val="2019670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1"/>
  <p:tag name="KSO_WM_UNIT_TYPE" val="a"/>
  <p:tag name="KSO_WM_UNIT_INDEX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6704_10*b*1"/>
  <p:tag name="KSO_WM_TEMPLATE_CATEGORY" val="custom"/>
  <p:tag name="KSO_WM_TEMPLATE_INDEX" val="20196704"/>
  <p:tag name="KSO_WM_UNIT_LAYERLEVEL" val="1"/>
  <p:tag name="KSO_WM_TAG_VERSION" val="1.0"/>
  <p:tag name="KSO_WM_BEAUTIFY_FLAG" val="#wm#"/>
  <p:tag name="KSO_WM_UNIT_ISCONTENTSTITLE" val="0"/>
  <p:tag name="KSO_WM_UNIT_PRESET_TEXT" val="单击此处添加文本具体内容，简明扼要的阐述您的观点。"/>
  <p:tag name="KSO_WM_UNIT_NOCLEAR" val="0"/>
  <p:tag name="KSO_WM_UNIT_VALUE" val="44"/>
  <p:tag name="KSO_WM_UNIT_TYPE" val="b"/>
  <p:tag name="KSO_WM_UNIT_INDEX" val="1"/>
</p:tagLst>
</file>

<file path=ppt/tags/tag102.xml><?xml version="1.0" encoding="utf-8"?>
<p:tagLst xmlns:p="http://schemas.openxmlformats.org/presentationml/2006/main">
  <p:tag name="KSO_WM_SLIDE_ID" val="custom20196704_10"/>
  <p:tag name="KSO_WM_TEMPLATE_SUBCATEGORY" val="0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196704"/>
  <p:tag name="KSO_WM_SLIDE_LAYOUT" val="a_b_e"/>
  <p:tag name="KSO_WM_SLIDE_LAYOUT_CNT" val="1_1_1"/>
  <p:tag name="KSO_WM_SLIDE_TYPE" val="sectionTitle"/>
  <p:tag name="KSO_WM_SLIDE_SUBTYPE" val="pureTxt"/>
  <p:tag name="KSO_WM_TEMPLATE_MASTER_TYPE" val="0"/>
  <p:tag name="KSO_WM_TEMPLATE_COLOR_TYPE" val="0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6704_11*i*1"/>
  <p:tag name="KSO_WM_TEMPLATE_CATEGORY" val="custom"/>
  <p:tag name="KSO_WM_TEMPLATE_INDEX" val="20196704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6704_11*i*2"/>
  <p:tag name="KSO_WM_TEMPLATE_CATEGORY" val="custom"/>
  <p:tag name="KSO_WM_TEMPLATE_INDEX" val="20196704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05.xml><?xml version="1.0" encoding="utf-8"?>
<p:tagLst xmlns:p="http://schemas.openxmlformats.org/presentationml/2006/main">
  <p:tag name="KSO_WM_UNIT_ISCONTENTSTITLE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704_11*a*1"/>
  <p:tag name="KSO_WM_TEMPLATE_CATEGORY" val="custom"/>
  <p:tag name="KSO_WM_TEMPLATE_INDEX" val="20196704"/>
  <p:tag name="KSO_WM_UNIT_LAYERLEVEL" val="1"/>
  <p:tag name="KSO_WM_TAG_VERSION" val="1.0"/>
  <p:tag name="KSO_WM_BEAUTIFY_FLAG" val="#wm#"/>
  <p:tag name="KSO_WM_UNIT_PRESET_TEXT" val="单击此处添加标题"/>
  <p:tag name="KSO_WM_UNIT_NOCLEAR" val="0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6704_11*f*1"/>
  <p:tag name="KSO_WM_TEMPLATE_CATEGORY" val="custom"/>
  <p:tag name="KSO_WM_TEMPLATE_INDEX" val="20196704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64"/>
  <p:tag name="KSO_WM_UNIT_TYPE" val="f"/>
  <p:tag name="KSO_WM_UNIT_INDEX" val="1"/>
</p:tagLst>
</file>

<file path=ppt/tags/tag107.xml><?xml version="1.0" encoding="utf-8"?>
<p:tagLst xmlns:p="http://schemas.openxmlformats.org/presentationml/2006/main">
  <p:tag name="KSO_WM_SLIDE_ID" val="custom20196704_11"/>
  <p:tag name="KSO_WM_SLIDE_TYPE" val="text"/>
  <p:tag name="KSO_WM_SLIDE_SUBTYPE" val="pureTxt"/>
  <p:tag name="KSO_WM_SLIDE_ITEM_CNT" val="0"/>
  <p:tag name="KSO_WM_SLIDE_INDEX" val="11"/>
  <p:tag name="KSO_WM_SLIDE_SIZE" val="884*474"/>
  <p:tag name="KSO_WM_SLIDE_POSITION" val="38*32"/>
  <p:tag name="KSO_WM_TAG_VERSION" val="1.0"/>
  <p:tag name="KSO_WM_BEAUTIFY_FLAG" val="#wm#"/>
  <p:tag name="KSO_WM_TEMPLATE_CATEGORY" val="custom"/>
  <p:tag name="KSO_WM_TEMPLATE_INDEX" val="20196704"/>
  <p:tag name="KSO_WM_SLIDE_LAYOUT" val="a_f"/>
  <p:tag name="KSO_WM_SLIDE_LAYOUT_CNT" val="1_1"/>
  <p:tag name="KSO_WM_TEMPLATE_SUBCATEGORY" val="0"/>
  <p:tag name="KSO_WM_TEMPLATE_MASTER_TYPE" val="0"/>
  <p:tag name="KSO_WM_TEMPLATE_COLOR_TYPE" val="0"/>
</p:tagLst>
</file>

<file path=ppt/tags/tag108.xml><?xml version="1.0" encoding="utf-8"?>
<p:tagLst xmlns:p="http://schemas.openxmlformats.org/presentationml/2006/main">
  <p:tag name="KSO_WM_UNIT_VALUE" val="0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96704_10*e*1"/>
  <p:tag name="KSO_WM_TEMPLATE_CATEGORY" val="custom"/>
  <p:tag name="KSO_WM_TEMPLATE_INDEX" val="20196704"/>
  <p:tag name="KSO_WM_UNIT_LAYERLEVEL" val="1"/>
  <p:tag name="KSO_WM_TAG_VERSION" val="1.0"/>
  <p:tag name="KSO_WM_BEAUTIFY_FLAG" val="#wm#"/>
  <p:tag name="KSO_WM_UNIT_PRESET_TEXT" val="1"/>
  <p:tag name="KSO_WM_UNIT_NOCLEAR" val="0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6704_10*a*1"/>
  <p:tag name="KSO_WM_TEMPLATE_CATEGORY" val="custom"/>
  <p:tag name="KSO_WM_TEMPLATE_INDEX" val="2019670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1"/>
  <p:tag name="KSO_WM_UNIT_TYPE" val="a"/>
  <p:tag name="KSO_WM_UNIT_INDEX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6704_10*b*1"/>
  <p:tag name="KSO_WM_TEMPLATE_CATEGORY" val="custom"/>
  <p:tag name="KSO_WM_TEMPLATE_INDEX" val="20196704"/>
  <p:tag name="KSO_WM_UNIT_LAYERLEVEL" val="1"/>
  <p:tag name="KSO_WM_TAG_VERSION" val="1.0"/>
  <p:tag name="KSO_WM_BEAUTIFY_FLAG" val="#wm#"/>
  <p:tag name="KSO_WM_UNIT_ISCONTENTSTITLE" val="0"/>
  <p:tag name="KSO_WM_UNIT_PRESET_TEXT" val="单击此处添加文本具体内容，简明扼要的阐述您的观点。"/>
  <p:tag name="KSO_WM_UNIT_NOCLEAR" val="0"/>
  <p:tag name="KSO_WM_UNIT_VALUE" val="44"/>
  <p:tag name="KSO_WM_UNIT_TYPE" val="b"/>
  <p:tag name="KSO_WM_UNIT_INDEX" val="1"/>
</p:tagLst>
</file>

<file path=ppt/tags/tag111.xml><?xml version="1.0" encoding="utf-8"?>
<p:tagLst xmlns:p="http://schemas.openxmlformats.org/presentationml/2006/main">
  <p:tag name="KSO_WM_SLIDE_ID" val="custom20196704_10"/>
  <p:tag name="KSO_WM_TEMPLATE_SUBCATEGORY" val="0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196704"/>
  <p:tag name="KSO_WM_SLIDE_LAYOUT" val="a_b_e"/>
  <p:tag name="KSO_WM_SLIDE_LAYOUT_CNT" val="1_1_1"/>
  <p:tag name="KSO_WM_SLIDE_TYPE" val="sectionTitle"/>
  <p:tag name="KSO_WM_SLIDE_SUBTYPE" val="pureTxt"/>
  <p:tag name="KSO_WM_TEMPLATE_MASTER_TYPE" val="0"/>
  <p:tag name="KSO_WM_TEMPLATE_COLOR_TYPE" val="0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6704_11*i*1"/>
  <p:tag name="KSO_WM_TEMPLATE_CATEGORY" val="custom"/>
  <p:tag name="KSO_WM_TEMPLATE_INDEX" val="20196704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6704_11*i*2"/>
  <p:tag name="KSO_WM_TEMPLATE_CATEGORY" val="custom"/>
  <p:tag name="KSO_WM_TEMPLATE_INDEX" val="20196704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14.xml><?xml version="1.0" encoding="utf-8"?>
<p:tagLst xmlns:p="http://schemas.openxmlformats.org/presentationml/2006/main">
  <p:tag name="KSO_WM_UNIT_ISCONTENTSTITLE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704_11*a*1"/>
  <p:tag name="KSO_WM_TEMPLATE_CATEGORY" val="custom"/>
  <p:tag name="KSO_WM_TEMPLATE_INDEX" val="20196704"/>
  <p:tag name="KSO_WM_UNIT_LAYERLEVEL" val="1"/>
  <p:tag name="KSO_WM_TAG_VERSION" val="1.0"/>
  <p:tag name="KSO_WM_BEAUTIFY_FLAG" val="#wm#"/>
  <p:tag name="KSO_WM_UNIT_PRESET_TEXT" val="单击此处添加标题"/>
  <p:tag name="KSO_WM_UNIT_NOCLEAR" val="0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6704_11*f*1"/>
  <p:tag name="KSO_WM_TEMPLATE_CATEGORY" val="custom"/>
  <p:tag name="KSO_WM_TEMPLATE_INDEX" val="20196704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64"/>
  <p:tag name="KSO_WM_UNIT_TYPE" val="f"/>
  <p:tag name="KSO_WM_UNIT_INDEX" val="1"/>
</p:tagLst>
</file>

<file path=ppt/tags/tag116.xml><?xml version="1.0" encoding="utf-8"?>
<p:tagLst xmlns:p="http://schemas.openxmlformats.org/presentationml/2006/main">
  <p:tag name="KSO_WM_SLIDE_ID" val="custom20196704_11"/>
  <p:tag name="KSO_WM_SLIDE_TYPE" val="text"/>
  <p:tag name="KSO_WM_SLIDE_SUBTYPE" val="pureTxt"/>
  <p:tag name="KSO_WM_SLIDE_ITEM_CNT" val="0"/>
  <p:tag name="KSO_WM_SLIDE_INDEX" val="11"/>
  <p:tag name="KSO_WM_SLIDE_SIZE" val="884*474"/>
  <p:tag name="KSO_WM_SLIDE_POSITION" val="38*32"/>
  <p:tag name="KSO_WM_TAG_VERSION" val="1.0"/>
  <p:tag name="KSO_WM_BEAUTIFY_FLAG" val="#wm#"/>
  <p:tag name="KSO_WM_TEMPLATE_CATEGORY" val="custom"/>
  <p:tag name="KSO_WM_TEMPLATE_INDEX" val="20196704"/>
  <p:tag name="KSO_WM_SLIDE_LAYOUT" val="a_f"/>
  <p:tag name="KSO_WM_SLIDE_LAYOUT_CNT" val="1_1"/>
  <p:tag name="KSO_WM_TEMPLATE_SUBCATEGORY" val="0"/>
  <p:tag name="KSO_WM_TEMPLATE_MASTER_TYPE" val="0"/>
  <p:tag name="KSO_WM_TEMPLATE_COLOR_TYPE" val="0"/>
</p:tagLst>
</file>

<file path=ppt/tags/tag117.xml><?xml version="1.0" encoding="utf-8"?>
<p:tagLst xmlns:p="http://schemas.openxmlformats.org/presentationml/2006/main">
  <p:tag name="KSO_WM_UNIT_VALUE" val="0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96704_10*e*1"/>
  <p:tag name="KSO_WM_TEMPLATE_CATEGORY" val="custom"/>
  <p:tag name="KSO_WM_TEMPLATE_INDEX" val="20196704"/>
  <p:tag name="KSO_WM_UNIT_LAYERLEVEL" val="1"/>
  <p:tag name="KSO_WM_TAG_VERSION" val="1.0"/>
  <p:tag name="KSO_WM_BEAUTIFY_FLAG" val="#wm#"/>
  <p:tag name="KSO_WM_UNIT_PRESET_TEXT" val="1"/>
  <p:tag name="KSO_WM_UNIT_NOCLEAR" val="0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6704_10*a*1"/>
  <p:tag name="KSO_WM_TEMPLATE_CATEGORY" val="custom"/>
  <p:tag name="KSO_WM_TEMPLATE_INDEX" val="2019670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1"/>
  <p:tag name="KSO_WM_UNIT_TYPE" val="a"/>
  <p:tag name="KSO_WM_UNIT_INDEX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6704_10*b*1"/>
  <p:tag name="KSO_WM_TEMPLATE_CATEGORY" val="custom"/>
  <p:tag name="KSO_WM_TEMPLATE_INDEX" val="20196704"/>
  <p:tag name="KSO_WM_UNIT_LAYERLEVEL" val="1"/>
  <p:tag name="KSO_WM_TAG_VERSION" val="1.0"/>
  <p:tag name="KSO_WM_BEAUTIFY_FLAG" val="#wm#"/>
  <p:tag name="KSO_WM_UNIT_ISCONTENTSTITLE" val="0"/>
  <p:tag name="KSO_WM_UNIT_PRESET_TEXT" val="单击此处添加文本具体内容，简明扼要的阐述您的观点。"/>
  <p:tag name="KSO_WM_UNIT_NOCLEAR" val="0"/>
  <p:tag name="KSO_WM_UNIT_VALUE" val="44"/>
  <p:tag name="KSO_WM_UNIT_TYPE" val="b"/>
  <p:tag name="KSO_WM_UNIT_INDEX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ID" val="custom20196704_10"/>
  <p:tag name="KSO_WM_TEMPLATE_SUBCATEGORY" val="0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196704"/>
  <p:tag name="KSO_WM_SLIDE_LAYOUT" val="a_b_e"/>
  <p:tag name="KSO_WM_SLIDE_LAYOUT_CNT" val="1_1_1"/>
  <p:tag name="KSO_WM_SLIDE_TYPE" val="sectionTitle"/>
  <p:tag name="KSO_WM_SLIDE_SUBTYPE" val="pureTxt"/>
  <p:tag name="KSO_WM_TEMPLATE_MASTER_TYPE" val="0"/>
  <p:tag name="KSO_WM_TEMPLATE_COLOR_TYPE" val="0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6704_11*i*1"/>
  <p:tag name="KSO_WM_TEMPLATE_CATEGORY" val="custom"/>
  <p:tag name="KSO_WM_TEMPLATE_INDEX" val="20196704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6704_11*i*2"/>
  <p:tag name="KSO_WM_TEMPLATE_CATEGORY" val="custom"/>
  <p:tag name="KSO_WM_TEMPLATE_INDEX" val="20196704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23.xml><?xml version="1.0" encoding="utf-8"?>
<p:tagLst xmlns:p="http://schemas.openxmlformats.org/presentationml/2006/main">
  <p:tag name="KSO_WM_UNIT_ISCONTENTSTITLE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704_11*a*1"/>
  <p:tag name="KSO_WM_TEMPLATE_CATEGORY" val="custom"/>
  <p:tag name="KSO_WM_TEMPLATE_INDEX" val="20196704"/>
  <p:tag name="KSO_WM_UNIT_LAYERLEVEL" val="1"/>
  <p:tag name="KSO_WM_TAG_VERSION" val="1.0"/>
  <p:tag name="KSO_WM_BEAUTIFY_FLAG" val="#wm#"/>
  <p:tag name="KSO_WM_UNIT_PRESET_TEXT" val="单击此处添加标题"/>
  <p:tag name="KSO_WM_UNIT_NOCLEAR" val="0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6704_11*f*1"/>
  <p:tag name="KSO_WM_TEMPLATE_CATEGORY" val="custom"/>
  <p:tag name="KSO_WM_TEMPLATE_INDEX" val="20196704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64"/>
  <p:tag name="KSO_WM_UNIT_TYPE" val="f"/>
  <p:tag name="KSO_WM_UNIT_INDEX" val="1"/>
</p:tagLst>
</file>

<file path=ppt/tags/tag125.xml><?xml version="1.0" encoding="utf-8"?>
<p:tagLst xmlns:p="http://schemas.openxmlformats.org/presentationml/2006/main">
  <p:tag name="KSO_WM_SLIDE_ID" val="custom20196704_11"/>
  <p:tag name="KSO_WM_SLIDE_TYPE" val="text"/>
  <p:tag name="KSO_WM_SLIDE_SUBTYPE" val="pureTxt"/>
  <p:tag name="KSO_WM_SLIDE_ITEM_CNT" val="0"/>
  <p:tag name="KSO_WM_SLIDE_INDEX" val="11"/>
  <p:tag name="KSO_WM_SLIDE_SIZE" val="884*474"/>
  <p:tag name="KSO_WM_SLIDE_POSITION" val="38*32"/>
  <p:tag name="KSO_WM_TAG_VERSION" val="1.0"/>
  <p:tag name="KSO_WM_BEAUTIFY_FLAG" val="#wm#"/>
  <p:tag name="KSO_WM_TEMPLATE_CATEGORY" val="custom"/>
  <p:tag name="KSO_WM_TEMPLATE_INDEX" val="20196704"/>
  <p:tag name="KSO_WM_SLIDE_LAYOUT" val="a_f"/>
  <p:tag name="KSO_WM_SLIDE_LAYOUT_CNT" val="1_1"/>
  <p:tag name="KSO_WM_TEMPLATE_SUBCATEGORY" val="0"/>
  <p:tag name="KSO_WM_TEMPLATE_MASTER_TYPE" val="0"/>
  <p:tag name="KSO_WM_TEMPLATE_COLOR_TYPE" val="0"/>
</p:tagLst>
</file>

<file path=ppt/tags/tag126.xml><?xml version="1.0" encoding="utf-8"?>
<p:tagLst xmlns:p="http://schemas.openxmlformats.org/presentationml/2006/main">
  <p:tag name="KSO_WM_UNIT_VALUE" val="0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96704_10*e*1"/>
  <p:tag name="KSO_WM_TEMPLATE_CATEGORY" val="custom"/>
  <p:tag name="KSO_WM_TEMPLATE_INDEX" val="20196704"/>
  <p:tag name="KSO_WM_UNIT_LAYERLEVEL" val="1"/>
  <p:tag name="KSO_WM_TAG_VERSION" val="1.0"/>
  <p:tag name="KSO_WM_BEAUTIFY_FLAG" val="#wm#"/>
  <p:tag name="KSO_WM_UNIT_PRESET_TEXT" val="1"/>
  <p:tag name="KSO_WM_UNIT_NOCLEAR" val="0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6704_10*a*1"/>
  <p:tag name="KSO_WM_TEMPLATE_CATEGORY" val="custom"/>
  <p:tag name="KSO_WM_TEMPLATE_INDEX" val="2019670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1"/>
  <p:tag name="KSO_WM_UNIT_TYPE" val="a"/>
  <p:tag name="KSO_WM_UNIT_INDEX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6704_10*b*1"/>
  <p:tag name="KSO_WM_TEMPLATE_CATEGORY" val="custom"/>
  <p:tag name="KSO_WM_TEMPLATE_INDEX" val="20196704"/>
  <p:tag name="KSO_WM_UNIT_LAYERLEVEL" val="1"/>
  <p:tag name="KSO_WM_TAG_VERSION" val="1.0"/>
  <p:tag name="KSO_WM_BEAUTIFY_FLAG" val="#wm#"/>
  <p:tag name="KSO_WM_UNIT_ISCONTENTSTITLE" val="0"/>
  <p:tag name="KSO_WM_UNIT_PRESET_TEXT" val="单击此处添加文本具体内容，简明扼要的阐述您的观点。"/>
  <p:tag name="KSO_WM_UNIT_NOCLEAR" val="0"/>
  <p:tag name="KSO_WM_UNIT_VALUE" val="44"/>
  <p:tag name="KSO_WM_UNIT_TYPE" val="b"/>
  <p:tag name="KSO_WM_UNIT_INDEX" val="1"/>
</p:tagLst>
</file>

<file path=ppt/tags/tag129.xml><?xml version="1.0" encoding="utf-8"?>
<p:tagLst xmlns:p="http://schemas.openxmlformats.org/presentationml/2006/main">
  <p:tag name="KSO_WM_SLIDE_ID" val="custom20196704_10"/>
  <p:tag name="KSO_WM_TEMPLATE_SUBCATEGORY" val="0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196704"/>
  <p:tag name="KSO_WM_SLIDE_LAYOUT" val="a_b_e"/>
  <p:tag name="KSO_WM_SLIDE_LAYOUT_CNT" val="1_1_1"/>
  <p:tag name="KSO_WM_SLIDE_TYPE" val="sectionTitle"/>
  <p:tag name="KSO_WM_SLIDE_SUBTYPE" val="pureTxt"/>
  <p:tag name="KSO_WM_TEMPLATE_MASTER_TYPE" val="0"/>
  <p:tag name="KSO_WM_TEMPLATE_COLOR_TYPE" val="0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6704_11*i*1"/>
  <p:tag name="KSO_WM_TEMPLATE_CATEGORY" val="custom"/>
  <p:tag name="KSO_WM_TEMPLATE_INDEX" val="20196704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6704_11*i*2"/>
  <p:tag name="KSO_WM_TEMPLATE_CATEGORY" val="custom"/>
  <p:tag name="KSO_WM_TEMPLATE_INDEX" val="20196704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32.xml><?xml version="1.0" encoding="utf-8"?>
<p:tagLst xmlns:p="http://schemas.openxmlformats.org/presentationml/2006/main">
  <p:tag name="KSO_WM_UNIT_ISCONTENTSTITLE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704_11*a*1"/>
  <p:tag name="KSO_WM_TEMPLATE_CATEGORY" val="custom"/>
  <p:tag name="KSO_WM_TEMPLATE_INDEX" val="20196704"/>
  <p:tag name="KSO_WM_UNIT_LAYERLEVEL" val="1"/>
  <p:tag name="KSO_WM_TAG_VERSION" val="1.0"/>
  <p:tag name="KSO_WM_BEAUTIFY_FLAG" val="#wm#"/>
  <p:tag name="KSO_WM_UNIT_PRESET_TEXT" val="单击此处添加标题"/>
  <p:tag name="KSO_WM_UNIT_NOCLEAR" val="0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6704_11*f*1"/>
  <p:tag name="KSO_WM_TEMPLATE_CATEGORY" val="custom"/>
  <p:tag name="KSO_WM_TEMPLATE_INDEX" val="20196704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64"/>
  <p:tag name="KSO_WM_UNIT_TYPE" val="f"/>
  <p:tag name="KSO_WM_UNIT_INDEX" val="1"/>
</p:tagLst>
</file>

<file path=ppt/tags/tag134.xml><?xml version="1.0" encoding="utf-8"?>
<p:tagLst xmlns:p="http://schemas.openxmlformats.org/presentationml/2006/main">
  <p:tag name="KSO_WM_SLIDE_ID" val="custom20196704_11"/>
  <p:tag name="KSO_WM_SLIDE_TYPE" val="text"/>
  <p:tag name="KSO_WM_SLIDE_SUBTYPE" val="pureTxt"/>
  <p:tag name="KSO_WM_SLIDE_ITEM_CNT" val="0"/>
  <p:tag name="KSO_WM_SLIDE_INDEX" val="11"/>
  <p:tag name="KSO_WM_SLIDE_SIZE" val="884*474"/>
  <p:tag name="KSO_WM_SLIDE_POSITION" val="38*32"/>
  <p:tag name="KSO_WM_TAG_VERSION" val="1.0"/>
  <p:tag name="KSO_WM_BEAUTIFY_FLAG" val="#wm#"/>
  <p:tag name="KSO_WM_TEMPLATE_CATEGORY" val="custom"/>
  <p:tag name="KSO_WM_TEMPLATE_INDEX" val="20196704"/>
  <p:tag name="KSO_WM_SLIDE_LAYOUT" val="a_f"/>
  <p:tag name="KSO_WM_SLIDE_LAYOUT_CNT" val="1_1"/>
  <p:tag name="KSO_WM_TEMPLATE_SUBCATEGORY" val="0"/>
  <p:tag name="KSO_WM_TEMPLATE_MASTER_TYPE" val="0"/>
  <p:tag name="KSO_WM_TEMPLATE_COLOR_TYPE" val="0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6704_11*i*1"/>
  <p:tag name="KSO_WM_TEMPLATE_CATEGORY" val="custom"/>
  <p:tag name="KSO_WM_TEMPLATE_INDEX" val="20196704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6704_11*i*2"/>
  <p:tag name="KSO_WM_TEMPLATE_CATEGORY" val="custom"/>
  <p:tag name="KSO_WM_TEMPLATE_INDEX" val="20196704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37.xml><?xml version="1.0" encoding="utf-8"?>
<p:tagLst xmlns:p="http://schemas.openxmlformats.org/presentationml/2006/main">
  <p:tag name="KSO_WM_UNIT_ISCONTENTSTITLE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704_11*a*1"/>
  <p:tag name="KSO_WM_TEMPLATE_CATEGORY" val="custom"/>
  <p:tag name="KSO_WM_TEMPLATE_INDEX" val="20196704"/>
  <p:tag name="KSO_WM_UNIT_LAYERLEVEL" val="1"/>
  <p:tag name="KSO_WM_TAG_VERSION" val="1.0"/>
  <p:tag name="KSO_WM_BEAUTIFY_FLAG" val="#wm#"/>
  <p:tag name="KSO_WM_UNIT_PRESET_TEXT" val="单击此处添加标题"/>
  <p:tag name="KSO_WM_UNIT_NOCLEAR" val="0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6704_11*f*1"/>
  <p:tag name="KSO_WM_TEMPLATE_CATEGORY" val="custom"/>
  <p:tag name="KSO_WM_TEMPLATE_INDEX" val="20196704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64"/>
  <p:tag name="KSO_WM_UNIT_TYPE" val="f"/>
  <p:tag name="KSO_WM_UNIT_INDEX" val="1"/>
</p:tagLst>
</file>

<file path=ppt/tags/tag139.xml><?xml version="1.0" encoding="utf-8"?>
<p:tagLst xmlns:p="http://schemas.openxmlformats.org/presentationml/2006/main">
  <p:tag name="KSO_WM_SLIDE_ID" val="custom20196704_11"/>
  <p:tag name="KSO_WM_SLIDE_TYPE" val="text"/>
  <p:tag name="KSO_WM_SLIDE_SUBTYPE" val="pureTxt"/>
  <p:tag name="KSO_WM_SLIDE_ITEM_CNT" val="0"/>
  <p:tag name="KSO_WM_SLIDE_INDEX" val="11"/>
  <p:tag name="KSO_WM_SLIDE_SIZE" val="884*474"/>
  <p:tag name="KSO_WM_SLIDE_POSITION" val="38*32"/>
  <p:tag name="KSO_WM_TAG_VERSION" val="1.0"/>
  <p:tag name="KSO_WM_BEAUTIFY_FLAG" val="#wm#"/>
  <p:tag name="KSO_WM_TEMPLATE_CATEGORY" val="custom"/>
  <p:tag name="KSO_WM_TEMPLATE_INDEX" val="20196704"/>
  <p:tag name="KSO_WM_SLIDE_LAYOUT" val="a_f"/>
  <p:tag name="KSO_WM_SLIDE_LAYOUT_CNT" val="1_1"/>
  <p:tag name="KSO_WM_TEMPLATE_SUBCATEGORY" val="0"/>
  <p:tag name="KSO_WM_TEMPLATE_MASTER_TYPE" val="0"/>
  <p:tag name="KSO_WM_TEMPLATE_COLOR_TYPE" val="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6704_47*a*1"/>
  <p:tag name="KSO_WM_TEMPLATE_CATEGORY" val="custom"/>
  <p:tag name="KSO_WM_TEMPLATE_INDEX" val="20196704"/>
  <p:tag name="KSO_WM_UNIT_LAYERLEVEL" val="1"/>
  <p:tag name="KSO_WM_TAG_VERSION" val="1.0"/>
  <p:tag name="KSO_WM_BEAUTIFY_FLAG" val="#wm#"/>
  <p:tag name="KSO_WM_UNIT_ISCONTENTSTITLE" val="0"/>
  <p:tag name="KSO_WM_UNIT_PRESET_TEXT" val="谢谢"/>
  <p:tag name="KSO_WM_UNIT_NOCLEAR" val="0"/>
  <p:tag name="KSO_WM_UNIT_VALUE" val="7"/>
  <p:tag name="KSO_WM_UNIT_TYPE" val="a"/>
  <p:tag name="KSO_WM_UNIT_INDEX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6704_47*b*1"/>
  <p:tag name="KSO_WM_TEMPLATE_CATEGORY" val="custom"/>
  <p:tag name="KSO_WM_TEMPLATE_INDEX" val="20196704"/>
  <p:tag name="KSO_WM_UNIT_LAYERLEVEL" val="1"/>
  <p:tag name="KSO_WM_TAG_VERSION" val="1.0"/>
  <p:tag name="KSO_WM_BEAUTIFY_FLAG" val="#wm#"/>
  <p:tag name="KSO_WM_UNIT_ISCONTENTSTITLE" val="0"/>
  <p:tag name="KSO_WM_UNIT_PRESET_TEXT" val="单击此处添加文本具体内容，简明扼要的阐述您的观点"/>
  <p:tag name="KSO_WM_UNIT_NOCLEAR" val="0"/>
  <p:tag name="KSO_WM_UNIT_VALUE" val="32"/>
  <p:tag name="KSO_WM_UNIT_TYPE" val="b"/>
  <p:tag name="KSO_WM_UNIT_INDEX" val="1"/>
</p:tagLst>
</file>

<file path=ppt/tags/tag142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TEMPLATE_THUMBS_INDEX" val="1、6、10、14、20、26、27、28、29、31"/>
  <p:tag name="KSO_WM_SLIDE_ID" val="custom20196704_47"/>
  <p:tag name="KSO_WM_SLIDE_TYPE" val="endPage"/>
  <p:tag name="KSO_WM_SLIDE_SUBTYPE" val="pureTxt"/>
  <p:tag name="KSO_WM_SLIDE_ITEM_CNT" val="0"/>
  <p:tag name="KSO_WM_SLIDE_INDEX" val="47"/>
  <p:tag name="KSO_WM_TAG_VERSION" val="1.0"/>
  <p:tag name="KSO_WM_BEAUTIFY_FLAG" val="#wm#"/>
  <p:tag name="KSO_WM_TEMPLATE_CATEGORY" val="custom"/>
  <p:tag name="KSO_WM_TEMPLATE_INDEX" val="20196704"/>
  <p:tag name="KSO_WM_SLIDE_LAYOUT" val="a_b"/>
  <p:tag name="KSO_WM_SLIDE_LAYOUT_CNT" val="1_1"/>
  <p:tag name="KSO_WM_TEMPLATE_SUBCATEGORY" val="0"/>
  <p:tag name="KSO_WM_TEMPLATE_MASTER_TYPE" val="0"/>
  <p:tag name="KSO_WM_TEMPLATE_COLOR_TYPE" val="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PA" val="v5.2.3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6704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6704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TEMPLATE_THUMBS_INDEX" val="1、2、3、4、5、6、7、8、9、10、11、12、13、14、15、16、17、18、19、20、21、22、23、24、25、26、27、28、29、30、31、32、33、34、35、36、37、38、39、40、41、42、43、47"/>
  <p:tag name="KSO_WM_TAG_VERSION" val="1.0"/>
  <p:tag name="KSO_WM_BEAUTIFY_FLAG" val="#wm#"/>
  <p:tag name="KSO_WM_TEMPLATE_CATEGORY" val="custom"/>
  <p:tag name="KSO_WM_TEMPLATE_INDEX" val="20196704"/>
  <p:tag name="KSO_WM_TEMPLATE_SUBCATEGORY" val="0"/>
  <p:tag name="KSO_WM_TEMPLATE_MASTER_TYPE" val="0"/>
  <p:tag name="KSO_WM_TEMPLATE_COLOR_TYPE" val="0"/>
</p:tagLst>
</file>

<file path=ppt/tags/tag72.xml><?xml version="1.0" encoding="utf-8"?>
<p:tagLst xmlns:p="http://schemas.openxmlformats.org/presentationml/2006/main">
  <p:tag name="KSO_WM_UNIT_ISCONTENTSTITLE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704_1*a*1"/>
  <p:tag name="KSO_WM_TEMPLATE_CATEGORY" val="custom"/>
  <p:tag name="KSO_WM_TEMPLATE_INDEX" val="20196704"/>
  <p:tag name="KSO_WM_UNIT_LAYERLEVEL" val="1"/>
  <p:tag name="KSO_WM_TAG_VERSION" val="1.0"/>
  <p:tag name="KSO_WM_BEAUTIFY_FLAG" val="#wm#"/>
  <p:tag name="KSO_WM_UNIT_PRESET_TEXT" val="空白演示"/>
  <p:tag name="KSO_WM_UNIT_NOCLEAR" val="0"/>
</p:tagLst>
</file>

<file path=ppt/tags/tag73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6704_1*b*1"/>
  <p:tag name="KSO_WM_TEMPLATE_CATEGORY" val="custom"/>
  <p:tag name="KSO_WM_TEMPLATE_INDEX" val="20196704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TEMPLATE_THUMBS_INDEX" val="1、2、3、4、5、6、7、8、9、10、11、12、13、14、15、16、17、18、19、20、21、22、23、24、25、26、27、28、29、30、31、32、33、34、35、36、37、38、39、40、41、42、43、47"/>
  <p:tag name="KSO_WM_SLIDE_ID" val="custom20196704_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6704"/>
  <p:tag name="KSO_WM_SLIDE_LAYOUT" val="a_b"/>
  <p:tag name="KSO_WM_SLIDE_LAYOUT_CNT" val="1_1"/>
  <p:tag name="KSO_WM_TEMPLATE_SUBCATEGORY" val="0"/>
  <p:tag name="KSO_WM_SLIDE_MODEL_TYPE" val="cover"/>
  <p:tag name="KSO_WM_TEMPLATE_MASTER_TYPE" val="0"/>
  <p:tag name="KSO_WM_TEMPLATE_COLOR_TYPE" val="0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6704_6*i*1"/>
  <p:tag name="KSO_WM_TEMPLATE_CATEGORY" val="custom"/>
  <p:tag name="KSO_WM_TEMPLATE_INDEX" val="20196704"/>
  <p:tag name="KSO_WM_UNIT_LAYERLEVEL" val="1"/>
  <p:tag name="KSO_WM_TAG_VERSION" val="1.0"/>
  <p:tag name="KSO_WM_BEAUTIFY_FLAG" val="#wm#"/>
  <p:tag name="KSO_WM_DIAGRAM_GROUP_CODE" val="m1-1"/>
  <p:tag name="KSO_WM_UNIT_TYPE" val="i"/>
  <p:tag name="KSO_WM_UNIT_INDEX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6704_6*m_h_i*1_1_1"/>
  <p:tag name="KSO_WM_TEMPLATE_CATEGORY" val="custom"/>
  <p:tag name="KSO_WM_TEMPLATE_INDEX" val="20196704"/>
  <p:tag name="KSO_WM_UNIT_LAYERLEVEL" val="1_1_1"/>
  <p:tag name="KSO_WM_TAG_VERSION" val="1.0"/>
  <p:tag name="KSO_WM_BEAUTIFY_FLAG" val="#wm#"/>
  <p:tag name="KSO_WM_UNIT_DIAGRAM_MODELTYPE" val="numdgm"/>
  <p:tag name="KSO_WM_DIAGRAM_GROUP_CODE" val="m1-1"/>
  <p:tag name="KSO_WM_UNIT_TYPE" val="m_h_i"/>
  <p:tag name="KSO_WM_UNIT_INDEX" val="1_1_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6704_6*m_h_i*1_2_1"/>
  <p:tag name="KSO_WM_TEMPLATE_CATEGORY" val="custom"/>
  <p:tag name="KSO_WM_TEMPLATE_INDEX" val="20196704"/>
  <p:tag name="KSO_WM_UNIT_LAYERLEVEL" val="1_1_1"/>
  <p:tag name="KSO_WM_TAG_VERSION" val="1.0"/>
  <p:tag name="KSO_WM_BEAUTIFY_FLAG" val="#wm#"/>
  <p:tag name="KSO_WM_UNIT_DIAGRAM_MODELTYPE" val="numdgm"/>
  <p:tag name="KSO_WM_DIAGRAM_GROUP_CODE" val="m1-1"/>
  <p:tag name="KSO_WM_UNIT_TYPE" val="m_h_i"/>
  <p:tag name="KSO_WM_UNIT_INDEX" val="1_2_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6704_6*m_h_i*1_3_1"/>
  <p:tag name="KSO_WM_TEMPLATE_CATEGORY" val="custom"/>
  <p:tag name="KSO_WM_TEMPLATE_INDEX" val="20196704"/>
  <p:tag name="KSO_WM_UNIT_LAYERLEVEL" val="1_1_1"/>
  <p:tag name="KSO_WM_TAG_VERSION" val="1.0"/>
  <p:tag name="KSO_WM_BEAUTIFY_FLAG" val="#wm#"/>
  <p:tag name="KSO_WM_UNIT_DIAGRAM_MODELTYPE" val="numdgm"/>
  <p:tag name="KSO_WM_DIAGRAM_GROUP_CODE" val="m1-1"/>
  <p:tag name="KSO_WM_UNIT_TYPE" val="m_h_i"/>
  <p:tag name="KSO_WM_UNIT_INDEX" val="1_3_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6704_6*m_h_i*1_4_1"/>
  <p:tag name="KSO_WM_TEMPLATE_CATEGORY" val="custom"/>
  <p:tag name="KSO_WM_TEMPLATE_INDEX" val="20196704"/>
  <p:tag name="KSO_WM_UNIT_LAYERLEVEL" val="1_1_1"/>
  <p:tag name="KSO_WM_TAG_VERSION" val="1.0"/>
  <p:tag name="KSO_WM_BEAUTIFY_FLAG" val="#wm#"/>
  <p:tag name="KSO_WM_UNIT_DIAGRAM_MODELTYPE" val="numdgm"/>
  <p:tag name="KSO_WM_DIAGRAM_GROUP_CODE" val="m1-1"/>
  <p:tag name="KSO_WM_UNIT_TYPE" val="m_h_i"/>
  <p:tag name="KSO_WM_UNIT_INDEX" val="1_4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6704_6*m_h_i*1_5_1"/>
  <p:tag name="KSO_WM_TEMPLATE_CATEGORY" val="custom"/>
  <p:tag name="KSO_WM_TEMPLATE_INDEX" val="20196704"/>
  <p:tag name="KSO_WM_UNIT_LAYERLEVEL" val="1_1_1"/>
  <p:tag name="KSO_WM_TAG_VERSION" val="1.0"/>
  <p:tag name="KSO_WM_BEAUTIFY_FLAG" val="#wm#"/>
  <p:tag name="KSO_WM_UNIT_DIAGRAM_MODELTYPE" val="numdgm"/>
  <p:tag name="KSO_WM_DIAGRAM_GROUP_CODE" val="m1-1"/>
  <p:tag name="KSO_WM_UNIT_TYPE" val="m_h_i"/>
  <p:tag name="KSO_WM_UNIT_INDEX" val="1_5_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6704_6*m_h_f*1_1_1"/>
  <p:tag name="KSO_WM_TEMPLATE_CATEGORY" val="custom"/>
  <p:tag name="KSO_WM_TEMPLATE_INDEX" val="20196704"/>
  <p:tag name="KSO_WM_UNIT_LAYERLEVEL" val="1_1_1"/>
  <p:tag name="KSO_WM_TAG_VERSION" val="1.0"/>
  <p:tag name="KSO_WM_BEAUTIFY_FLAG" val="#wm#"/>
  <p:tag name="KSO_WM_UNIT_DIAGRAM_MODELTYPE" val="numdgm"/>
  <p:tag name="KSO_WM_UNIT_PRESET_TEXT" val="单击此处添加文本"/>
  <p:tag name="KSO_WM_UNIT_NOCLEAR" val="0"/>
  <p:tag name="KSO_WM_UNIT_VALUE" val="10"/>
  <p:tag name="KSO_WM_DIAGRAM_GROUP_CODE" val="m1-1"/>
  <p:tag name="KSO_WM_UNIT_TYPE" val="m_h_f"/>
  <p:tag name="KSO_WM_UNIT_INDEX" val="1_1_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6704_6*m_h_f*1_2_1"/>
  <p:tag name="KSO_WM_TEMPLATE_CATEGORY" val="custom"/>
  <p:tag name="KSO_WM_TEMPLATE_INDEX" val="20196704"/>
  <p:tag name="KSO_WM_UNIT_LAYERLEVEL" val="1_1_1"/>
  <p:tag name="KSO_WM_TAG_VERSION" val="1.0"/>
  <p:tag name="KSO_WM_BEAUTIFY_FLAG" val="#wm#"/>
  <p:tag name="KSO_WM_UNIT_DIAGRAM_MODELTYPE" val="numdgm"/>
  <p:tag name="KSO_WM_UNIT_PRESET_TEXT" val="单击此处添加文本"/>
  <p:tag name="KSO_WM_UNIT_NOCLEAR" val="0"/>
  <p:tag name="KSO_WM_UNIT_VALUE" val="10"/>
  <p:tag name="KSO_WM_DIAGRAM_GROUP_CODE" val="m1-1"/>
  <p:tag name="KSO_WM_UNIT_TYPE" val="m_h_f"/>
  <p:tag name="KSO_WM_UNIT_INDEX" val="1_2_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6704_6*m_h_f*1_3_1"/>
  <p:tag name="KSO_WM_TEMPLATE_CATEGORY" val="custom"/>
  <p:tag name="KSO_WM_TEMPLATE_INDEX" val="20196704"/>
  <p:tag name="KSO_WM_UNIT_LAYERLEVEL" val="1_1_1"/>
  <p:tag name="KSO_WM_TAG_VERSION" val="1.0"/>
  <p:tag name="KSO_WM_BEAUTIFY_FLAG" val="#wm#"/>
  <p:tag name="KSO_WM_UNIT_DIAGRAM_MODELTYPE" val="numdgm"/>
  <p:tag name="KSO_WM_UNIT_PRESET_TEXT" val="单击此处添加文本"/>
  <p:tag name="KSO_WM_UNIT_NOCLEAR" val="0"/>
  <p:tag name="KSO_WM_UNIT_VALUE" val="10"/>
  <p:tag name="KSO_WM_DIAGRAM_GROUP_CODE" val="m1-1"/>
  <p:tag name="KSO_WM_UNIT_TYPE" val="m_h_f"/>
  <p:tag name="KSO_WM_UNIT_INDEX" val="1_3_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6704_6*m_h_f*1_4_1"/>
  <p:tag name="KSO_WM_TEMPLATE_CATEGORY" val="custom"/>
  <p:tag name="KSO_WM_TEMPLATE_INDEX" val="20196704"/>
  <p:tag name="KSO_WM_UNIT_LAYERLEVEL" val="1_1_1"/>
  <p:tag name="KSO_WM_TAG_VERSION" val="1.0"/>
  <p:tag name="KSO_WM_BEAUTIFY_FLAG" val="#wm#"/>
  <p:tag name="KSO_WM_UNIT_DIAGRAM_MODELTYPE" val="numdgm"/>
  <p:tag name="KSO_WM_UNIT_PRESET_TEXT" val="单击此处添加文本"/>
  <p:tag name="KSO_WM_UNIT_NOCLEAR" val="0"/>
  <p:tag name="KSO_WM_UNIT_VALUE" val="10"/>
  <p:tag name="KSO_WM_DIAGRAM_GROUP_CODE" val="m1-1"/>
  <p:tag name="KSO_WM_UNIT_TYPE" val="m_h_f"/>
  <p:tag name="KSO_WM_UNIT_INDEX" val="1_4_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6704_6*m_h_f*1_5_1"/>
  <p:tag name="KSO_WM_TEMPLATE_CATEGORY" val="custom"/>
  <p:tag name="KSO_WM_TEMPLATE_INDEX" val="20196704"/>
  <p:tag name="KSO_WM_UNIT_LAYERLEVEL" val="1_1_1"/>
  <p:tag name="KSO_WM_TAG_VERSION" val="1.0"/>
  <p:tag name="KSO_WM_BEAUTIFY_FLAG" val="#wm#"/>
  <p:tag name="KSO_WM_UNIT_DIAGRAM_MODELTYPE" val="numdgm"/>
  <p:tag name="KSO_WM_UNIT_PRESET_TEXT" val="单击此处添加文本"/>
  <p:tag name="KSO_WM_UNIT_NOCLEAR" val="0"/>
  <p:tag name="KSO_WM_UNIT_VALUE" val="10"/>
  <p:tag name="KSO_WM_DIAGRAM_GROUP_CODE" val="m1-1"/>
  <p:tag name="KSO_WM_UNIT_TYPE" val="m_h_f"/>
  <p:tag name="KSO_WM_UNIT_INDEX" val="1_5_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6704_6*a*1"/>
  <p:tag name="KSO_WM_TEMPLATE_CATEGORY" val="custom"/>
  <p:tag name="KSO_WM_TEMPLATE_INDEX" val="20196704"/>
  <p:tag name="KSO_WM_UNIT_LAYERLEVEL" val="1"/>
  <p:tag name="KSO_WM_TAG_VERSION" val="1.0"/>
  <p:tag name="KSO_WM_BEAUTIFY_FLAG" val="#wm#"/>
  <p:tag name="KSO_WM_UNIT_ISCONTENTSTITLE" val="0"/>
  <p:tag name="KSO_WM_UNIT_PRESET_TEXT" val="目录"/>
  <p:tag name="KSO_WM_UNIT_NOCLEAR" val="0"/>
  <p:tag name="KSO_WM_UNIT_VALUE" val="4"/>
  <p:tag name="KSO_WM_DIAGRAM_GROUP_CODE" val="m1-1"/>
  <p:tag name="KSO_WM_UNIT_TYPE" val="a"/>
  <p:tag name="KSO_WM_UNIT_INDEX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6704_6*b*1"/>
  <p:tag name="KSO_WM_TEMPLATE_CATEGORY" val="custom"/>
  <p:tag name="KSO_WM_TEMPLATE_INDEX" val="20196704"/>
  <p:tag name="KSO_WM_UNIT_LAYERLEVEL" val="1"/>
  <p:tag name="KSO_WM_TAG_VERSION" val="1.0"/>
  <p:tag name="KSO_WM_BEAUTIFY_FLAG" val="#wm#"/>
  <p:tag name="KSO_WM_UNIT_ISCONTENTSTITLE" val="0"/>
  <p:tag name="KSO_WM_UNIT_PRESET_TEXT" val="CATALOG"/>
  <p:tag name="KSO_WM_UNIT_NOCLEAR" val="0"/>
  <p:tag name="KSO_WM_UNIT_VALUE" val="6"/>
  <p:tag name="KSO_WM_DIAGRAM_GROUP_CODE" val="m1-1"/>
  <p:tag name="KSO_WM_UNIT_TYPE" val="b"/>
  <p:tag name="KSO_WM_UNIT_INDEX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6704_6*i*2"/>
  <p:tag name="KSO_WM_TEMPLATE_CATEGORY" val="custom"/>
  <p:tag name="KSO_WM_TEMPLATE_INDEX" val="20196704"/>
  <p:tag name="KSO_WM_UNIT_LAYERLEVEL" val="1"/>
  <p:tag name="KSO_WM_TAG_VERSION" val="1.0"/>
  <p:tag name="KSO_WM_BEAUTIFY_FLAG" val="#wm#"/>
  <p:tag name="KSO_WM_DIAGRAM_GROUP_CODE" val="m1-1"/>
  <p:tag name="KSO_WM_UNIT_TYPE" val="i"/>
  <p:tag name="KSO_WM_UNIT_INDEX" val="2"/>
</p:tagLst>
</file>

<file path=ppt/tags/tag89.xml><?xml version="1.0" encoding="utf-8"?>
<p:tagLst xmlns:p="http://schemas.openxmlformats.org/presentationml/2006/main">
  <p:tag name="KSO_WM_SLIDE_ID" val="custom20196704_6"/>
  <p:tag name="KSO_WM_TEMPLATE_SUBCATEGORY" val="0"/>
  <p:tag name="KSO_WM_SLIDE_TYPE" val="contents"/>
  <p:tag name="KSO_WM_SLIDE_SUBTYPE" val="diag"/>
  <p:tag name="KSO_WM_SLIDE_ITEM_CNT" val="5"/>
  <p:tag name="KSO_WM_SLIDE_INDEX" val="6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96704"/>
  <p:tag name="KSO_WM_SLIDE_LAYOUT" val="a_b_m"/>
  <p:tag name="KSO_WM_SLIDE_LAYOUT_CNT" val="1_1_1"/>
  <p:tag name="KSO_WM_TEMPLATE_MASTER_TYPE" val="0"/>
  <p:tag name="KSO_WM_TEMPLATE_COLOR_TYPE" val="0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VALUE" val="0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96704_10*e*1"/>
  <p:tag name="KSO_WM_TEMPLATE_CATEGORY" val="custom"/>
  <p:tag name="KSO_WM_TEMPLATE_INDEX" val="20196704"/>
  <p:tag name="KSO_WM_UNIT_LAYERLEVEL" val="1"/>
  <p:tag name="KSO_WM_TAG_VERSION" val="1.0"/>
  <p:tag name="KSO_WM_BEAUTIFY_FLAG" val="#wm#"/>
  <p:tag name="KSO_WM_UNIT_PRESET_TEXT" val="1"/>
  <p:tag name="KSO_WM_UNIT_NOCLEAR" val="0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6704_10*a*1"/>
  <p:tag name="KSO_WM_TEMPLATE_CATEGORY" val="custom"/>
  <p:tag name="KSO_WM_TEMPLATE_INDEX" val="2019670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1"/>
  <p:tag name="KSO_WM_UNIT_TYPE" val="a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6704_10*b*1"/>
  <p:tag name="KSO_WM_TEMPLATE_CATEGORY" val="custom"/>
  <p:tag name="KSO_WM_TEMPLATE_INDEX" val="20196704"/>
  <p:tag name="KSO_WM_UNIT_LAYERLEVEL" val="1"/>
  <p:tag name="KSO_WM_TAG_VERSION" val="1.0"/>
  <p:tag name="KSO_WM_BEAUTIFY_FLAG" val="#wm#"/>
  <p:tag name="KSO_WM_UNIT_ISCONTENTSTITLE" val="0"/>
  <p:tag name="KSO_WM_UNIT_PRESET_TEXT" val="单击此处添加文本具体内容，简明扼要的阐述您的观点。"/>
  <p:tag name="KSO_WM_UNIT_NOCLEAR" val="0"/>
  <p:tag name="KSO_WM_UNIT_VALUE" val="44"/>
  <p:tag name="KSO_WM_UNIT_TYPE" val="b"/>
  <p:tag name="KSO_WM_UNIT_INDEX" val="1"/>
</p:tagLst>
</file>

<file path=ppt/tags/tag93.xml><?xml version="1.0" encoding="utf-8"?>
<p:tagLst xmlns:p="http://schemas.openxmlformats.org/presentationml/2006/main">
  <p:tag name="KSO_WM_SLIDE_ID" val="custom20196704_10"/>
  <p:tag name="KSO_WM_TEMPLATE_SUBCATEGORY" val="0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196704"/>
  <p:tag name="KSO_WM_SLIDE_LAYOUT" val="a_b_e"/>
  <p:tag name="KSO_WM_SLIDE_LAYOUT_CNT" val="1_1_1"/>
  <p:tag name="KSO_WM_SLIDE_TYPE" val="sectionTitle"/>
  <p:tag name="KSO_WM_SLIDE_SUBTYPE" val="pureTxt"/>
  <p:tag name="KSO_WM_TEMPLATE_MASTER_TYPE" val="0"/>
  <p:tag name="KSO_WM_TEMPLATE_COLOR_TYPE" val="0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6704_11*i*1"/>
  <p:tag name="KSO_WM_TEMPLATE_CATEGORY" val="custom"/>
  <p:tag name="KSO_WM_TEMPLATE_INDEX" val="20196704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6704_11*i*2"/>
  <p:tag name="KSO_WM_TEMPLATE_CATEGORY" val="custom"/>
  <p:tag name="KSO_WM_TEMPLATE_INDEX" val="20196704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96.xml><?xml version="1.0" encoding="utf-8"?>
<p:tagLst xmlns:p="http://schemas.openxmlformats.org/presentationml/2006/main">
  <p:tag name="KSO_WM_UNIT_ISCONTENTSTITLE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704_11*a*1"/>
  <p:tag name="KSO_WM_TEMPLATE_CATEGORY" val="custom"/>
  <p:tag name="KSO_WM_TEMPLATE_INDEX" val="20196704"/>
  <p:tag name="KSO_WM_UNIT_LAYERLEVEL" val="1"/>
  <p:tag name="KSO_WM_TAG_VERSION" val="1.0"/>
  <p:tag name="KSO_WM_BEAUTIFY_FLAG" val="#wm#"/>
  <p:tag name="KSO_WM_UNIT_PRESET_TEXT" val="单击此处添加标题"/>
  <p:tag name="KSO_WM_UNIT_NOCLEAR" val="0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6704_11*f*1"/>
  <p:tag name="KSO_WM_TEMPLATE_CATEGORY" val="custom"/>
  <p:tag name="KSO_WM_TEMPLATE_INDEX" val="20196704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64"/>
  <p:tag name="KSO_WM_UNIT_TYPE" val="f"/>
  <p:tag name="KSO_WM_UNIT_INDEX" val="1"/>
</p:tagLst>
</file>

<file path=ppt/tags/tag98.xml><?xml version="1.0" encoding="utf-8"?>
<p:tagLst xmlns:p="http://schemas.openxmlformats.org/presentationml/2006/main">
  <p:tag name="KSO_WM_SLIDE_ID" val="custom20196704_11"/>
  <p:tag name="KSO_WM_SLIDE_TYPE" val="text"/>
  <p:tag name="KSO_WM_SLIDE_SUBTYPE" val="pureTxt"/>
  <p:tag name="KSO_WM_SLIDE_ITEM_CNT" val="0"/>
  <p:tag name="KSO_WM_SLIDE_INDEX" val="11"/>
  <p:tag name="KSO_WM_SLIDE_SIZE" val="884*474"/>
  <p:tag name="KSO_WM_SLIDE_POSITION" val="38*32"/>
  <p:tag name="KSO_WM_TAG_VERSION" val="1.0"/>
  <p:tag name="KSO_WM_BEAUTIFY_FLAG" val="#wm#"/>
  <p:tag name="KSO_WM_TEMPLATE_CATEGORY" val="custom"/>
  <p:tag name="KSO_WM_TEMPLATE_INDEX" val="20196704"/>
  <p:tag name="KSO_WM_SLIDE_LAYOUT" val="a_f"/>
  <p:tag name="KSO_WM_SLIDE_LAYOUT_CNT" val="1_1"/>
  <p:tag name="KSO_WM_TEMPLATE_SUBCATEGORY" val="0"/>
  <p:tag name="KSO_WM_TEMPLATE_MASTER_TYPE" val="0"/>
  <p:tag name="KSO_WM_TEMPLATE_COLOR_TYPE" val="0"/>
</p:tagLst>
</file>

<file path=ppt/tags/tag99.xml><?xml version="1.0" encoding="utf-8"?>
<p:tagLst xmlns:p="http://schemas.openxmlformats.org/presentationml/2006/main">
  <p:tag name="KSO_WM_UNIT_VALUE" val="0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96704_10*e*1"/>
  <p:tag name="KSO_WM_TEMPLATE_CATEGORY" val="custom"/>
  <p:tag name="KSO_WM_TEMPLATE_INDEX" val="20196704"/>
  <p:tag name="KSO_WM_UNIT_LAYERLEVEL" val="1"/>
  <p:tag name="KSO_WM_TAG_VERSION" val="1.0"/>
  <p:tag name="KSO_WM_BEAUTIFY_FLAG" val="#wm#"/>
  <p:tag name="KSO_WM_UNIT_PRESET_TEXT" val="1"/>
  <p:tag name="KSO_WM_UNIT_NOCLEA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​​">
  <a:themeElements>
    <a:clrScheme name="自定义 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FFFF"/>
      </a:accent1>
      <a:accent2>
        <a:srgbClr val="000000"/>
      </a:accent2>
      <a:accent3>
        <a:srgbClr val="44546A"/>
      </a:accent3>
      <a:accent4>
        <a:srgbClr val="E7E6E6"/>
      </a:accent4>
      <a:accent5>
        <a:srgbClr val="FFFFFF"/>
      </a:accent5>
      <a:accent6>
        <a:srgbClr val="00000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RKY-AN00</dc:creator>
  <dcterms:created xsi:type="dcterms:W3CDTF">2015-05-11T01:30:45Z</dcterms:created>
  <dcterms:modified xsi:type="dcterms:W3CDTF">2024-06-23T06:42:55Z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886550e848824dac8c8ba8b6c46816d8</vt:lpwstr>
  </property>
</Properties>
</file>