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375672" y="3482578"/>
            <a:ext cx="2786063" cy="90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277" tIns="32139" rIns="64277" bIns="32139">
            <a:spAutoFit/>
          </a:bodyPr>
          <a:lstStyle/>
          <a:p>
            <a:pPr algn="ctr" defTabSz="914145">
              <a:lnSpc>
                <a:spcPct val="150000"/>
              </a:lnSpc>
              <a:defRPr/>
            </a:pPr>
            <a:r>
              <a:rPr lang="zh-CN" altLang="en-US" b="1">
                <a:solidFill>
                  <a:schemeClr val="bg1"/>
                </a:solidFill>
              </a:rPr>
              <a:t>专业教程</a:t>
            </a:r>
          </a:p>
          <a:p>
            <a:pPr algn="ctr" defTabSz="914145">
              <a:lnSpc>
                <a:spcPct val="150000"/>
              </a:lnSpc>
              <a:defRPr/>
            </a:pPr>
            <a:r>
              <a:rPr lang="zh-CN" altLang="en-US" b="1">
                <a:solidFill>
                  <a:schemeClr val="bg1"/>
                </a:solidFill>
              </a:rPr>
              <a:t>理论讲解部分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2172" y="1982391"/>
            <a:ext cx="3696891" cy="923107"/>
          </a:xfrm>
        </p:spPr>
        <p:txBody>
          <a:bodyPr/>
          <a:lstStyle>
            <a:lvl1pPr algn="l">
              <a:defRPr sz="2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839891" y="1500188"/>
            <a:ext cx="4150072" cy="481087"/>
          </a:xfrm>
        </p:spPr>
        <p:txBody>
          <a:bodyPr/>
          <a:lstStyle>
            <a:lvl1pPr marL="0" indent="0" algn="ctr">
              <a:buFontTx/>
              <a:buNone/>
              <a:defRPr sz="1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75672" y="3482578"/>
            <a:ext cx="2786063" cy="84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277" tIns="32139" rIns="64277" bIns="32139">
            <a:spAutoFit/>
          </a:bodyPr>
          <a:lstStyle/>
          <a:p>
            <a:pPr algn="ctr" defTabSz="914145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b="1">
                <a:solidFill>
                  <a:schemeClr val="bg1"/>
                </a:solidFill>
              </a:rPr>
              <a:t>专业教程</a:t>
            </a:r>
          </a:p>
          <a:p>
            <a:pPr algn="ctr" defTabSz="914145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b="1">
                <a:solidFill>
                  <a:schemeClr val="bg1"/>
                </a:solidFill>
              </a:rPr>
              <a:t>理论讲解部分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2328" y="108273"/>
            <a:ext cx="2057176" cy="187411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0797" y="108273"/>
            <a:ext cx="6064374" cy="187411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FontTx/>
              <a:buNone/>
              <a:defRPr>
                <a:solidFill>
                  <a:schemeClr val="bg1"/>
                </a:solidFill>
              </a:defRPr>
            </a:lvl3pPr>
            <a:lvl4pPr>
              <a:buFontTx/>
              <a:buNone/>
              <a:defRPr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0797" y="696516"/>
            <a:ext cx="4060775" cy="128587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7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8729" y="696516"/>
            <a:ext cx="4060775" cy="128587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7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>
                <a:solidFill>
                  <a:schemeClr val="bg1"/>
                </a:solidFill>
              </a:defRPr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>
                <a:solidFill>
                  <a:schemeClr val="bg1"/>
                </a:solidFill>
              </a:defRPr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7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108523" y="108273"/>
            <a:ext cx="5410274" cy="50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2" tIns="45702" rIns="91402" bIns="457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797" y="696516"/>
            <a:ext cx="8228707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" charset="0"/>
          <a:ea typeface="宋体" pitchFamily="2" charset="-122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" charset="0"/>
          <a:ea typeface="宋体" pitchFamily="2" charset="-122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" charset="0"/>
          <a:ea typeface="宋体" pitchFamily="2" charset="-122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" charset="0"/>
          <a:ea typeface="宋体" pitchFamily="2" charset="-122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241093" indent="-241093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22368" indent="-20202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2pPr>
      <a:lvl3pPr marL="803643" indent="-160729" algn="l" rtl="0" eaLnBrk="1" fontAlgn="base" hangingPunct="1">
        <a:spcBef>
          <a:spcPct val="20000"/>
        </a:spcBef>
        <a:spcAft>
          <a:spcPct val="0"/>
        </a:spcAft>
        <a:buChar char="•"/>
        <a:defRPr sz="1700">
          <a:solidFill>
            <a:schemeClr val="bg1"/>
          </a:solidFill>
          <a:latin typeface="+mn-lt"/>
          <a:ea typeface="+mn-ea"/>
        </a:defRPr>
      </a:lvl3pPr>
      <a:lvl4pPr marL="1125101" indent="-161845" algn="l" rtl="0" eaLnBrk="1" fontAlgn="base" hangingPunct="1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446558" indent="-160729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1768015" indent="-160729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089473" indent="-160729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2410930" indent="-160729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2732387" indent="-160729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压缩纹理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OpenGLES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常见的纹理格式</a:t>
            </a:r>
            <a:r>
              <a:rPr lang="en-US" altLang="zh-CN" dirty="0" smtClean="0"/>
              <a:t>-</a:t>
            </a:r>
            <a:r>
              <a:rPr lang="en-US" dirty="0" smtClean="0"/>
              <a:t>ETC1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696516"/>
            <a:ext cx="8858279" cy="52328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基于</a:t>
            </a:r>
            <a:r>
              <a:rPr lang="en-US" dirty="0" smtClean="0"/>
              <a:t>OpenGL ES</a:t>
            </a:r>
            <a:r>
              <a:rPr lang="zh-CN" altLang="en-US" dirty="0" smtClean="0"/>
              <a:t>的压缩纹理有常见的如下几种实现：</a:t>
            </a:r>
            <a:br>
              <a:rPr lang="zh-CN" altLang="en-US" dirty="0" smtClean="0"/>
            </a:b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dirty="0" smtClean="0"/>
              <a:t>ETC1（Ericsson texture compression)</a:t>
            </a:r>
            <a:br>
              <a:rPr lang="en-US" dirty="0" smtClean="0"/>
            </a:br>
            <a:r>
              <a:rPr lang="en-US" dirty="0" smtClean="0"/>
              <a:t>2）PVRTC (</a:t>
            </a:r>
            <a:r>
              <a:rPr lang="en-US" dirty="0" err="1" smtClean="0"/>
              <a:t>PowerVR</a:t>
            </a:r>
            <a:r>
              <a:rPr lang="en-US" dirty="0" smtClean="0"/>
              <a:t> texture compression)</a:t>
            </a:r>
            <a:br>
              <a:rPr lang="en-US" dirty="0" smtClean="0"/>
            </a:br>
            <a:r>
              <a:rPr lang="en-US" dirty="0" smtClean="0"/>
              <a:t>3）ATITC (ATI texture compression)</a:t>
            </a:r>
            <a:br>
              <a:rPr lang="en-US" dirty="0" smtClean="0"/>
            </a:br>
            <a:r>
              <a:rPr lang="en-US" dirty="0" smtClean="0"/>
              <a:t>4）S3TC (S3 texture compression)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ETC1:</a:t>
            </a:r>
            <a:br>
              <a:rPr lang="en-US" dirty="0" smtClean="0"/>
            </a:br>
            <a:r>
              <a:rPr lang="en-US" dirty="0" smtClean="0"/>
              <a:t>ETC1</a:t>
            </a:r>
            <a:r>
              <a:rPr lang="zh-CN" altLang="en-US" dirty="0" smtClean="0"/>
              <a:t>格式是</a:t>
            </a:r>
            <a:r>
              <a:rPr lang="en-US" dirty="0" smtClean="0"/>
              <a:t>OpenGL ES</a:t>
            </a:r>
            <a:r>
              <a:rPr lang="zh-CN" altLang="en-US" dirty="0" smtClean="0"/>
              <a:t>图形标准的一部分，并且被所有的</a:t>
            </a:r>
            <a:r>
              <a:rPr lang="en-US" dirty="0" smtClean="0"/>
              <a:t>Android</a:t>
            </a:r>
            <a:r>
              <a:rPr lang="zh-CN" altLang="en-US" dirty="0" smtClean="0"/>
              <a:t>设备所支持。</a:t>
            </a:r>
            <a:br>
              <a:rPr lang="zh-CN" altLang="en-US" dirty="0" smtClean="0"/>
            </a:br>
            <a:r>
              <a:rPr lang="zh-CN" altLang="en-US" dirty="0" smtClean="0"/>
              <a:t>扩展名为</a:t>
            </a:r>
            <a:r>
              <a:rPr lang="en-US" altLang="zh-CN" dirty="0" smtClean="0"/>
              <a:t>: </a:t>
            </a:r>
            <a:r>
              <a:rPr lang="en-US" dirty="0" smtClean="0"/>
              <a:t>GL_OES_compressed_ETC1_RGB8_texture，</a:t>
            </a:r>
            <a:r>
              <a:rPr lang="zh-CN" altLang="en-US" dirty="0" smtClean="0"/>
              <a:t>不支持透明通道，所以仅能用于不透明纹理。</a:t>
            </a:r>
            <a:br>
              <a:rPr lang="zh-CN" altLang="en-US" dirty="0" smtClean="0"/>
            </a:br>
            <a:r>
              <a:rPr lang="zh-CN" altLang="en-US" dirty="0" smtClean="0"/>
              <a:t>当加载压缩纹理时，参数支持如下格式：</a:t>
            </a:r>
            <a:br>
              <a:rPr lang="zh-CN" altLang="en-US" dirty="0" smtClean="0"/>
            </a:br>
            <a:r>
              <a:rPr lang="en-US" dirty="0" smtClean="0"/>
              <a:t>GL_ETC1_RGB8_OES(RGB，</a:t>
            </a:r>
            <a:r>
              <a:rPr lang="zh-CN" altLang="en-US" dirty="0" smtClean="0"/>
              <a:t>每个像素</a:t>
            </a:r>
            <a:r>
              <a:rPr lang="en-US" altLang="zh-CN" dirty="0" smtClean="0"/>
              <a:t>0.5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常见的纹理格式</a:t>
            </a:r>
            <a:r>
              <a:rPr lang="en-US" altLang="zh-CN" dirty="0" smtClean="0"/>
              <a:t>-</a:t>
            </a:r>
            <a:r>
              <a:rPr lang="en-US" dirty="0" smtClean="0"/>
              <a:t> </a:t>
            </a:r>
            <a:r>
              <a:rPr lang="en-US" dirty="0" err="1" smtClean="0"/>
              <a:t>PowerVR</a:t>
            </a:r>
            <a:r>
              <a:rPr 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1" y="696516"/>
            <a:ext cx="8572559" cy="52328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支持的</a:t>
            </a:r>
            <a:r>
              <a:rPr lang="en-US" dirty="0" smtClean="0"/>
              <a:t>GPU</a:t>
            </a:r>
            <a:r>
              <a:rPr lang="zh-CN" altLang="en-US" dirty="0" smtClean="0"/>
              <a:t>为</a:t>
            </a:r>
            <a:r>
              <a:rPr lang="en-US" dirty="0" smtClean="0"/>
              <a:t>Imagination Technologies</a:t>
            </a:r>
            <a:r>
              <a:rPr lang="zh-CN" altLang="en-US" dirty="0" smtClean="0"/>
              <a:t>的</a:t>
            </a:r>
            <a:r>
              <a:rPr lang="en-US" dirty="0" err="1" smtClean="0"/>
              <a:t>PowerVR</a:t>
            </a:r>
            <a:r>
              <a:rPr lang="en-US" dirty="0" smtClean="0"/>
              <a:t> SGX</a:t>
            </a:r>
            <a:r>
              <a:rPr lang="zh-CN" altLang="en-US" dirty="0" smtClean="0"/>
              <a:t>系列。</a:t>
            </a:r>
            <a:br>
              <a:rPr lang="zh-CN" altLang="en-US" dirty="0" smtClean="0"/>
            </a:br>
            <a:r>
              <a:rPr lang="en-US" dirty="0" smtClean="0"/>
              <a:t>OpenGL ES</a:t>
            </a:r>
            <a:r>
              <a:rPr lang="zh-CN" altLang="en-US" dirty="0" smtClean="0"/>
              <a:t>的扩展名为</a:t>
            </a:r>
            <a:r>
              <a:rPr lang="en-US" altLang="zh-CN" dirty="0" smtClean="0"/>
              <a:t>: </a:t>
            </a:r>
            <a:r>
              <a:rPr lang="en-US" dirty="0" err="1" smtClean="0"/>
              <a:t>GL_IMG_texture_compression_pvrtc</a:t>
            </a:r>
            <a:r>
              <a:rPr lang="en-US" dirty="0" smtClean="0"/>
              <a:t>。</a:t>
            </a:r>
            <a:br>
              <a:rPr lang="en-US" dirty="0" smtClean="0"/>
            </a:br>
            <a:r>
              <a:rPr lang="zh-CN" altLang="en-US" dirty="0" smtClean="0"/>
              <a:t>当加载压缩纹理时，参数支持如下几种格式：</a:t>
            </a:r>
            <a:br>
              <a:rPr lang="zh-CN" altLang="en-US" dirty="0" smtClean="0"/>
            </a:br>
            <a:r>
              <a:rPr lang="en-US" dirty="0" smtClean="0"/>
              <a:t>GL_COMPRESSED_RGB_PVRTC_4BPPV1_IMG (RGB，</a:t>
            </a:r>
            <a:r>
              <a:rPr lang="zh-CN" altLang="en-US" dirty="0" smtClean="0"/>
              <a:t>每个像素</a:t>
            </a:r>
            <a:r>
              <a:rPr lang="en-US" altLang="zh-CN" dirty="0" smtClean="0"/>
              <a:t>0.5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dirty="0" smtClean="0"/>
              <a:t>GL_COMPRESSED_RGB_PVRTC_2BPPV1_IMG (RGB，</a:t>
            </a:r>
            <a:r>
              <a:rPr lang="zh-CN" altLang="en-US" dirty="0" smtClean="0"/>
              <a:t>每个像素</a:t>
            </a:r>
            <a:r>
              <a:rPr lang="en-US" altLang="zh-CN" dirty="0" smtClean="0"/>
              <a:t>0.25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dirty="0" smtClean="0"/>
              <a:t>GL_COMPRESSED_RGBA_PVRTC_4BPPV1_IMG (RGBA，</a:t>
            </a:r>
            <a:r>
              <a:rPr lang="zh-CN" altLang="en-US" dirty="0" smtClean="0"/>
              <a:t>每个像素</a:t>
            </a:r>
            <a:r>
              <a:rPr lang="en-US" altLang="zh-CN" dirty="0" smtClean="0"/>
              <a:t>0.5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dirty="0" smtClean="0"/>
              <a:t>GL_COMPRESSED_RGBA_PVRTC_2BPPV1_IMG (RGBA，</a:t>
            </a:r>
            <a:r>
              <a:rPr lang="zh-CN" altLang="en-US" dirty="0" smtClean="0"/>
              <a:t>每个像素</a:t>
            </a:r>
            <a:r>
              <a:rPr lang="en-US" altLang="zh-CN" dirty="0" smtClean="0"/>
              <a:t>0.25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常见的纹理格式</a:t>
            </a:r>
            <a:r>
              <a:rPr lang="en-US" altLang="zh-CN" dirty="0" smtClean="0"/>
              <a:t>-</a:t>
            </a:r>
            <a:r>
              <a:rPr lang="en-US" dirty="0" smtClean="0"/>
              <a:t> ATITC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96516"/>
            <a:ext cx="9143999" cy="5018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支持的</a:t>
            </a:r>
            <a:r>
              <a:rPr lang="en-US" dirty="0" smtClean="0"/>
              <a:t>GPU</a:t>
            </a:r>
            <a:r>
              <a:rPr lang="zh-CN" altLang="en-US" dirty="0" smtClean="0"/>
              <a:t>为</a:t>
            </a:r>
            <a:r>
              <a:rPr lang="en-US" dirty="0" smtClean="0"/>
              <a:t>Qualcomm</a:t>
            </a:r>
            <a:r>
              <a:rPr lang="zh-CN" altLang="en-US" dirty="0" smtClean="0"/>
              <a:t>的</a:t>
            </a:r>
            <a:r>
              <a:rPr lang="en-US" dirty="0" err="1" smtClean="0"/>
              <a:t>Adreno</a:t>
            </a:r>
            <a:r>
              <a:rPr lang="zh-CN" altLang="en-US" dirty="0" smtClean="0"/>
              <a:t>系列。</a:t>
            </a:r>
            <a:br>
              <a:rPr lang="zh-CN" altLang="en-US" dirty="0" smtClean="0"/>
            </a:br>
            <a:r>
              <a:rPr lang="zh-CN" altLang="en-US" dirty="0" smtClean="0"/>
              <a:t>支持的</a:t>
            </a:r>
            <a:r>
              <a:rPr lang="en-US" dirty="0" smtClean="0"/>
              <a:t>OpenGL ES</a:t>
            </a:r>
            <a:r>
              <a:rPr lang="zh-CN" altLang="en-US" dirty="0" smtClean="0"/>
              <a:t>扩展名为</a:t>
            </a:r>
            <a:r>
              <a:rPr lang="en-US" altLang="zh-CN" dirty="0" smtClean="0"/>
              <a:t>: </a:t>
            </a:r>
            <a:r>
              <a:rPr lang="en-US" dirty="0" err="1" smtClean="0"/>
              <a:t>GL_ATI_texture_compression_atitc</a:t>
            </a:r>
            <a:r>
              <a:rPr lang="en-US" dirty="0" smtClean="0"/>
              <a:t>。</a:t>
            </a:r>
            <a:br>
              <a:rPr lang="en-US" dirty="0" smtClean="0"/>
            </a:br>
            <a:r>
              <a:rPr lang="zh-CN" altLang="en-US" dirty="0" smtClean="0"/>
              <a:t>当加载压缩纹理时，参数支持如下类型的纹理：</a:t>
            </a:r>
            <a:br>
              <a:rPr lang="zh-CN" altLang="en-US" dirty="0" smtClean="0"/>
            </a:br>
            <a:r>
              <a:rPr lang="en-US" dirty="0" smtClean="0"/>
              <a:t>GL_ATC_RGB_AMD (RGB，</a:t>
            </a:r>
            <a:r>
              <a:rPr lang="zh-CN" altLang="en-US" dirty="0" smtClean="0"/>
              <a:t>每个像素</a:t>
            </a:r>
            <a:r>
              <a:rPr lang="en-US" altLang="zh-CN" dirty="0" smtClean="0"/>
              <a:t>0.5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dirty="0" smtClean="0"/>
              <a:t>GL_ATC_RGBA_EXPLICIT_ALPHA_AMD (RGBA，</a:t>
            </a:r>
            <a:r>
              <a:rPr lang="zh-CN" altLang="en-US" dirty="0" smtClean="0"/>
              <a:t>每个像素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dirty="0" smtClean="0"/>
              <a:t>GL_ATC_RGBA_INTERPOLATED_ALPHA_AMD (RGBA，</a:t>
            </a:r>
            <a:r>
              <a:rPr lang="zh-CN" altLang="en-US" dirty="0" smtClean="0"/>
              <a:t>每个像素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常见的纹理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-</a:t>
            </a:r>
            <a:r>
              <a:rPr lang="en-US" dirty="0" smtClean="0"/>
              <a:t>S3TC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96516"/>
            <a:ext cx="9143999" cy="56614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也被称为</a:t>
            </a:r>
            <a:r>
              <a:rPr lang="en-US" dirty="0" smtClean="0"/>
              <a:t>DXTC，</a:t>
            </a:r>
            <a:r>
              <a:rPr lang="zh-CN" altLang="en-US" dirty="0" smtClean="0"/>
              <a:t>在</a:t>
            </a:r>
            <a:r>
              <a:rPr lang="en-US" dirty="0" smtClean="0"/>
              <a:t>PC</a:t>
            </a:r>
            <a:r>
              <a:rPr lang="zh-CN" altLang="en-US" dirty="0" smtClean="0"/>
              <a:t>上广泛被使用，但是在移动设备上还是属于新鲜事物。支持的</a:t>
            </a:r>
            <a:r>
              <a:rPr lang="en-US" dirty="0" smtClean="0"/>
              <a:t>GPU</a:t>
            </a:r>
            <a:r>
              <a:rPr lang="zh-CN" altLang="en-US" dirty="0" smtClean="0"/>
              <a:t>为</a:t>
            </a:r>
            <a:r>
              <a:rPr lang="en-US" dirty="0" smtClean="0"/>
              <a:t>NVIDIA </a:t>
            </a:r>
            <a:r>
              <a:rPr lang="en-US" dirty="0" err="1" smtClean="0"/>
              <a:t>Tegra</a:t>
            </a:r>
            <a:r>
              <a:rPr lang="zh-CN" altLang="en-US" dirty="0" smtClean="0"/>
              <a:t>系列。</a:t>
            </a:r>
            <a:br>
              <a:rPr lang="zh-CN" altLang="en-US" dirty="0" smtClean="0"/>
            </a:br>
            <a:r>
              <a:rPr lang="en-US" dirty="0" smtClean="0"/>
              <a:t>OpenGL ES</a:t>
            </a:r>
            <a:r>
              <a:rPr lang="zh-CN" altLang="en-US" dirty="0" smtClean="0"/>
              <a:t>扩展名为</a:t>
            </a:r>
            <a:r>
              <a:rPr lang="en-US" altLang="zh-CN" dirty="0" smtClean="0"/>
              <a:t>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dirty="0" smtClean="0"/>
              <a:t>GL_EXT_texture_compression_dxt1</a:t>
            </a:r>
            <a:r>
              <a:rPr lang="zh-CN" altLang="en-US" dirty="0" smtClean="0"/>
              <a:t>和</a:t>
            </a:r>
            <a:r>
              <a:rPr lang="en-US" dirty="0" smtClean="0"/>
              <a:t>GL_EXT_texture_compression_s3tc。</a:t>
            </a:r>
            <a:br>
              <a:rPr lang="en-US" dirty="0" smtClean="0"/>
            </a:br>
            <a:r>
              <a:rPr lang="zh-CN" altLang="en-US" dirty="0" smtClean="0"/>
              <a:t>当加载压缩纹理时，的参数有如下几种格式：</a:t>
            </a:r>
            <a:br>
              <a:rPr lang="zh-CN" altLang="en-US" dirty="0" smtClean="0"/>
            </a:br>
            <a:r>
              <a:rPr lang="en-US" dirty="0" smtClean="0"/>
              <a:t>GL_COMPRESSED_RGB_S3TC_DXT1 (RGB，</a:t>
            </a:r>
            <a:r>
              <a:rPr lang="zh-CN" altLang="en-US" dirty="0" smtClean="0"/>
              <a:t>每个像素</a:t>
            </a:r>
            <a:r>
              <a:rPr lang="en-US" altLang="zh-CN" dirty="0" smtClean="0"/>
              <a:t>0.5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dirty="0" smtClean="0"/>
              <a:t>GL_COMPRESSED_RGBA_S3TC_DXT1 (RGBA，</a:t>
            </a:r>
            <a:r>
              <a:rPr lang="zh-CN" altLang="en-US" dirty="0" smtClean="0"/>
              <a:t>每个像素</a:t>
            </a:r>
            <a:r>
              <a:rPr lang="en-US" altLang="zh-CN" dirty="0" smtClean="0"/>
              <a:t>0.5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dirty="0" smtClean="0"/>
              <a:t>GL_COMPRESSED_RGBA_S3TC_DXT3 (RGBA，</a:t>
            </a:r>
            <a:r>
              <a:rPr lang="zh-CN" altLang="en-US" dirty="0" smtClean="0"/>
              <a:t>每个像素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dirty="0" smtClean="0"/>
              <a:t>GL_COMPRESSED_RGBA_S3TC_DXT5 (RGBA，</a:t>
            </a:r>
            <a:r>
              <a:rPr lang="zh-CN" altLang="en-US" dirty="0" smtClean="0"/>
              <a:t>每个像素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纹理</a:t>
            </a:r>
            <a:r>
              <a:rPr lang="zh-CN" altLang="en-US" dirty="0" smtClean="0"/>
              <a:t>格式</a:t>
            </a:r>
            <a:r>
              <a:rPr lang="zh-CN" altLang="en-US" dirty="0" smtClean="0"/>
              <a:t>的查询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797" y="696516"/>
            <a:ext cx="8228707" cy="52328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获取</a:t>
            </a:r>
            <a:r>
              <a:rPr lang="en-US" dirty="0" smtClean="0"/>
              <a:t>GPU</a:t>
            </a:r>
            <a:r>
              <a:rPr lang="zh-CN" altLang="en-US" dirty="0" smtClean="0"/>
              <a:t>支持哪些压缩纹理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string extensions = (const char*)</a:t>
            </a:r>
            <a:r>
              <a:rPr lang="en-US" dirty="0" err="1" smtClean="0"/>
              <a:t>glGetString</a:t>
            </a:r>
            <a:r>
              <a:rPr lang="en-US" dirty="0" smtClean="0"/>
              <a:t>(GL_EXTENSIONS);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a. </a:t>
            </a:r>
            <a:r>
              <a:rPr lang="zh-CN" altLang="en-US" dirty="0" smtClean="0"/>
              <a:t>判断是否支持</a:t>
            </a:r>
            <a:r>
              <a:rPr lang="en-US" dirty="0" smtClean="0"/>
              <a:t>ETC1</a:t>
            </a:r>
            <a:r>
              <a:rPr lang="zh-CN" altLang="en-US" dirty="0" smtClean="0"/>
              <a:t>格式的压缩纹理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return (</a:t>
            </a:r>
            <a:r>
              <a:rPr lang="en-US" dirty="0" err="1" smtClean="0"/>
              <a:t>extensions.find</a:t>
            </a:r>
            <a:r>
              <a:rPr lang="en-US" dirty="0" smtClean="0"/>
              <a:t>("GL_OES_compressed_ETC1_RGB8_texture")!= string::</a:t>
            </a:r>
            <a:r>
              <a:rPr lang="en-US" dirty="0" err="1" smtClean="0"/>
              <a:t>npos</a:t>
            </a:r>
            <a:r>
              <a:rPr lang="en-US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b. </a:t>
            </a:r>
            <a:r>
              <a:rPr lang="zh-CN" altLang="en-US" dirty="0" smtClean="0"/>
              <a:t>判断是否支持</a:t>
            </a:r>
            <a:r>
              <a:rPr lang="en-US" dirty="0" smtClean="0"/>
              <a:t>DXT</a:t>
            </a:r>
            <a:r>
              <a:rPr lang="zh-CN" altLang="en-US" dirty="0" smtClean="0"/>
              <a:t>格式的压缩纹理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return (</a:t>
            </a:r>
            <a:r>
              <a:rPr lang="en-US" dirty="0" err="1" smtClean="0"/>
              <a:t>extensions.find</a:t>
            </a:r>
            <a:r>
              <a:rPr lang="en-US" dirty="0" smtClean="0"/>
              <a:t>("GL_EXT_texture_compression_dxt1")!= string::</a:t>
            </a:r>
            <a:r>
              <a:rPr lang="en-US" dirty="0" err="1" smtClean="0"/>
              <a:t>npos</a:t>
            </a:r>
            <a:r>
              <a:rPr lang="en-US" dirty="0" smtClean="0"/>
              <a:t> ||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extensions.find</a:t>
            </a:r>
            <a:r>
              <a:rPr lang="en-US" dirty="0" smtClean="0"/>
              <a:t>("GL_EXT_texture_compression_s3tc")!= string::</a:t>
            </a:r>
            <a:r>
              <a:rPr lang="en-US" dirty="0" err="1" smtClean="0"/>
              <a:t>npos</a:t>
            </a:r>
            <a:r>
              <a:rPr lang="en-US" dirty="0" smtClean="0"/>
              <a:t>);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纹理格式的查询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3" y="696516"/>
            <a:ext cx="8929718" cy="40898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c. </a:t>
            </a:r>
            <a:r>
              <a:rPr lang="zh-CN" altLang="en-US" dirty="0" smtClean="0"/>
              <a:t>判断是否支持</a:t>
            </a:r>
            <a:r>
              <a:rPr lang="en-US" dirty="0" smtClean="0"/>
              <a:t>PVRTC</a:t>
            </a:r>
            <a:r>
              <a:rPr lang="zh-CN" altLang="en-US" dirty="0" smtClean="0"/>
              <a:t>格式的压缩纹理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return (</a:t>
            </a:r>
            <a:r>
              <a:rPr lang="en-US" dirty="0" err="1" smtClean="0"/>
              <a:t>extensions.find</a:t>
            </a:r>
            <a:r>
              <a:rPr lang="en-US" dirty="0" smtClean="0"/>
              <a:t>("</a:t>
            </a:r>
            <a:r>
              <a:rPr lang="en-US" dirty="0" err="1" smtClean="0"/>
              <a:t>GL_IMG_texture_compression_pvrtc</a:t>
            </a:r>
            <a:r>
              <a:rPr lang="en-US" dirty="0" smtClean="0"/>
              <a:t>")!= string::</a:t>
            </a:r>
            <a:r>
              <a:rPr lang="en-US" dirty="0" err="1" smtClean="0"/>
              <a:t>npos</a:t>
            </a:r>
            <a:r>
              <a:rPr lang="en-US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d. </a:t>
            </a:r>
            <a:r>
              <a:rPr lang="zh-CN" altLang="en-US" dirty="0" smtClean="0"/>
              <a:t>判断是否支持</a:t>
            </a:r>
            <a:r>
              <a:rPr lang="en-US" dirty="0" smtClean="0"/>
              <a:t>ATITC</a:t>
            </a:r>
            <a:r>
              <a:rPr lang="zh-CN" altLang="en-US" dirty="0" smtClean="0"/>
              <a:t>格式的压缩纹理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return (</a:t>
            </a:r>
            <a:r>
              <a:rPr lang="en-US" dirty="0" err="1" smtClean="0"/>
              <a:t>extensions.find</a:t>
            </a:r>
            <a:r>
              <a:rPr lang="en-US" dirty="0" smtClean="0"/>
              <a:t>("</a:t>
            </a:r>
            <a:r>
              <a:rPr lang="en-US" dirty="0" err="1" smtClean="0"/>
              <a:t>GL_AMD_compressed_ATC_texture</a:t>
            </a:r>
            <a:r>
              <a:rPr lang="en-US" dirty="0" smtClean="0"/>
              <a:t>")!= string::</a:t>
            </a:r>
            <a:r>
              <a:rPr lang="en-US" dirty="0" err="1" smtClean="0"/>
              <a:t>npos</a:t>
            </a:r>
            <a:r>
              <a:rPr lang="en-US" dirty="0" smtClean="0"/>
              <a:t> ||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extensions.find</a:t>
            </a:r>
            <a:r>
              <a:rPr lang="en-US" dirty="0" smtClean="0"/>
              <a:t>("</a:t>
            </a:r>
            <a:r>
              <a:rPr lang="en-US" dirty="0" err="1" smtClean="0"/>
              <a:t>GL_ATI_texture_compression_atitc</a:t>
            </a:r>
            <a:r>
              <a:rPr lang="en-US" dirty="0" smtClean="0"/>
              <a:t>")!= string::</a:t>
            </a:r>
            <a:r>
              <a:rPr lang="en-US" dirty="0" err="1" smtClean="0"/>
              <a:t>npos</a:t>
            </a:r>
            <a:r>
              <a:rPr lang="en-US" dirty="0" smtClean="0"/>
              <a:t>);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自定义 1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FFFFFF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25" tIns="45712" rIns="91425" bIns="45712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25" tIns="45712" rIns="91425" bIns="45712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</TotalTime>
  <Words>210</Words>
  <PresentationFormat>全屏显示(4:3)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主题1</vt:lpstr>
      <vt:lpstr>压缩纹理</vt:lpstr>
      <vt:lpstr>常见的纹理格式-ETC1</vt:lpstr>
      <vt:lpstr>常见的纹理格式- PowerVR </vt:lpstr>
      <vt:lpstr>常见的纹理格式- ATITC</vt:lpstr>
      <vt:lpstr>常见的纹理格式-S3TC</vt:lpstr>
      <vt:lpstr>纹理格式的查询</vt:lpstr>
      <vt:lpstr>纹理格式的查询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压缩纹理</dc:title>
  <dc:creator>Administrator</dc:creator>
  <cp:lastModifiedBy>Administrator</cp:lastModifiedBy>
  <cp:revision>4</cp:revision>
  <dcterms:created xsi:type="dcterms:W3CDTF">2015-10-25T00:47:57Z</dcterms:created>
  <dcterms:modified xsi:type="dcterms:W3CDTF">2015-10-25T00:55:37Z</dcterms:modified>
</cp:coreProperties>
</file>