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62" r:id="rId5"/>
    <p:sldId id="264"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3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00B553-9E6D-4415-AB6C-540E95BD8C71}"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D339D6C9-ABD8-4C81-B633-57F826B11ECF}">
      <dgm:prSet phldrT="[文本]"/>
      <dgm:spPr/>
      <dgm:t>
        <a:bodyPr/>
        <a:lstStyle/>
        <a:p>
          <a:r>
            <a:rPr lang="en-US" altLang="zh-CN" dirty="0" err="1"/>
            <a:t>EurekaServer</a:t>
          </a:r>
          <a:endParaRPr lang="zh-CN" altLang="en-US" dirty="0"/>
        </a:p>
      </dgm:t>
    </dgm:pt>
    <dgm:pt modelId="{8E955D13-8BB2-4589-96B1-CC49E8AB4E44}" type="parTrans" cxnId="{0617531F-49A0-45ED-9CBC-7BF78D5F3196}">
      <dgm:prSet/>
      <dgm:spPr/>
      <dgm:t>
        <a:bodyPr/>
        <a:lstStyle/>
        <a:p>
          <a:endParaRPr lang="zh-CN" altLang="en-US"/>
        </a:p>
      </dgm:t>
    </dgm:pt>
    <dgm:pt modelId="{67C6903D-297C-457F-B3D9-B644672CD5E3}" type="sibTrans" cxnId="{0617531F-49A0-45ED-9CBC-7BF78D5F3196}">
      <dgm:prSet/>
      <dgm:spPr/>
      <dgm:t>
        <a:bodyPr/>
        <a:lstStyle/>
        <a:p>
          <a:endParaRPr lang="zh-CN" altLang="en-US"/>
        </a:p>
      </dgm:t>
    </dgm:pt>
    <dgm:pt modelId="{96C46F97-4FDD-4883-896E-D385A1ABC7EE}">
      <dgm:prSet phldrT="[文本]"/>
      <dgm:spPr/>
      <dgm:t>
        <a:bodyPr/>
        <a:lstStyle/>
        <a:p>
          <a:r>
            <a:rPr lang="en-US" altLang="zh-CN" dirty="0" err="1"/>
            <a:t>ServiceProvider</a:t>
          </a:r>
          <a:endParaRPr lang="zh-CN" altLang="en-US" dirty="0"/>
        </a:p>
      </dgm:t>
    </dgm:pt>
    <dgm:pt modelId="{0A79EA80-A6E4-422E-90E1-A07FA3E1C731}" type="parTrans" cxnId="{1CDF95B5-8A79-4F53-A859-5340AF5CDECD}">
      <dgm:prSet/>
      <dgm:spPr/>
      <dgm:t>
        <a:bodyPr/>
        <a:lstStyle/>
        <a:p>
          <a:endParaRPr lang="zh-CN" altLang="en-US"/>
        </a:p>
      </dgm:t>
    </dgm:pt>
    <dgm:pt modelId="{8DF1D0C1-ECC5-4293-9AAC-57E25100C765}" type="sibTrans" cxnId="{1CDF95B5-8A79-4F53-A859-5340AF5CDECD}">
      <dgm:prSet/>
      <dgm:spPr/>
      <dgm:t>
        <a:bodyPr/>
        <a:lstStyle/>
        <a:p>
          <a:endParaRPr lang="zh-CN" altLang="en-US"/>
        </a:p>
      </dgm:t>
    </dgm:pt>
    <dgm:pt modelId="{01048635-8367-4D6A-8B32-D59CCCEE1551}">
      <dgm:prSet phldrT="[文本]"/>
      <dgm:spPr/>
      <dgm:t>
        <a:bodyPr/>
        <a:lstStyle/>
        <a:p>
          <a:r>
            <a:rPr lang="en-US" altLang="zh-CN" dirty="0" err="1"/>
            <a:t>ServiceConsumer</a:t>
          </a:r>
          <a:endParaRPr lang="zh-CN" altLang="en-US" dirty="0"/>
        </a:p>
      </dgm:t>
    </dgm:pt>
    <dgm:pt modelId="{B48364BE-BD18-4C38-A0A9-64E2CB18693D}" type="parTrans" cxnId="{54D9627D-672D-4054-86C4-6B42FAC7F9C3}">
      <dgm:prSet/>
      <dgm:spPr/>
      <dgm:t>
        <a:bodyPr/>
        <a:lstStyle/>
        <a:p>
          <a:endParaRPr lang="zh-CN" altLang="en-US"/>
        </a:p>
      </dgm:t>
    </dgm:pt>
    <dgm:pt modelId="{8DE79F83-2BCD-4901-8822-A166430825A9}" type="sibTrans" cxnId="{54D9627D-672D-4054-86C4-6B42FAC7F9C3}">
      <dgm:prSet/>
      <dgm:spPr/>
      <dgm:t>
        <a:bodyPr/>
        <a:lstStyle/>
        <a:p>
          <a:endParaRPr lang="zh-CN" altLang="en-US"/>
        </a:p>
      </dgm:t>
    </dgm:pt>
    <dgm:pt modelId="{E39DD778-499D-4B5F-8EAA-48A2E3A2D115}" type="pres">
      <dgm:prSet presAssocID="{1400B553-9E6D-4415-AB6C-540E95BD8C71}" presName="cycle" presStyleCnt="0">
        <dgm:presLayoutVars>
          <dgm:dir/>
          <dgm:resizeHandles val="exact"/>
        </dgm:presLayoutVars>
      </dgm:prSet>
      <dgm:spPr/>
    </dgm:pt>
    <dgm:pt modelId="{1F5B04A3-0EED-45B3-95FE-CB83987D8FCC}" type="pres">
      <dgm:prSet presAssocID="{D339D6C9-ABD8-4C81-B633-57F826B11ECF}" presName="node" presStyleLbl="node1" presStyleIdx="0" presStyleCnt="3" custScaleX="89633" custScaleY="46879" custRadScaleRad="116144" custRadScaleInc="-20393">
        <dgm:presLayoutVars>
          <dgm:bulletEnabled val="1"/>
        </dgm:presLayoutVars>
      </dgm:prSet>
      <dgm:spPr/>
    </dgm:pt>
    <dgm:pt modelId="{49158637-DBDF-4103-9673-DDC8DE196964}" type="pres">
      <dgm:prSet presAssocID="{67C6903D-297C-457F-B3D9-B644672CD5E3}" presName="sibTrans" presStyleLbl="sibTrans2D1" presStyleIdx="0" presStyleCnt="3" custAng="10637683" custScaleX="134081" custLinFactNeighborX="0" custLinFactNeighborY="4648"/>
      <dgm:spPr/>
    </dgm:pt>
    <dgm:pt modelId="{DB0C57BF-DA29-402D-A473-8769ED88AF70}" type="pres">
      <dgm:prSet presAssocID="{67C6903D-297C-457F-B3D9-B644672CD5E3}" presName="connectorText" presStyleLbl="sibTrans2D1" presStyleIdx="0" presStyleCnt="3"/>
      <dgm:spPr/>
    </dgm:pt>
    <dgm:pt modelId="{2263125B-350C-45B9-9DB1-BAAC46917454}" type="pres">
      <dgm:prSet presAssocID="{96C46F97-4FDD-4883-896E-D385A1ABC7EE}" presName="node" presStyleLbl="node1" presStyleIdx="1" presStyleCnt="3" custScaleX="92117" custScaleY="47515" custRadScaleRad="127158" custRadScaleInc="-16501">
        <dgm:presLayoutVars>
          <dgm:bulletEnabled val="1"/>
        </dgm:presLayoutVars>
      </dgm:prSet>
      <dgm:spPr/>
    </dgm:pt>
    <dgm:pt modelId="{952CCEB3-DFC3-4068-B2A6-3CCD03EA1208}" type="pres">
      <dgm:prSet presAssocID="{8DF1D0C1-ECC5-4293-9AAC-57E25100C765}" presName="sibTrans" presStyleLbl="sibTrans2D1" presStyleIdx="1" presStyleCnt="3" custAng="10703405" custScaleX="127270" custLinFactNeighborX="-4890" custLinFactNeighborY="-12867"/>
      <dgm:spPr/>
    </dgm:pt>
    <dgm:pt modelId="{0037A05D-1077-40AF-802A-2FE5C2CE3147}" type="pres">
      <dgm:prSet presAssocID="{8DF1D0C1-ECC5-4293-9AAC-57E25100C765}" presName="connectorText" presStyleLbl="sibTrans2D1" presStyleIdx="1" presStyleCnt="3"/>
      <dgm:spPr/>
    </dgm:pt>
    <dgm:pt modelId="{497FAFA8-0908-4850-AFCF-0FB31AEF9107}" type="pres">
      <dgm:prSet presAssocID="{01048635-8367-4D6A-8B32-D59CCCEE1551}" presName="node" presStyleLbl="node1" presStyleIdx="2" presStyleCnt="3" custScaleX="89717" custScaleY="44475" custRadScaleRad="169579" custRadScaleInc="24088">
        <dgm:presLayoutVars>
          <dgm:bulletEnabled val="1"/>
        </dgm:presLayoutVars>
      </dgm:prSet>
      <dgm:spPr/>
    </dgm:pt>
    <dgm:pt modelId="{59F8B67E-CC1C-46D6-8902-E82268876A55}" type="pres">
      <dgm:prSet presAssocID="{8DE79F83-2BCD-4901-8822-A166430825A9}" presName="sibTrans" presStyleLbl="sibTrans2D1" presStyleIdx="2" presStyleCnt="3" custScaleX="124291" custLinFactNeighborX="-9256" custLinFactNeighborY="-13625"/>
      <dgm:spPr/>
    </dgm:pt>
    <dgm:pt modelId="{5FB5918C-966B-42E3-944D-0346C1691EE3}" type="pres">
      <dgm:prSet presAssocID="{8DE79F83-2BCD-4901-8822-A166430825A9}" presName="connectorText" presStyleLbl="sibTrans2D1" presStyleIdx="2" presStyleCnt="3"/>
      <dgm:spPr/>
    </dgm:pt>
  </dgm:ptLst>
  <dgm:cxnLst>
    <dgm:cxn modelId="{0E9C490B-59BF-4CE7-BF5A-E3DE003ED873}" type="presOf" srcId="{8DF1D0C1-ECC5-4293-9AAC-57E25100C765}" destId="{0037A05D-1077-40AF-802A-2FE5C2CE3147}" srcOrd="1" destOrd="0" presId="urn:microsoft.com/office/officeart/2005/8/layout/cycle2"/>
    <dgm:cxn modelId="{B0717C0B-0659-475D-AEA3-DB51DF2A45D6}" type="presOf" srcId="{67C6903D-297C-457F-B3D9-B644672CD5E3}" destId="{49158637-DBDF-4103-9673-DDC8DE196964}" srcOrd="0" destOrd="0" presId="urn:microsoft.com/office/officeart/2005/8/layout/cycle2"/>
    <dgm:cxn modelId="{0617531F-49A0-45ED-9CBC-7BF78D5F3196}" srcId="{1400B553-9E6D-4415-AB6C-540E95BD8C71}" destId="{D339D6C9-ABD8-4C81-B633-57F826B11ECF}" srcOrd="0" destOrd="0" parTransId="{8E955D13-8BB2-4589-96B1-CC49E8AB4E44}" sibTransId="{67C6903D-297C-457F-B3D9-B644672CD5E3}"/>
    <dgm:cxn modelId="{E6A9574A-0B94-47AD-A050-FDA5D88A7F6C}" type="presOf" srcId="{1400B553-9E6D-4415-AB6C-540E95BD8C71}" destId="{E39DD778-499D-4B5F-8EAA-48A2E3A2D115}" srcOrd="0" destOrd="0" presId="urn:microsoft.com/office/officeart/2005/8/layout/cycle2"/>
    <dgm:cxn modelId="{7B528B4B-2249-4D76-BB22-CF087E548DE4}" type="presOf" srcId="{8DF1D0C1-ECC5-4293-9AAC-57E25100C765}" destId="{952CCEB3-DFC3-4068-B2A6-3CCD03EA1208}" srcOrd="0" destOrd="0" presId="urn:microsoft.com/office/officeart/2005/8/layout/cycle2"/>
    <dgm:cxn modelId="{BA90D06C-B0A0-4BA5-9A2C-5C56D6918897}" type="presOf" srcId="{67C6903D-297C-457F-B3D9-B644672CD5E3}" destId="{DB0C57BF-DA29-402D-A473-8769ED88AF70}" srcOrd="1" destOrd="0" presId="urn:microsoft.com/office/officeart/2005/8/layout/cycle2"/>
    <dgm:cxn modelId="{DED33079-878C-4015-A08E-6AA9BF753074}" type="presOf" srcId="{01048635-8367-4D6A-8B32-D59CCCEE1551}" destId="{497FAFA8-0908-4850-AFCF-0FB31AEF9107}" srcOrd="0" destOrd="0" presId="urn:microsoft.com/office/officeart/2005/8/layout/cycle2"/>
    <dgm:cxn modelId="{54D9627D-672D-4054-86C4-6B42FAC7F9C3}" srcId="{1400B553-9E6D-4415-AB6C-540E95BD8C71}" destId="{01048635-8367-4D6A-8B32-D59CCCEE1551}" srcOrd="2" destOrd="0" parTransId="{B48364BE-BD18-4C38-A0A9-64E2CB18693D}" sibTransId="{8DE79F83-2BCD-4901-8822-A166430825A9}"/>
    <dgm:cxn modelId="{2E55EA7D-B50C-4CBB-BFD3-8A791FD5C007}" type="presOf" srcId="{8DE79F83-2BCD-4901-8822-A166430825A9}" destId="{59F8B67E-CC1C-46D6-8902-E82268876A55}" srcOrd="0" destOrd="0" presId="urn:microsoft.com/office/officeart/2005/8/layout/cycle2"/>
    <dgm:cxn modelId="{174B0E8C-5AF4-4153-9E40-5FE7200C6755}" type="presOf" srcId="{8DE79F83-2BCD-4901-8822-A166430825A9}" destId="{5FB5918C-966B-42E3-944D-0346C1691EE3}" srcOrd="1" destOrd="0" presId="urn:microsoft.com/office/officeart/2005/8/layout/cycle2"/>
    <dgm:cxn modelId="{0CE70FA0-591A-4435-9B06-7BD464C0C991}" type="presOf" srcId="{96C46F97-4FDD-4883-896E-D385A1ABC7EE}" destId="{2263125B-350C-45B9-9DB1-BAAC46917454}" srcOrd="0" destOrd="0" presId="urn:microsoft.com/office/officeart/2005/8/layout/cycle2"/>
    <dgm:cxn modelId="{1CDF95B5-8A79-4F53-A859-5340AF5CDECD}" srcId="{1400B553-9E6D-4415-AB6C-540E95BD8C71}" destId="{96C46F97-4FDD-4883-896E-D385A1ABC7EE}" srcOrd="1" destOrd="0" parTransId="{0A79EA80-A6E4-422E-90E1-A07FA3E1C731}" sibTransId="{8DF1D0C1-ECC5-4293-9AAC-57E25100C765}"/>
    <dgm:cxn modelId="{4434D5BF-178B-4931-81DC-6E6DC5BC2913}" type="presOf" srcId="{D339D6C9-ABD8-4C81-B633-57F826B11ECF}" destId="{1F5B04A3-0EED-45B3-95FE-CB83987D8FCC}" srcOrd="0" destOrd="0" presId="urn:microsoft.com/office/officeart/2005/8/layout/cycle2"/>
    <dgm:cxn modelId="{FC52D16E-0B1B-40EE-9C2A-BF0B6329F018}" type="presParOf" srcId="{E39DD778-499D-4B5F-8EAA-48A2E3A2D115}" destId="{1F5B04A3-0EED-45B3-95FE-CB83987D8FCC}" srcOrd="0" destOrd="0" presId="urn:microsoft.com/office/officeart/2005/8/layout/cycle2"/>
    <dgm:cxn modelId="{42B77552-3D4C-40E2-BA25-4F060BA92BC7}" type="presParOf" srcId="{E39DD778-499D-4B5F-8EAA-48A2E3A2D115}" destId="{49158637-DBDF-4103-9673-DDC8DE196964}" srcOrd="1" destOrd="0" presId="urn:microsoft.com/office/officeart/2005/8/layout/cycle2"/>
    <dgm:cxn modelId="{4B652AE3-6EA7-481B-B6DC-21E485B453E6}" type="presParOf" srcId="{49158637-DBDF-4103-9673-DDC8DE196964}" destId="{DB0C57BF-DA29-402D-A473-8769ED88AF70}" srcOrd="0" destOrd="0" presId="urn:microsoft.com/office/officeart/2005/8/layout/cycle2"/>
    <dgm:cxn modelId="{C8B43E5C-2594-497A-95BA-B7CAD17E6192}" type="presParOf" srcId="{E39DD778-499D-4B5F-8EAA-48A2E3A2D115}" destId="{2263125B-350C-45B9-9DB1-BAAC46917454}" srcOrd="2" destOrd="0" presId="urn:microsoft.com/office/officeart/2005/8/layout/cycle2"/>
    <dgm:cxn modelId="{2850D24C-F60C-4226-AA63-B6F849E36089}" type="presParOf" srcId="{E39DD778-499D-4B5F-8EAA-48A2E3A2D115}" destId="{952CCEB3-DFC3-4068-B2A6-3CCD03EA1208}" srcOrd="3" destOrd="0" presId="urn:microsoft.com/office/officeart/2005/8/layout/cycle2"/>
    <dgm:cxn modelId="{1620C182-AC1B-458F-9166-0069720B9638}" type="presParOf" srcId="{952CCEB3-DFC3-4068-B2A6-3CCD03EA1208}" destId="{0037A05D-1077-40AF-802A-2FE5C2CE3147}" srcOrd="0" destOrd="0" presId="urn:microsoft.com/office/officeart/2005/8/layout/cycle2"/>
    <dgm:cxn modelId="{3FDD1A00-124E-463E-8A08-2C1037B627C0}" type="presParOf" srcId="{E39DD778-499D-4B5F-8EAA-48A2E3A2D115}" destId="{497FAFA8-0908-4850-AFCF-0FB31AEF9107}" srcOrd="4" destOrd="0" presId="urn:microsoft.com/office/officeart/2005/8/layout/cycle2"/>
    <dgm:cxn modelId="{57CDC022-0476-4023-99D2-83758D07FB04}" type="presParOf" srcId="{E39DD778-499D-4B5F-8EAA-48A2E3A2D115}" destId="{59F8B67E-CC1C-46D6-8902-E82268876A55}" srcOrd="5" destOrd="0" presId="urn:microsoft.com/office/officeart/2005/8/layout/cycle2"/>
    <dgm:cxn modelId="{25997C90-3591-402F-951B-0AC619D02DA0}" type="presParOf" srcId="{59F8B67E-CC1C-46D6-8902-E82268876A55}" destId="{5FB5918C-966B-42E3-944D-0346C1691EE3}"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5B04A3-0EED-45B3-95FE-CB83987D8FCC}">
      <dsp:nvSpPr>
        <dsp:cNvPr id="0" name=""/>
        <dsp:cNvSpPr/>
      </dsp:nvSpPr>
      <dsp:spPr>
        <a:xfrm>
          <a:off x="2431015" y="489995"/>
          <a:ext cx="1565270" cy="8186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altLang="zh-CN" sz="1100" kern="1200" dirty="0" err="1"/>
            <a:t>EurekaServer</a:t>
          </a:r>
          <a:endParaRPr lang="zh-CN" altLang="en-US" sz="1100" kern="1200" dirty="0"/>
        </a:p>
      </dsp:txBody>
      <dsp:txXfrm>
        <a:off x="2660243" y="609884"/>
        <a:ext cx="1106814" cy="578874"/>
      </dsp:txXfrm>
    </dsp:sp>
    <dsp:sp modelId="{49158637-DBDF-4103-9673-DDC8DE196964}">
      <dsp:nvSpPr>
        <dsp:cNvPr id="0" name=""/>
        <dsp:cNvSpPr/>
      </dsp:nvSpPr>
      <dsp:spPr>
        <a:xfrm rot="13487940">
          <a:off x="3490518" y="1793530"/>
          <a:ext cx="1574592" cy="5893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3641657" y="1973700"/>
        <a:ext cx="1397778" cy="353627"/>
      </dsp:txXfrm>
    </dsp:sp>
    <dsp:sp modelId="{2263125B-350C-45B9-9DB1-BAAC46917454}">
      <dsp:nvSpPr>
        <dsp:cNvPr id="0" name=""/>
        <dsp:cNvSpPr/>
      </dsp:nvSpPr>
      <dsp:spPr>
        <a:xfrm>
          <a:off x="4588024" y="2862430"/>
          <a:ext cx="1608648" cy="8297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altLang="zh-CN" sz="1100" kern="1200" dirty="0" err="1"/>
            <a:t>ServiceProvider</a:t>
          </a:r>
          <a:endParaRPr lang="zh-CN" altLang="en-US" sz="1100" kern="1200" dirty="0"/>
        </a:p>
      </dsp:txBody>
      <dsp:txXfrm>
        <a:off x="4823605" y="2983945"/>
        <a:ext cx="1137486" cy="586729"/>
      </dsp:txXfrm>
    </dsp:sp>
    <dsp:sp modelId="{952CCEB3-DFC3-4068-B2A6-3CCD03EA1208}">
      <dsp:nvSpPr>
        <dsp:cNvPr id="0" name=""/>
        <dsp:cNvSpPr/>
      </dsp:nvSpPr>
      <dsp:spPr>
        <a:xfrm rot="21482073">
          <a:off x="2306362" y="2919871"/>
          <a:ext cx="1814595" cy="5893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rot="10800000">
        <a:off x="2306414" y="3040779"/>
        <a:ext cx="1637781" cy="353627"/>
      </dsp:txXfrm>
    </dsp:sp>
    <dsp:sp modelId="{497FAFA8-0908-4850-AFCF-0FB31AEF9107}">
      <dsp:nvSpPr>
        <dsp:cNvPr id="0" name=""/>
        <dsp:cNvSpPr/>
      </dsp:nvSpPr>
      <dsp:spPr>
        <a:xfrm>
          <a:off x="331299" y="2915518"/>
          <a:ext cx="1566737" cy="77667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altLang="zh-CN" sz="1100" kern="1200" dirty="0" err="1"/>
            <a:t>ServiceConsumer</a:t>
          </a:r>
          <a:endParaRPr lang="zh-CN" altLang="en-US" sz="1100" kern="1200" dirty="0"/>
        </a:p>
      </dsp:txBody>
      <dsp:txXfrm>
        <a:off x="560742" y="3029259"/>
        <a:ext cx="1107851" cy="549189"/>
      </dsp:txXfrm>
    </dsp:sp>
    <dsp:sp modelId="{59F8B67E-CC1C-46D6-8902-E82268876A55}">
      <dsp:nvSpPr>
        <dsp:cNvPr id="0" name=""/>
        <dsp:cNvSpPr/>
      </dsp:nvSpPr>
      <dsp:spPr>
        <a:xfrm rot="18667117">
          <a:off x="1293463" y="1759710"/>
          <a:ext cx="1465330" cy="5893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323732" y="1944187"/>
        <a:ext cx="1288516" cy="35362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20DAE-99E2-4041-A4C7-6A8F512FA67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D7342BA-ADE0-4BD6-8DAB-C7394E40CD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9627B6C-CCC3-4AEA-8594-3F97852445D4}"/>
              </a:ext>
            </a:extLst>
          </p:cNvPr>
          <p:cNvSpPr>
            <a:spLocks noGrp="1"/>
          </p:cNvSpPr>
          <p:nvPr>
            <p:ph type="dt" sz="half" idx="10"/>
          </p:nvPr>
        </p:nvSpPr>
        <p:spPr/>
        <p:txBody>
          <a:bodyPr/>
          <a:lstStyle/>
          <a:p>
            <a:fld id="{B2B59641-410E-47A2-904D-84A5C0CBCD2E}" type="datetimeFigureOut">
              <a:rPr lang="zh-CN" altLang="en-US" smtClean="0"/>
              <a:t>2017/11/30</a:t>
            </a:fld>
            <a:endParaRPr lang="zh-CN" altLang="en-US"/>
          </a:p>
        </p:txBody>
      </p:sp>
      <p:sp>
        <p:nvSpPr>
          <p:cNvPr id="5" name="页脚占位符 4">
            <a:extLst>
              <a:ext uri="{FF2B5EF4-FFF2-40B4-BE49-F238E27FC236}">
                <a16:creationId xmlns:a16="http://schemas.microsoft.com/office/drawing/2014/main" id="{573D5A72-45ED-447A-A583-B8204DC224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A429F9-605D-4FC8-B7C7-784F715ED106}"/>
              </a:ext>
            </a:extLst>
          </p:cNvPr>
          <p:cNvSpPr>
            <a:spLocks noGrp="1"/>
          </p:cNvSpPr>
          <p:nvPr>
            <p:ph type="sldNum" sz="quarter" idx="12"/>
          </p:nvPr>
        </p:nvSpPr>
        <p:spPr/>
        <p:txBody>
          <a:bodyPr/>
          <a:lstStyle/>
          <a:p>
            <a:fld id="{2417DEE0-E920-4C27-A09E-8853B7E6CB25}" type="slidenum">
              <a:rPr lang="zh-CN" altLang="en-US" smtClean="0"/>
              <a:t>‹#›</a:t>
            </a:fld>
            <a:endParaRPr lang="zh-CN" altLang="en-US"/>
          </a:p>
        </p:txBody>
      </p:sp>
    </p:spTree>
    <p:extLst>
      <p:ext uri="{BB962C8B-B14F-4D97-AF65-F5344CB8AC3E}">
        <p14:creationId xmlns:p14="http://schemas.microsoft.com/office/powerpoint/2010/main" val="281663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688D4-3B0C-4975-944A-7367C46D5D5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B21AB42-A2C9-46AD-AE1F-00AB9BDB4CB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C0222A-3A69-4126-AA3E-D8BF038C0CC6}"/>
              </a:ext>
            </a:extLst>
          </p:cNvPr>
          <p:cNvSpPr>
            <a:spLocks noGrp="1"/>
          </p:cNvSpPr>
          <p:nvPr>
            <p:ph type="dt" sz="half" idx="10"/>
          </p:nvPr>
        </p:nvSpPr>
        <p:spPr/>
        <p:txBody>
          <a:bodyPr/>
          <a:lstStyle/>
          <a:p>
            <a:fld id="{B2B59641-410E-47A2-904D-84A5C0CBCD2E}" type="datetimeFigureOut">
              <a:rPr lang="zh-CN" altLang="en-US" smtClean="0"/>
              <a:t>2017/11/30</a:t>
            </a:fld>
            <a:endParaRPr lang="zh-CN" altLang="en-US"/>
          </a:p>
        </p:txBody>
      </p:sp>
      <p:sp>
        <p:nvSpPr>
          <p:cNvPr id="5" name="页脚占位符 4">
            <a:extLst>
              <a:ext uri="{FF2B5EF4-FFF2-40B4-BE49-F238E27FC236}">
                <a16:creationId xmlns:a16="http://schemas.microsoft.com/office/drawing/2014/main" id="{4768C80C-FE06-4D0F-B319-BD01A533B2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30AC3E-5D63-4727-B59F-A5BBEA99FAD2}"/>
              </a:ext>
            </a:extLst>
          </p:cNvPr>
          <p:cNvSpPr>
            <a:spLocks noGrp="1"/>
          </p:cNvSpPr>
          <p:nvPr>
            <p:ph type="sldNum" sz="quarter" idx="12"/>
          </p:nvPr>
        </p:nvSpPr>
        <p:spPr/>
        <p:txBody>
          <a:bodyPr/>
          <a:lstStyle/>
          <a:p>
            <a:fld id="{2417DEE0-E920-4C27-A09E-8853B7E6CB25}" type="slidenum">
              <a:rPr lang="zh-CN" altLang="en-US" smtClean="0"/>
              <a:t>‹#›</a:t>
            </a:fld>
            <a:endParaRPr lang="zh-CN" altLang="en-US"/>
          </a:p>
        </p:txBody>
      </p:sp>
    </p:spTree>
    <p:extLst>
      <p:ext uri="{BB962C8B-B14F-4D97-AF65-F5344CB8AC3E}">
        <p14:creationId xmlns:p14="http://schemas.microsoft.com/office/powerpoint/2010/main" val="518455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4513B65-5381-4C1F-825B-37C2E5D78D8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8B9F340-42E2-468A-8A62-63257D004D7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7EC62B-2CF2-4E17-8C0D-45BAA94403D0}"/>
              </a:ext>
            </a:extLst>
          </p:cNvPr>
          <p:cNvSpPr>
            <a:spLocks noGrp="1"/>
          </p:cNvSpPr>
          <p:nvPr>
            <p:ph type="dt" sz="half" idx="10"/>
          </p:nvPr>
        </p:nvSpPr>
        <p:spPr/>
        <p:txBody>
          <a:bodyPr/>
          <a:lstStyle/>
          <a:p>
            <a:fld id="{B2B59641-410E-47A2-904D-84A5C0CBCD2E}" type="datetimeFigureOut">
              <a:rPr lang="zh-CN" altLang="en-US" smtClean="0"/>
              <a:t>2017/11/30</a:t>
            </a:fld>
            <a:endParaRPr lang="zh-CN" altLang="en-US"/>
          </a:p>
        </p:txBody>
      </p:sp>
      <p:sp>
        <p:nvSpPr>
          <p:cNvPr id="5" name="页脚占位符 4">
            <a:extLst>
              <a:ext uri="{FF2B5EF4-FFF2-40B4-BE49-F238E27FC236}">
                <a16:creationId xmlns:a16="http://schemas.microsoft.com/office/drawing/2014/main" id="{D15EA842-4D1A-4304-BE01-1FC4C7DE89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E34BE7-7F56-46A5-8F87-3A90D8F461C5}"/>
              </a:ext>
            </a:extLst>
          </p:cNvPr>
          <p:cNvSpPr>
            <a:spLocks noGrp="1"/>
          </p:cNvSpPr>
          <p:nvPr>
            <p:ph type="sldNum" sz="quarter" idx="12"/>
          </p:nvPr>
        </p:nvSpPr>
        <p:spPr/>
        <p:txBody>
          <a:bodyPr/>
          <a:lstStyle/>
          <a:p>
            <a:fld id="{2417DEE0-E920-4C27-A09E-8853B7E6CB25}" type="slidenum">
              <a:rPr lang="zh-CN" altLang="en-US" smtClean="0"/>
              <a:t>‹#›</a:t>
            </a:fld>
            <a:endParaRPr lang="zh-CN" altLang="en-US"/>
          </a:p>
        </p:txBody>
      </p:sp>
    </p:spTree>
    <p:extLst>
      <p:ext uri="{BB962C8B-B14F-4D97-AF65-F5344CB8AC3E}">
        <p14:creationId xmlns:p14="http://schemas.microsoft.com/office/powerpoint/2010/main" val="984763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18896F-1910-4684-9E9D-4C8EE87BAE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77B38C8-BDE5-4EA0-9CB4-5307BE4A11C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47C0B74-7C76-423E-A184-EB7F7B7772C9}"/>
              </a:ext>
            </a:extLst>
          </p:cNvPr>
          <p:cNvSpPr>
            <a:spLocks noGrp="1"/>
          </p:cNvSpPr>
          <p:nvPr>
            <p:ph type="dt" sz="half" idx="10"/>
          </p:nvPr>
        </p:nvSpPr>
        <p:spPr/>
        <p:txBody>
          <a:bodyPr/>
          <a:lstStyle/>
          <a:p>
            <a:fld id="{B2B59641-410E-47A2-904D-84A5C0CBCD2E}" type="datetimeFigureOut">
              <a:rPr lang="zh-CN" altLang="en-US" smtClean="0"/>
              <a:t>2017/11/30</a:t>
            </a:fld>
            <a:endParaRPr lang="zh-CN" altLang="en-US"/>
          </a:p>
        </p:txBody>
      </p:sp>
      <p:sp>
        <p:nvSpPr>
          <p:cNvPr id="5" name="页脚占位符 4">
            <a:extLst>
              <a:ext uri="{FF2B5EF4-FFF2-40B4-BE49-F238E27FC236}">
                <a16:creationId xmlns:a16="http://schemas.microsoft.com/office/drawing/2014/main" id="{6FEF5972-340C-4B83-A420-DECC687F1D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4A8589-43BE-4B0E-B319-ABDDB7FD44C9}"/>
              </a:ext>
            </a:extLst>
          </p:cNvPr>
          <p:cNvSpPr>
            <a:spLocks noGrp="1"/>
          </p:cNvSpPr>
          <p:nvPr>
            <p:ph type="sldNum" sz="quarter" idx="12"/>
          </p:nvPr>
        </p:nvSpPr>
        <p:spPr/>
        <p:txBody>
          <a:bodyPr/>
          <a:lstStyle/>
          <a:p>
            <a:fld id="{2417DEE0-E920-4C27-A09E-8853B7E6CB25}" type="slidenum">
              <a:rPr lang="zh-CN" altLang="en-US" smtClean="0"/>
              <a:t>‹#›</a:t>
            </a:fld>
            <a:endParaRPr lang="zh-CN" altLang="en-US"/>
          </a:p>
        </p:txBody>
      </p:sp>
    </p:spTree>
    <p:extLst>
      <p:ext uri="{BB962C8B-B14F-4D97-AF65-F5344CB8AC3E}">
        <p14:creationId xmlns:p14="http://schemas.microsoft.com/office/powerpoint/2010/main" val="1176343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58F874-CD2C-44AA-80ED-19A80E94B24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FB748C5-00C3-49CA-A4F6-ECBC7670F4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D04D2E8-A461-4788-BE3B-2AAC83F0E10C}"/>
              </a:ext>
            </a:extLst>
          </p:cNvPr>
          <p:cNvSpPr>
            <a:spLocks noGrp="1"/>
          </p:cNvSpPr>
          <p:nvPr>
            <p:ph type="dt" sz="half" idx="10"/>
          </p:nvPr>
        </p:nvSpPr>
        <p:spPr/>
        <p:txBody>
          <a:bodyPr/>
          <a:lstStyle/>
          <a:p>
            <a:fld id="{B2B59641-410E-47A2-904D-84A5C0CBCD2E}" type="datetimeFigureOut">
              <a:rPr lang="zh-CN" altLang="en-US" smtClean="0"/>
              <a:t>2017/11/30</a:t>
            </a:fld>
            <a:endParaRPr lang="zh-CN" altLang="en-US"/>
          </a:p>
        </p:txBody>
      </p:sp>
      <p:sp>
        <p:nvSpPr>
          <p:cNvPr id="5" name="页脚占位符 4">
            <a:extLst>
              <a:ext uri="{FF2B5EF4-FFF2-40B4-BE49-F238E27FC236}">
                <a16:creationId xmlns:a16="http://schemas.microsoft.com/office/drawing/2014/main" id="{EF401190-5E1D-48D2-A2CC-78B0C47F62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863864-C6DE-4D57-B0CF-AFBF6E6834FC}"/>
              </a:ext>
            </a:extLst>
          </p:cNvPr>
          <p:cNvSpPr>
            <a:spLocks noGrp="1"/>
          </p:cNvSpPr>
          <p:nvPr>
            <p:ph type="sldNum" sz="quarter" idx="12"/>
          </p:nvPr>
        </p:nvSpPr>
        <p:spPr/>
        <p:txBody>
          <a:bodyPr/>
          <a:lstStyle/>
          <a:p>
            <a:fld id="{2417DEE0-E920-4C27-A09E-8853B7E6CB25}" type="slidenum">
              <a:rPr lang="zh-CN" altLang="en-US" smtClean="0"/>
              <a:t>‹#›</a:t>
            </a:fld>
            <a:endParaRPr lang="zh-CN" altLang="en-US"/>
          </a:p>
        </p:txBody>
      </p:sp>
    </p:spTree>
    <p:extLst>
      <p:ext uri="{BB962C8B-B14F-4D97-AF65-F5344CB8AC3E}">
        <p14:creationId xmlns:p14="http://schemas.microsoft.com/office/powerpoint/2010/main" val="1003623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1FB11-CCBE-453C-852A-0CEF670F513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B96B8B1-FF80-4970-A81F-BD6D3E40C4C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FF0CD13-FC9D-4CE0-B84E-279B99F2FCF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D8EC6FD-550C-45E5-9C4B-AB14B968598A}"/>
              </a:ext>
            </a:extLst>
          </p:cNvPr>
          <p:cNvSpPr>
            <a:spLocks noGrp="1"/>
          </p:cNvSpPr>
          <p:nvPr>
            <p:ph type="dt" sz="half" idx="10"/>
          </p:nvPr>
        </p:nvSpPr>
        <p:spPr/>
        <p:txBody>
          <a:bodyPr/>
          <a:lstStyle/>
          <a:p>
            <a:fld id="{B2B59641-410E-47A2-904D-84A5C0CBCD2E}" type="datetimeFigureOut">
              <a:rPr lang="zh-CN" altLang="en-US" smtClean="0"/>
              <a:t>2017/11/30</a:t>
            </a:fld>
            <a:endParaRPr lang="zh-CN" altLang="en-US"/>
          </a:p>
        </p:txBody>
      </p:sp>
      <p:sp>
        <p:nvSpPr>
          <p:cNvPr id="6" name="页脚占位符 5">
            <a:extLst>
              <a:ext uri="{FF2B5EF4-FFF2-40B4-BE49-F238E27FC236}">
                <a16:creationId xmlns:a16="http://schemas.microsoft.com/office/drawing/2014/main" id="{637289E0-013B-413A-AE96-E9E5323E1EB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6FD47E-3286-4D9E-83A4-FECD2D5039A4}"/>
              </a:ext>
            </a:extLst>
          </p:cNvPr>
          <p:cNvSpPr>
            <a:spLocks noGrp="1"/>
          </p:cNvSpPr>
          <p:nvPr>
            <p:ph type="sldNum" sz="quarter" idx="12"/>
          </p:nvPr>
        </p:nvSpPr>
        <p:spPr/>
        <p:txBody>
          <a:bodyPr/>
          <a:lstStyle/>
          <a:p>
            <a:fld id="{2417DEE0-E920-4C27-A09E-8853B7E6CB25}" type="slidenum">
              <a:rPr lang="zh-CN" altLang="en-US" smtClean="0"/>
              <a:t>‹#›</a:t>
            </a:fld>
            <a:endParaRPr lang="zh-CN" altLang="en-US"/>
          </a:p>
        </p:txBody>
      </p:sp>
    </p:spTree>
    <p:extLst>
      <p:ext uri="{BB962C8B-B14F-4D97-AF65-F5344CB8AC3E}">
        <p14:creationId xmlns:p14="http://schemas.microsoft.com/office/powerpoint/2010/main" val="2358940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DAFEE7-F995-478C-AC87-8661113F3A5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9935939-FD83-4656-B68E-6603399C69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6D6CC95-F808-4F51-A10B-77C3832A135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9A1D995-9AFC-4F81-9852-58F8D444A4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649667B-C508-42E2-94B1-C9AAF90BAA1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D6902A7-C14B-4BB8-9937-81DB0887AC46}"/>
              </a:ext>
            </a:extLst>
          </p:cNvPr>
          <p:cNvSpPr>
            <a:spLocks noGrp="1"/>
          </p:cNvSpPr>
          <p:nvPr>
            <p:ph type="dt" sz="half" idx="10"/>
          </p:nvPr>
        </p:nvSpPr>
        <p:spPr/>
        <p:txBody>
          <a:bodyPr/>
          <a:lstStyle/>
          <a:p>
            <a:fld id="{B2B59641-410E-47A2-904D-84A5C0CBCD2E}" type="datetimeFigureOut">
              <a:rPr lang="zh-CN" altLang="en-US" smtClean="0"/>
              <a:t>2017/11/30</a:t>
            </a:fld>
            <a:endParaRPr lang="zh-CN" altLang="en-US"/>
          </a:p>
        </p:txBody>
      </p:sp>
      <p:sp>
        <p:nvSpPr>
          <p:cNvPr id="8" name="页脚占位符 7">
            <a:extLst>
              <a:ext uri="{FF2B5EF4-FFF2-40B4-BE49-F238E27FC236}">
                <a16:creationId xmlns:a16="http://schemas.microsoft.com/office/drawing/2014/main" id="{2425EBDB-ABFD-4CDF-A6C8-93CC8923A5C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98CC309-157D-474E-B99C-FACA039A5C65}"/>
              </a:ext>
            </a:extLst>
          </p:cNvPr>
          <p:cNvSpPr>
            <a:spLocks noGrp="1"/>
          </p:cNvSpPr>
          <p:nvPr>
            <p:ph type="sldNum" sz="quarter" idx="12"/>
          </p:nvPr>
        </p:nvSpPr>
        <p:spPr/>
        <p:txBody>
          <a:bodyPr/>
          <a:lstStyle/>
          <a:p>
            <a:fld id="{2417DEE0-E920-4C27-A09E-8853B7E6CB25}" type="slidenum">
              <a:rPr lang="zh-CN" altLang="en-US" smtClean="0"/>
              <a:t>‹#›</a:t>
            </a:fld>
            <a:endParaRPr lang="zh-CN" altLang="en-US"/>
          </a:p>
        </p:txBody>
      </p:sp>
    </p:spTree>
    <p:extLst>
      <p:ext uri="{BB962C8B-B14F-4D97-AF65-F5344CB8AC3E}">
        <p14:creationId xmlns:p14="http://schemas.microsoft.com/office/powerpoint/2010/main" val="3448624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1F183-8A8E-496E-AD5A-687AB4E7B5E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79DE79B-8E04-4918-A7C7-66153C9DCAAC}"/>
              </a:ext>
            </a:extLst>
          </p:cNvPr>
          <p:cNvSpPr>
            <a:spLocks noGrp="1"/>
          </p:cNvSpPr>
          <p:nvPr>
            <p:ph type="dt" sz="half" idx="10"/>
          </p:nvPr>
        </p:nvSpPr>
        <p:spPr/>
        <p:txBody>
          <a:bodyPr/>
          <a:lstStyle/>
          <a:p>
            <a:fld id="{B2B59641-410E-47A2-904D-84A5C0CBCD2E}" type="datetimeFigureOut">
              <a:rPr lang="zh-CN" altLang="en-US" smtClean="0"/>
              <a:t>2017/11/30</a:t>
            </a:fld>
            <a:endParaRPr lang="zh-CN" altLang="en-US"/>
          </a:p>
        </p:txBody>
      </p:sp>
      <p:sp>
        <p:nvSpPr>
          <p:cNvPr id="4" name="页脚占位符 3">
            <a:extLst>
              <a:ext uri="{FF2B5EF4-FFF2-40B4-BE49-F238E27FC236}">
                <a16:creationId xmlns:a16="http://schemas.microsoft.com/office/drawing/2014/main" id="{709FC1E6-0894-4E97-91EE-0B08AE060FE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7988F42-181A-422F-B02F-A7EC219525D1}"/>
              </a:ext>
            </a:extLst>
          </p:cNvPr>
          <p:cNvSpPr>
            <a:spLocks noGrp="1"/>
          </p:cNvSpPr>
          <p:nvPr>
            <p:ph type="sldNum" sz="quarter" idx="12"/>
          </p:nvPr>
        </p:nvSpPr>
        <p:spPr/>
        <p:txBody>
          <a:bodyPr/>
          <a:lstStyle/>
          <a:p>
            <a:fld id="{2417DEE0-E920-4C27-A09E-8853B7E6CB25}" type="slidenum">
              <a:rPr lang="zh-CN" altLang="en-US" smtClean="0"/>
              <a:t>‹#›</a:t>
            </a:fld>
            <a:endParaRPr lang="zh-CN" altLang="en-US"/>
          </a:p>
        </p:txBody>
      </p:sp>
    </p:spTree>
    <p:extLst>
      <p:ext uri="{BB962C8B-B14F-4D97-AF65-F5344CB8AC3E}">
        <p14:creationId xmlns:p14="http://schemas.microsoft.com/office/powerpoint/2010/main" val="125395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8FD36D7-E779-4C36-82FA-A8415C15781B}"/>
              </a:ext>
            </a:extLst>
          </p:cNvPr>
          <p:cNvSpPr>
            <a:spLocks noGrp="1"/>
          </p:cNvSpPr>
          <p:nvPr>
            <p:ph type="dt" sz="half" idx="10"/>
          </p:nvPr>
        </p:nvSpPr>
        <p:spPr/>
        <p:txBody>
          <a:bodyPr/>
          <a:lstStyle/>
          <a:p>
            <a:fld id="{B2B59641-410E-47A2-904D-84A5C0CBCD2E}" type="datetimeFigureOut">
              <a:rPr lang="zh-CN" altLang="en-US" smtClean="0"/>
              <a:t>2017/11/30</a:t>
            </a:fld>
            <a:endParaRPr lang="zh-CN" altLang="en-US"/>
          </a:p>
        </p:txBody>
      </p:sp>
      <p:sp>
        <p:nvSpPr>
          <p:cNvPr id="3" name="页脚占位符 2">
            <a:extLst>
              <a:ext uri="{FF2B5EF4-FFF2-40B4-BE49-F238E27FC236}">
                <a16:creationId xmlns:a16="http://schemas.microsoft.com/office/drawing/2014/main" id="{4C0416BB-7991-42EF-9C0E-E8203880FE3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DB2A02A-E751-4254-88E2-113A505C42ED}"/>
              </a:ext>
            </a:extLst>
          </p:cNvPr>
          <p:cNvSpPr>
            <a:spLocks noGrp="1"/>
          </p:cNvSpPr>
          <p:nvPr>
            <p:ph type="sldNum" sz="quarter" idx="12"/>
          </p:nvPr>
        </p:nvSpPr>
        <p:spPr/>
        <p:txBody>
          <a:bodyPr/>
          <a:lstStyle/>
          <a:p>
            <a:fld id="{2417DEE0-E920-4C27-A09E-8853B7E6CB25}" type="slidenum">
              <a:rPr lang="zh-CN" altLang="en-US" smtClean="0"/>
              <a:t>‹#›</a:t>
            </a:fld>
            <a:endParaRPr lang="zh-CN" altLang="en-US"/>
          </a:p>
        </p:txBody>
      </p:sp>
    </p:spTree>
    <p:extLst>
      <p:ext uri="{BB962C8B-B14F-4D97-AF65-F5344CB8AC3E}">
        <p14:creationId xmlns:p14="http://schemas.microsoft.com/office/powerpoint/2010/main" val="6838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2507F-E44C-4EBF-B314-F70F99B219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499151A-7E49-405D-B55C-F7EBED54A7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ADE21BF-1727-4213-9984-96B77E6EF4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96C1569-1071-42E7-AB4C-1E6F480EDBD1}"/>
              </a:ext>
            </a:extLst>
          </p:cNvPr>
          <p:cNvSpPr>
            <a:spLocks noGrp="1"/>
          </p:cNvSpPr>
          <p:nvPr>
            <p:ph type="dt" sz="half" idx="10"/>
          </p:nvPr>
        </p:nvSpPr>
        <p:spPr/>
        <p:txBody>
          <a:bodyPr/>
          <a:lstStyle/>
          <a:p>
            <a:fld id="{B2B59641-410E-47A2-904D-84A5C0CBCD2E}" type="datetimeFigureOut">
              <a:rPr lang="zh-CN" altLang="en-US" smtClean="0"/>
              <a:t>2017/11/30</a:t>
            </a:fld>
            <a:endParaRPr lang="zh-CN" altLang="en-US"/>
          </a:p>
        </p:txBody>
      </p:sp>
      <p:sp>
        <p:nvSpPr>
          <p:cNvPr id="6" name="页脚占位符 5">
            <a:extLst>
              <a:ext uri="{FF2B5EF4-FFF2-40B4-BE49-F238E27FC236}">
                <a16:creationId xmlns:a16="http://schemas.microsoft.com/office/drawing/2014/main" id="{5EE3D9BA-BC5E-4722-B43B-29A4BED8DC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462EC7-8BB7-449D-B7C6-BC1A73A4D96C}"/>
              </a:ext>
            </a:extLst>
          </p:cNvPr>
          <p:cNvSpPr>
            <a:spLocks noGrp="1"/>
          </p:cNvSpPr>
          <p:nvPr>
            <p:ph type="sldNum" sz="quarter" idx="12"/>
          </p:nvPr>
        </p:nvSpPr>
        <p:spPr/>
        <p:txBody>
          <a:bodyPr/>
          <a:lstStyle/>
          <a:p>
            <a:fld id="{2417DEE0-E920-4C27-A09E-8853B7E6CB25}" type="slidenum">
              <a:rPr lang="zh-CN" altLang="en-US" smtClean="0"/>
              <a:t>‹#›</a:t>
            </a:fld>
            <a:endParaRPr lang="zh-CN" altLang="en-US"/>
          </a:p>
        </p:txBody>
      </p:sp>
    </p:spTree>
    <p:extLst>
      <p:ext uri="{BB962C8B-B14F-4D97-AF65-F5344CB8AC3E}">
        <p14:creationId xmlns:p14="http://schemas.microsoft.com/office/powerpoint/2010/main" val="2917531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26E1B6-1916-47C6-A661-3E2399B4037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EBFF5CD-1AF3-41B6-91A0-543022E8E9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025523-C6BE-4008-ABFD-670255194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A48EC3-3E47-4ED3-838A-E33790163807}"/>
              </a:ext>
            </a:extLst>
          </p:cNvPr>
          <p:cNvSpPr>
            <a:spLocks noGrp="1"/>
          </p:cNvSpPr>
          <p:nvPr>
            <p:ph type="dt" sz="half" idx="10"/>
          </p:nvPr>
        </p:nvSpPr>
        <p:spPr/>
        <p:txBody>
          <a:bodyPr/>
          <a:lstStyle/>
          <a:p>
            <a:fld id="{B2B59641-410E-47A2-904D-84A5C0CBCD2E}" type="datetimeFigureOut">
              <a:rPr lang="zh-CN" altLang="en-US" smtClean="0"/>
              <a:t>2017/11/30</a:t>
            </a:fld>
            <a:endParaRPr lang="zh-CN" altLang="en-US"/>
          </a:p>
        </p:txBody>
      </p:sp>
      <p:sp>
        <p:nvSpPr>
          <p:cNvPr id="6" name="页脚占位符 5">
            <a:extLst>
              <a:ext uri="{FF2B5EF4-FFF2-40B4-BE49-F238E27FC236}">
                <a16:creationId xmlns:a16="http://schemas.microsoft.com/office/drawing/2014/main" id="{398A9C95-9B62-4F6D-92D4-8983BC9E03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8C802C-42F0-4E79-8C4E-2AC9214EB6D0}"/>
              </a:ext>
            </a:extLst>
          </p:cNvPr>
          <p:cNvSpPr>
            <a:spLocks noGrp="1"/>
          </p:cNvSpPr>
          <p:nvPr>
            <p:ph type="sldNum" sz="quarter" idx="12"/>
          </p:nvPr>
        </p:nvSpPr>
        <p:spPr/>
        <p:txBody>
          <a:bodyPr/>
          <a:lstStyle/>
          <a:p>
            <a:fld id="{2417DEE0-E920-4C27-A09E-8853B7E6CB25}" type="slidenum">
              <a:rPr lang="zh-CN" altLang="en-US" smtClean="0"/>
              <a:t>‹#›</a:t>
            </a:fld>
            <a:endParaRPr lang="zh-CN" altLang="en-US"/>
          </a:p>
        </p:txBody>
      </p:sp>
    </p:spTree>
    <p:extLst>
      <p:ext uri="{BB962C8B-B14F-4D97-AF65-F5344CB8AC3E}">
        <p14:creationId xmlns:p14="http://schemas.microsoft.com/office/powerpoint/2010/main" val="1417126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0A2B0C9-1C2E-442B-B771-85A72DB61E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A0F94C8-F61C-4B0B-A4AC-BECC640120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833C65-B23B-438A-85A6-27E2BEA02D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B59641-410E-47A2-904D-84A5C0CBCD2E}" type="datetimeFigureOut">
              <a:rPr lang="zh-CN" altLang="en-US" smtClean="0"/>
              <a:t>2017/11/30</a:t>
            </a:fld>
            <a:endParaRPr lang="zh-CN" altLang="en-US"/>
          </a:p>
        </p:txBody>
      </p:sp>
      <p:sp>
        <p:nvSpPr>
          <p:cNvPr id="5" name="页脚占位符 4">
            <a:extLst>
              <a:ext uri="{FF2B5EF4-FFF2-40B4-BE49-F238E27FC236}">
                <a16:creationId xmlns:a16="http://schemas.microsoft.com/office/drawing/2014/main" id="{0F580174-751B-4438-A989-D02F25186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2768411-46F4-4E73-8CF1-C6851BB8FB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7DEE0-E920-4C27-A09E-8853B7E6CB25}" type="slidenum">
              <a:rPr lang="zh-CN" altLang="en-US" smtClean="0"/>
              <a:t>‹#›</a:t>
            </a:fld>
            <a:endParaRPr lang="zh-CN" altLang="en-US"/>
          </a:p>
        </p:txBody>
      </p:sp>
    </p:spTree>
    <p:extLst>
      <p:ext uri="{BB962C8B-B14F-4D97-AF65-F5344CB8AC3E}">
        <p14:creationId xmlns:p14="http://schemas.microsoft.com/office/powerpoint/2010/main" val="1011334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4B16E-22C4-4E4C-B67C-826076CC72F7}"/>
              </a:ext>
            </a:extLst>
          </p:cNvPr>
          <p:cNvSpPr>
            <a:spLocks noGrp="1"/>
          </p:cNvSpPr>
          <p:nvPr>
            <p:ph type="ctrTitle"/>
          </p:nvPr>
        </p:nvSpPr>
        <p:spPr>
          <a:xfrm>
            <a:off x="1590261" y="642730"/>
            <a:ext cx="8481392" cy="554728"/>
          </a:xfrm>
        </p:spPr>
        <p:txBody>
          <a:bodyPr>
            <a:normAutofit/>
          </a:bodyPr>
          <a:lstStyle/>
          <a:p>
            <a:r>
              <a:rPr lang="en-US" altLang="zh-CN" sz="3200" b="1" dirty="0" err="1"/>
              <a:t>SpringCloud</a:t>
            </a:r>
            <a:endParaRPr lang="zh-CN" altLang="en-US" sz="3200" b="1" dirty="0"/>
          </a:p>
        </p:txBody>
      </p:sp>
      <p:sp>
        <p:nvSpPr>
          <p:cNvPr id="3" name="副标题 2">
            <a:extLst>
              <a:ext uri="{FF2B5EF4-FFF2-40B4-BE49-F238E27FC236}">
                <a16:creationId xmlns:a16="http://schemas.microsoft.com/office/drawing/2014/main" id="{45A64391-3D0C-4563-9A8B-AFA2CF9BAB1D}"/>
              </a:ext>
            </a:extLst>
          </p:cNvPr>
          <p:cNvSpPr>
            <a:spLocks noGrp="1"/>
          </p:cNvSpPr>
          <p:nvPr>
            <p:ph type="subTitle" idx="1"/>
          </p:nvPr>
        </p:nvSpPr>
        <p:spPr>
          <a:xfrm>
            <a:off x="1205948" y="1197458"/>
            <a:ext cx="10217426" cy="4615070"/>
          </a:xfrm>
        </p:spPr>
        <p:txBody>
          <a:bodyPr>
            <a:normAutofit/>
          </a:bodyPr>
          <a:lstStyle/>
          <a:p>
            <a:pPr algn="l"/>
            <a:r>
              <a:rPr lang="en-US" altLang="zh-CN" dirty="0"/>
              <a:t>Eureka is a REST (Representational State Transfer) based service that is primarily used in the AWS cloud for locating services for the purpose of load balancing and failover of middle-tier servers.</a:t>
            </a:r>
            <a:endParaRPr lang="en-US" altLang="zh-CN" b="1" dirty="0"/>
          </a:p>
          <a:p>
            <a:pPr marL="342900" indent="-342900" algn="l">
              <a:buFont typeface="Arial" panose="020B0604020202020204" pitchFamily="34" charset="0"/>
              <a:buChar char="•"/>
            </a:pPr>
            <a:endParaRPr lang="en-US" altLang="zh-CN" dirty="0"/>
          </a:p>
          <a:p>
            <a:pPr marL="342900" indent="-342900" algn="l">
              <a:buFont typeface="Arial" panose="020B0604020202020204" pitchFamily="34" charset="0"/>
              <a:buChar char="•"/>
            </a:pPr>
            <a:endParaRPr lang="en-US" altLang="zh-CN" dirty="0"/>
          </a:p>
          <a:p>
            <a:pPr lvl="1" algn="l"/>
            <a:endParaRPr lang="zh-CN" altLang="en-US" dirty="0"/>
          </a:p>
        </p:txBody>
      </p:sp>
      <p:graphicFrame>
        <p:nvGraphicFramePr>
          <p:cNvPr id="4" name="图示 3">
            <a:extLst>
              <a:ext uri="{FF2B5EF4-FFF2-40B4-BE49-F238E27FC236}">
                <a16:creationId xmlns:a16="http://schemas.microsoft.com/office/drawing/2014/main" id="{CC9446C3-43B4-4576-B26A-0AF62DAC643F}"/>
              </a:ext>
            </a:extLst>
          </p:cNvPr>
          <p:cNvGraphicFramePr/>
          <p:nvPr>
            <p:extLst>
              <p:ext uri="{D42A27DB-BD31-4B8C-83A1-F6EECF244321}">
                <p14:modId xmlns:p14="http://schemas.microsoft.com/office/powerpoint/2010/main" val="1442628013"/>
              </p:ext>
            </p:extLst>
          </p:nvPr>
        </p:nvGraphicFramePr>
        <p:xfrm>
          <a:off x="2968487" y="2197285"/>
          <a:ext cx="7103166" cy="40179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0867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4B16E-22C4-4E4C-B67C-826076CC72F7}"/>
              </a:ext>
            </a:extLst>
          </p:cNvPr>
          <p:cNvSpPr>
            <a:spLocks noGrp="1"/>
          </p:cNvSpPr>
          <p:nvPr>
            <p:ph type="ctrTitle"/>
          </p:nvPr>
        </p:nvSpPr>
        <p:spPr>
          <a:xfrm>
            <a:off x="1590261" y="642730"/>
            <a:ext cx="8481392" cy="554728"/>
          </a:xfrm>
        </p:spPr>
        <p:txBody>
          <a:bodyPr>
            <a:normAutofit/>
          </a:bodyPr>
          <a:lstStyle/>
          <a:p>
            <a:r>
              <a:rPr lang="en-US" altLang="zh-CN" sz="3200" b="1" dirty="0" err="1"/>
              <a:t>SpringCloud</a:t>
            </a:r>
            <a:endParaRPr lang="zh-CN" altLang="en-US" sz="3200" b="1" dirty="0"/>
          </a:p>
        </p:txBody>
      </p:sp>
      <p:sp>
        <p:nvSpPr>
          <p:cNvPr id="3" name="副标题 2">
            <a:extLst>
              <a:ext uri="{FF2B5EF4-FFF2-40B4-BE49-F238E27FC236}">
                <a16:creationId xmlns:a16="http://schemas.microsoft.com/office/drawing/2014/main" id="{45A64391-3D0C-4563-9A8B-AFA2CF9BAB1D}"/>
              </a:ext>
            </a:extLst>
          </p:cNvPr>
          <p:cNvSpPr>
            <a:spLocks noGrp="1"/>
          </p:cNvSpPr>
          <p:nvPr>
            <p:ph type="subTitle" idx="1"/>
          </p:nvPr>
        </p:nvSpPr>
        <p:spPr>
          <a:xfrm>
            <a:off x="1205948" y="1197458"/>
            <a:ext cx="10217426" cy="4615070"/>
          </a:xfrm>
        </p:spPr>
        <p:txBody>
          <a:bodyPr>
            <a:normAutofit/>
          </a:bodyPr>
          <a:lstStyle/>
          <a:p>
            <a:pPr algn="l"/>
            <a:r>
              <a:rPr lang="en-US" altLang="zh-CN" dirty="0"/>
              <a:t>Eureka</a:t>
            </a:r>
          </a:p>
          <a:p>
            <a:pPr algn="l"/>
            <a:r>
              <a:rPr lang="zh-CN" altLang="en-US" dirty="0"/>
              <a:t>心跳</a:t>
            </a:r>
            <a:endParaRPr lang="en-US" altLang="zh-CN" dirty="0"/>
          </a:p>
          <a:p>
            <a:pPr algn="l"/>
            <a:r>
              <a:rPr lang="zh-CN" altLang="en-US" dirty="0"/>
              <a:t>自我保护</a:t>
            </a:r>
            <a:endParaRPr lang="en-US" altLang="zh-CN" dirty="0"/>
          </a:p>
          <a:p>
            <a:pPr algn="l"/>
            <a:r>
              <a:rPr lang="zh-CN" altLang="en-US" dirty="0"/>
              <a:t>集群</a:t>
            </a:r>
          </a:p>
        </p:txBody>
      </p:sp>
    </p:spTree>
    <p:extLst>
      <p:ext uri="{BB962C8B-B14F-4D97-AF65-F5344CB8AC3E}">
        <p14:creationId xmlns:p14="http://schemas.microsoft.com/office/powerpoint/2010/main" val="3795431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4B16E-22C4-4E4C-B67C-826076CC72F7}"/>
              </a:ext>
            </a:extLst>
          </p:cNvPr>
          <p:cNvSpPr>
            <a:spLocks noGrp="1"/>
          </p:cNvSpPr>
          <p:nvPr>
            <p:ph type="ctrTitle"/>
          </p:nvPr>
        </p:nvSpPr>
        <p:spPr>
          <a:xfrm>
            <a:off x="1590261" y="642730"/>
            <a:ext cx="8481392" cy="554728"/>
          </a:xfrm>
        </p:spPr>
        <p:txBody>
          <a:bodyPr>
            <a:normAutofit/>
          </a:bodyPr>
          <a:lstStyle/>
          <a:p>
            <a:r>
              <a:rPr lang="en-US" altLang="zh-CN" sz="3200" b="1" dirty="0" err="1"/>
              <a:t>SpringCloud</a:t>
            </a:r>
            <a:endParaRPr lang="zh-CN" altLang="en-US" sz="3200" b="1" dirty="0"/>
          </a:p>
        </p:txBody>
      </p:sp>
      <p:sp>
        <p:nvSpPr>
          <p:cNvPr id="3" name="副标题 2">
            <a:extLst>
              <a:ext uri="{FF2B5EF4-FFF2-40B4-BE49-F238E27FC236}">
                <a16:creationId xmlns:a16="http://schemas.microsoft.com/office/drawing/2014/main" id="{45A64391-3D0C-4563-9A8B-AFA2CF9BAB1D}"/>
              </a:ext>
            </a:extLst>
          </p:cNvPr>
          <p:cNvSpPr>
            <a:spLocks noGrp="1"/>
          </p:cNvSpPr>
          <p:nvPr>
            <p:ph type="subTitle" idx="1"/>
          </p:nvPr>
        </p:nvSpPr>
        <p:spPr>
          <a:xfrm>
            <a:off x="1205948" y="1197458"/>
            <a:ext cx="10217426" cy="4615070"/>
          </a:xfrm>
        </p:spPr>
        <p:txBody>
          <a:bodyPr>
            <a:normAutofit lnSpcReduction="10000"/>
          </a:bodyPr>
          <a:lstStyle/>
          <a:p>
            <a:pPr marL="342900" indent="-342900" algn="l">
              <a:buFont typeface="Arial" panose="020B0604020202020204" pitchFamily="34" charset="0"/>
              <a:buChar char="•"/>
            </a:pPr>
            <a:r>
              <a:rPr lang="en-US" altLang="zh-CN" b="1" dirty="0"/>
              <a:t>Spring Cloud Netflix:</a:t>
            </a:r>
          </a:p>
          <a:p>
            <a:pPr marL="800100" lvl="1" indent="-342900" algn="l">
              <a:buFont typeface="Arial" panose="020B0604020202020204" pitchFamily="34" charset="0"/>
              <a:buChar char="•"/>
            </a:pPr>
            <a:r>
              <a:rPr lang="en-US" altLang="zh-CN" b="1" dirty="0"/>
              <a:t>Netflix Eureka</a:t>
            </a:r>
          </a:p>
          <a:p>
            <a:pPr marL="800100" lvl="1" indent="-342900" algn="l">
              <a:buFont typeface="Arial" panose="020B0604020202020204" pitchFamily="34" charset="0"/>
              <a:buChar char="•"/>
            </a:pPr>
            <a:r>
              <a:rPr lang="en-US" altLang="zh-CN" b="1" dirty="0"/>
              <a:t>Netflix </a:t>
            </a:r>
            <a:r>
              <a:rPr lang="en-US" altLang="zh-CN" b="1" dirty="0" err="1"/>
              <a:t>Hystrix</a:t>
            </a:r>
            <a:endParaRPr lang="en-US" altLang="zh-CN" b="1" dirty="0"/>
          </a:p>
          <a:p>
            <a:pPr marL="800100" lvl="1" indent="-342900" algn="l">
              <a:buFont typeface="Arial" panose="020B0604020202020204" pitchFamily="34" charset="0"/>
              <a:buChar char="•"/>
            </a:pPr>
            <a:r>
              <a:rPr lang="en-US" altLang="zh-CN" b="1" dirty="0"/>
              <a:t>Netflix </a:t>
            </a:r>
            <a:r>
              <a:rPr lang="en-US" altLang="zh-CN" b="1" dirty="0" err="1"/>
              <a:t>Zuul</a:t>
            </a:r>
            <a:endParaRPr lang="en-US" altLang="zh-CN" b="1" dirty="0"/>
          </a:p>
          <a:p>
            <a:pPr marL="800100" lvl="1" indent="-342900" algn="l">
              <a:buFont typeface="Arial" panose="020B0604020202020204" pitchFamily="34" charset="0"/>
              <a:buChar char="•"/>
            </a:pPr>
            <a:r>
              <a:rPr lang="en-US" altLang="zh-CN" b="1" dirty="0"/>
              <a:t>Netflix </a:t>
            </a:r>
            <a:r>
              <a:rPr lang="en-US" altLang="zh-CN" b="1" dirty="0" err="1"/>
              <a:t>Archaius</a:t>
            </a:r>
            <a:endParaRPr lang="en-US" altLang="zh-CN" b="1" dirty="0"/>
          </a:p>
          <a:p>
            <a:pPr marL="342900" indent="-342900" algn="l">
              <a:buFont typeface="Arial" panose="020B0604020202020204" pitchFamily="34" charset="0"/>
              <a:buChar char="•"/>
            </a:pPr>
            <a:r>
              <a:rPr lang="en-US" altLang="zh-CN" b="1" dirty="0"/>
              <a:t>Spring Cloud Config</a:t>
            </a:r>
          </a:p>
          <a:p>
            <a:pPr marL="342900" indent="-342900" algn="l">
              <a:buFont typeface="Arial" panose="020B0604020202020204" pitchFamily="34" charset="0"/>
              <a:buChar char="•"/>
            </a:pPr>
            <a:r>
              <a:rPr lang="en-US" altLang="zh-CN" b="1" dirty="0"/>
              <a:t>Spring Cloud Bus</a:t>
            </a:r>
          </a:p>
          <a:p>
            <a:pPr marL="342900" indent="-342900" algn="l">
              <a:buFont typeface="Arial" panose="020B0604020202020204" pitchFamily="34" charset="0"/>
              <a:buChar char="•"/>
            </a:pPr>
            <a:r>
              <a:rPr lang="en-US" altLang="zh-CN" b="1" dirty="0"/>
              <a:t>Spring Cloud for Cloud Foundry</a:t>
            </a:r>
          </a:p>
          <a:p>
            <a:pPr marL="342900" indent="-342900" algn="l">
              <a:buFont typeface="Arial" panose="020B0604020202020204" pitchFamily="34" charset="0"/>
              <a:buChar char="•"/>
            </a:pPr>
            <a:r>
              <a:rPr lang="en-US" altLang="zh-CN" b="1" dirty="0"/>
              <a:t>Spring Cloud Cluster</a:t>
            </a:r>
          </a:p>
          <a:p>
            <a:pPr marL="342900" indent="-342900" algn="l">
              <a:buFont typeface="Arial" panose="020B0604020202020204" pitchFamily="34" charset="0"/>
              <a:buChar char="•"/>
            </a:pPr>
            <a:r>
              <a:rPr lang="en-US" altLang="zh-CN" b="1" dirty="0"/>
              <a:t>Spring Cloud Consul</a:t>
            </a:r>
          </a:p>
          <a:p>
            <a:pPr marL="342900" indent="-342900" algn="l">
              <a:buFont typeface="Arial" panose="020B0604020202020204" pitchFamily="34" charset="0"/>
              <a:buChar char="•"/>
            </a:pPr>
            <a:r>
              <a:rPr lang="en-US" altLang="zh-CN" b="1" dirty="0"/>
              <a:t>Security,  Sleuth, Data Flow, Stream, Task, Zookeeper, Connectors. Starters,  CLI</a:t>
            </a:r>
          </a:p>
          <a:p>
            <a:pPr marL="342900" indent="-342900" algn="l">
              <a:buFont typeface="Arial" panose="020B0604020202020204" pitchFamily="34" charset="0"/>
              <a:buChar char="•"/>
            </a:pPr>
            <a:endParaRPr lang="en-US" altLang="zh-CN" b="1" dirty="0"/>
          </a:p>
          <a:p>
            <a:pPr marL="342900" indent="-342900" algn="l">
              <a:buFont typeface="Arial" panose="020B0604020202020204" pitchFamily="34" charset="0"/>
              <a:buChar char="•"/>
            </a:pPr>
            <a:endParaRPr lang="en-US" altLang="zh-CN" dirty="0"/>
          </a:p>
          <a:p>
            <a:pPr marL="342900" indent="-342900" algn="l">
              <a:buFont typeface="Arial" panose="020B0604020202020204" pitchFamily="34" charset="0"/>
              <a:buChar char="•"/>
            </a:pPr>
            <a:endParaRPr lang="en-US" altLang="zh-CN" dirty="0"/>
          </a:p>
          <a:p>
            <a:pPr lvl="1" algn="l"/>
            <a:endParaRPr lang="zh-CN" altLang="en-US" dirty="0"/>
          </a:p>
        </p:txBody>
      </p:sp>
    </p:spTree>
    <p:extLst>
      <p:ext uri="{BB962C8B-B14F-4D97-AF65-F5344CB8AC3E}">
        <p14:creationId xmlns:p14="http://schemas.microsoft.com/office/powerpoint/2010/main" val="72460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4B16E-22C4-4E4C-B67C-826076CC72F7}"/>
              </a:ext>
            </a:extLst>
          </p:cNvPr>
          <p:cNvSpPr>
            <a:spLocks noGrp="1"/>
          </p:cNvSpPr>
          <p:nvPr>
            <p:ph type="ctrTitle"/>
          </p:nvPr>
        </p:nvSpPr>
        <p:spPr>
          <a:xfrm>
            <a:off x="1590261" y="642730"/>
            <a:ext cx="8481392" cy="554728"/>
          </a:xfrm>
        </p:spPr>
        <p:txBody>
          <a:bodyPr>
            <a:normAutofit/>
          </a:bodyPr>
          <a:lstStyle/>
          <a:p>
            <a:r>
              <a:rPr lang="en-US" altLang="zh-CN" sz="3200" b="1" dirty="0" err="1"/>
              <a:t>SpringCloud</a:t>
            </a:r>
            <a:endParaRPr lang="zh-CN" altLang="en-US" sz="3200" b="1" dirty="0"/>
          </a:p>
        </p:txBody>
      </p:sp>
      <p:sp>
        <p:nvSpPr>
          <p:cNvPr id="3" name="副标题 2">
            <a:extLst>
              <a:ext uri="{FF2B5EF4-FFF2-40B4-BE49-F238E27FC236}">
                <a16:creationId xmlns:a16="http://schemas.microsoft.com/office/drawing/2014/main" id="{45A64391-3D0C-4563-9A8B-AFA2CF9BAB1D}"/>
              </a:ext>
            </a:extLst>
          </p:cNvPr>
          <p:cNvSpPr>
            <a:spLocks noGrp="1"/>
          </p:cNvSpPr>
          <p:nvPr>
            <p:ph type="subTitle" idx="1"/>
          </p:nvPr>
        </p:nvSpPr>
        <p:spPr>
          <a:xfrm>
            <a:off x="1205948" y="1197458"/>
            <a:ext cx="10217426" cy="4615070"/>
          </a:xfrm>
        </p:spPr>
        <p:txBody>
          <a:bodyPr>
            <a:normAutofit lnSpcReduction="10000"/>
          </a:bodyPr>
          <a:lstStyle/>
          <a:p>
            <a:pPr marL="342900" indent="-342900" algn="l">
              <a:buFont typeface="Arial" panose="020B0604020202020204" pitchFamily="34" charset="0"/>
              <a:buChar char="•"/>
            </a:pPr>
            <a:r>
              <a:rPr lang="en-US" altLang="zh-CN" b="1" dirty="0"/>
              <a:t>Spring Cloud Netflix:</a:t>
            </a:r>
          </a:p>
          <a:p>
            <a:pPr marL="800100" lvl="1" indent="-342900" algn="l">
              <a:buFont typeface="Arial" panose="020B0604020202020204" pitchFamily="34" charset="0"/>
              <a:buChar char="•"/>
            </a:pPr>
            <a:r>
              <a:rPr lang="en-US" altLang="zh-CN" b="1" dirty="0"/>
              <a:t>Netflix Eureka</a:t>
            </a:r>
          </a:p>
          <a:p>
            <a:pPr marL="800100" lvl="1" indent="-342900" algn="l">
              <a:buFont typeface="Arial" panose="020B0604020202020204" pitchFamily="34" charset="0"/>
              <a:buChar char="•"/>
            </a:pPr>
            <a:r>
              <a:rPr lang="en-US" altLang="zh-CN" b="1" dirty="0"/>
              <a:t>Netflix </a:t>
            </a:r>
            <a:r>
              <a:rPr lang="en-US" altLang="zh-CN" b="1" dirty="0" err="1"/>
              <a:t>Hystrix</a:t>
            </a:r>
            <a:endParaRPr lang="en-US" altLang="zh-CN" b="1" dirty="0"/>
          </a:p>
          <a:p>
            <a:pPr marL="800100" lvl="1" indent="-342900" algn="l">
              <a:buFont typeface="Arial" panose="020B0604020202020204" pitchFamily="34" charset="0"/>
              <a:buChar char="•"/>
            </a:pPr>
            <a:r>
              <a:rPr lang="en-US" altLang="zh-CN" b="1" dirty="0"/>
              <a:t>Netflix </a:t>
            </a:r>
            <a:r>
              <a:rPr lang="en-US" altLang="zh-CN" b="1" dirty="0" err="1"/>
              <a:t>Zuul</a:t>
            </a:r>
            <a:endParaRPr lang="en-US" altLang="zh-CN" b="1" dirty="0"/>
          </a:p>
          <a:p>
            <a:pPr marL="800100" lvl="1" indent="-342900" algn="l">
              <a:buFont typeface="Arial" panose="020B0604020202020204" pitchFamily="34" charset="0"/>
              <a:buChar char="•"/>
            </a:pPr>
            <a:r>
              <a:rPr lang="en-US" altLang="zh-CN" b="1" dirty="0"/>
              <a:t>Netflix </a:t>
            </a:r>
            <a:r>
              <a:rPr lang="en-US" altLang="zh-CN" b="1" dirty="0" err="1"/>
              <a:t>Archaius</a:t>
            </a:r>
            <a:endParaRPr lang="en-US" altLang="zh-CN" b="1" dirty="0"/>
          </a:p>
          <a:p>
            <a:pPr marL="342900" indent="-342900" algn="l">
              <a:buFont typeface="Arial" panose="020B0604020202020204" pitchFamily="34" charset="0"/>
              <a:buChar char="•"/>
            </a:pPr>
            <a:r>
              <a:rPr lang="en-US" altLang="zh-CN" b="1" dirty="0"/>
              <a:t>Spring Cloud Config</a:t>
            </a:r>
          </a:p>
          <a:p>
            <a:pPr marL="342900" indent="-342900" algn="l">
              <a:buFont typeface="Arial" panose="020B0604020202020204" pitchFamily="34" charset="0"/>
              <a:buChar char="•"/>
            </a:pPr>
            <a:r>
              <a:rPr lang="en-US" altLang="zh-CN" b="1" dirty="0"/>
              <a:t>Spring Cloud Bus</a:t>
            </a:r>
          </a:p>
          <a:p>
            <a:pPr marL="342900" indent="-342900" algn="l">
              <a:buFont typeface="Arial" panose="020B0604020202020204" pitchFamily="34" charset="0"/>
              <a:buChar char="•"/>
            </a:pPr>
            <a:r>
              <a:rPr lang="en-US" altLang="zh-CN" b="1" dirty="0"/>
              <a:t>Spring Cloud for Cloud Foundry</a:t>
            </a:r>
          </a:p>
          <a:p>
            <a:pPr marL="342900" indent="-342900" algn="l">
              <a:buFont typeface="Arial" panose="020B0604020202020204" pitchFamily="34" charset="0"/>
              <a:buChar char="•"/>
            </a:pPr>
            <a:r>
              <a:rPr lang="en-US" altLang="zh-CN" b="1" dirty="0"/>
              <a:t>Spring Cloud Cluster</a:t>
            </a:r>
          </a:p>
          <a:p>
            <a:pPr marL="342900" indent="-342900" algn="l">
              <a:buFont typeface="Arial" panose="020B0604020202020204" pitchFamily="34" charset="0"/>
              <a:buChar char="•"/>
            </a:pPr>
            <a:r>
              <a:rPr lang="en-US" altLang="zh-CN" b="1" dirty="0"/>
              <a:t>Spring Cloud Consul</a:t>
            </a:r>
          </a:p>
          <a:p>
            <a:pPr marL="342900" indent="-342900" algn="l">
              <a:buFont typeface="Arial" panose="020B0604020202020204" pitchFamily="34" charset="0"/>
              <a:buChar char="•"/>
            </a:pPr>
            <a:r>
              <a:rPr lang="en-US" altLang="zh-CN" b="1" dirty="0"/>
              <a:t>Security,  Sleuth, Data Flow, Stream, Task, Zookeeper, Connectors. Starters,  CLI</a:t>
            </a:r>
          </a:p>
          <a:p>
            <a:pPr marL="342900" indent="-342900" algn="l">
              <a:buFont typeface="Arial" panose="020B0604020202020204" pitchFamily="34" charset="0"/>
              <a:buChar char="•"/>
            </a:pPr>
            <a:endParaRPr lang="en-US" altLang="zh-CN" b="1" dirty="0"/>
          </a:p>
          <a:p>
            <a:pPr marL="342900" indent="-342900" algn="l">
              <a:buFont typeface="Arial" panose="020B0604020202020204" pitchFamily="34" charset="0"/>
              <a:buChar char="•"/>
            </a:pPr>
            <a:endParaRPr lang="en-US" altLang="zh-CN" dirty="0"/>
          </a:p>
          <a:p>
            <a:pPr marL="342900" indent="-342900" algn="l">
              <a:buFont typeface="Arial" panose="020B0604020202020204" pitchFamily="34" charset="0"/>
              <a:buChar char="•"/>
            </a:pPr>
            <a:endParaRPr lang="en-US" altLang="zh-CN" dirty="0"/>
          </a:p>
          <a:p>
            <a:pPr lvl="1" algn="l"/>
            <a:endParaRPr lang="zh-CN" altLang="en-US" dirty="0"/>
          </a:p>
        </p:txBody>
      </p:sp>
    </p:spTree>
    <p:extLst>
      <p:ext uri="{BB962C8B-B14F-4D97-AF65-F5344CB8AC3E}">
        <p14:creationId xmlns:p14="http://schemas.microsoft.com/office/powerpoint/2010/main" val="2297881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CD0C472-5272-4FEB-AD89-C312B9B7E8E6}"/>
              </a:ext>
            </a:extLst>
          </p:cNvPr>
          <p:cNvSpPr/>
          <p:nvPr/>
        </p:nvSpPr>
        <p:spPr>
          <a:xfrm>
            <a:off x="1179443" y="814506"/>
            <a:ext cx="7911548" cy="6186309"/>
          </a:xfrm>
          <a:prstGeom prst="rect">
            <a:avLst/>
          </a:prstGeom>
        </p:spPr>
        <p:txBody>
          <a:bodyPr wrap="square">
            <a:spAutoFit/>
          </a:bodyPr>
          <a:lstStyle/>
          <a:p>
            <a:r>
              <a:rPr lang="en-US" altLang="zh-CN" dirty="0"/>
              <a:t>Eureka is a REST based service that is primarily for locating services for the purpose of load balancing and failover of middle-tier servers.</a:t>
            </a:r>
            <a:r>
              <a:rPr lang="zh-CN" altLang="en-US" dirty="0"/>
              <a:t>，</a:t>
            </a:r>
            <a:r>
              <a:rPr lang="en-US" altLang="zh-CN" dirty="0"/>
              <a:t>we create an eureka server cluster to make sure the whole system stable with three eureka server. Every other server need to register in this server with serviced </a:t>
            </a:r>
          </a:p>
          <a:p>
            <a:endParaRPr lang="en-US" altLang="zh-CN" dirty="0"/>
          </a:p>
          <a:p>
            <a:r>
              <a:rPr lang="en-US" altLang="zh-CN" dirty="0"/>
              <a:t>Config server is used to manage all configuration files,  we are trying to use spring cloud bus to refresh server automatically rather than restart server when configuration files is changed.</a:t>
            </a:r>
          </a:p>
          <a:p>
            <a:r>
              <a:rPr lang="en-US" altLang="zh-CN" dirty="0" err="1"/>
              <a:t>Zuul</a:t>
            </a:r>
            <a:r>
              <a:rPr lang="en-US" altLang="zh-CN" dirty="0"/>
              <a:t> as a gateway Server is used to routing and filtering. We can assign a server in </a:t>
            </a:r>
            <a:r>
              <a:rPr lang="en-US" altLang="zh-CN" dirty="0" err="1"/>
              <a:t>url</a:t>
            </a:r>
            <a:r>
              <a:rPr lang="en-US" altLang="zh-CN" dirty="0"/>
              <a:t> when we call an API,  we can also automatic routing a server by analyzing request body. We can make a </a:t>
            </a:r>
            <a:r>
              <a:rPr lang="en-US" altLang="zh-CN" dirty="0" err="1"/>
              <a:t>zuul</a:t>
            </a:r>
            <a:r>
              <a:rPr lang="en-US" altLang="zh-CN" dirty="0"/>
              <a:t> cluster and add access filter when we need</a:t>
            </a:r>
          </a:p>
          <a:p>
            <a:r>
              <a:rPr lang="en-US" altLang="zh-CN" dirty="0"/>
              <a:t>When a </a:t>
            </a:r>
            <a:r>
              <a:rPr lang="en-US" altLang="zh-CN" dirty="0" err="1"/>
              <a:t>micservice</a:t>
            </a:r>
            <a:r>
              <a:rPr lang="en-US" altLang="zh-CN" dirty="0"/>
              <a:t> need to call another </a:t>
            </a:r>
            <a:r>
              <a:rPr lang="en-US" altLang="zh-CN" dirty="0" err="1"/>
              <a:t>micservice’s</a:t>
            </a:r>
            <a:r>
              <a:rPr lang="en-US" altLang="zh-CN" dirty="0"/>
              <a:t> API, we can use </a:t>
            </a:r>
            <a:r>
              <a:rPr lang="en-US" altLang="zh-CN" dirty="0" err="1"/>
              <a:t>Sping</a:t>
            </a:r>
            <a:r>
              <a:rPr lang="en-US" altLang="zh-CN" dirty="0"/>
              <a:t> cloud Feign Client.</a:t>
            </a:r>
          </a:p>
          <a:p>
            <a:r>
              <a:rPr lang="en-US" altLang="zh-CN" dirty="0" err="1"/>
              <a:t>Hystrix</a:t>
            </a:r>
            <a:r>
              <a:rPr lang="en-US" altLang="zh-CN" dirty="0"/>
              <a:t> is a latency and fault tolerance library, if </a:t>
            </a:r>
            <a:r>
              <a:rPr lang="en-US" altLang="zh-CN" dirty="0" err="1"/>
              <a:t>hystrix</a:t>
            </a:r>
            <a:r>
              <a:rPr lang="en-US" altLang="zh-CN" dirty="0"/>
              <a:t> command request service failed, it will degrade the request to call what you set in fallback. If the amount of failed request is more than 50 percent, all the request will be </a:t>
            </a:r>
            <a:r>
              <a:rPr lang="en-US" altLang="zh-CN" dirty="0" err="1"/>
              <a:t>degraed</a:t>
            </a:r>
            <a:r>
              <a:rPr lang="en-US" altLang="zh-CN" dirty="0"/>
              <a:t>. The </a:t>
            </a:r>
            <a:r>
              <a:rPr lang="en-US" altLang="zh-CN" dirty="0" err="1"/>
              <a:t>hystrix</a:t>
            </a:r>
            <a:r>
              <a:rPr lang="en-US" altLang="zh-CN" dirty="0"/>
              <a:t> dashboard and turbine provide a UI to make all this </a:t>
            </a:r>
            <a:r>
              <a:rPr lang="en-US" altLang="zh-CN" dirty="0" err="1"/>
              <a:t>hystrix</a:t>
            </a:r>
            <a:r>
              <a:rPr lang="en-US" altLang="zh-CN" dirty="0"/>
              <a:t> command state visualization.</a:t>
            </a:r>
          </a:p>
          <a:p>
            <a:r>
              <a:rPr lang="en-US" altLang="zh-CN" dirty="0"/>
              <a:t>As for </a:t>
            </a:r>
            <a:r>
              <a:rPr lang="en-US" altLang="zh-CN" dirty="0" err="1"/>
              <a:t>dealTrax</a:t>
            </a:r>
            <a:r>
              <a:rPr lang="en-US" altLang="zh-CN" dirty="0"/>
              <a:t> </a:t>
            </a:r>
            <a:r>
              <a:rPr lang="en-US" altLang="zh-CN" dirty="0" err="1"/>
              <a:t>micservice</a:t>
            </a:r>
            <a:r>
              <a:rPr lang="en-US" altLang="zh-CN" dirty="0"/>
              <a:t> details in this part ,</a:t>
            </a:r>
            <a:r>
              <a:rPr lang="en-US" altLang="zh-CN" dirty="0" err="1"/>
              <a:t>shibo</a:t>
            </a:r>
            <a:r>
              <a:rPr lang="en-US" altLang="zh-CN" dirty="0"/>
              <a:t> will introduce to us.</a:t>
            </a:r>
          </a:p>
          <a:p>
            <a:endParaRPr lang="en-US" altLang="zh-CN" dirty="0"/>
          </a:p>
          <a:p>
            <a:endParaRPr lang="en-US" altLang="zh-CN" dirty="0"/>
          </a:p>
        </p:txBody>
      </p:sp>
    </p:spTree>
    <p:extLst>
      <p:ext uri="{BB962C8B-B14F-4D97-AF65-F5344CB8AC3E}">
        <p14:creationId xmlns:p14="http://schemas.microsoft.com/office/powerpoint/2010/main" val="31247565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374</Words>
  <Application>Microsoft Office PowerPoint</Application>
  <PresentationFormat>宽屏</PresentationFormat>
  <Paragraphs>46</Paragraphs>
  <Slides>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等线 Light</vt:lpstr>
      <vt:lpstr>Arial</vt:lpstr>
      <vt:lpstr>Office 主题​​</vt:lpstr>
      <vt:lpstr>SpringCloud</vt:lpstr>
      <vt:lpstr>SpringCloud</vt:lpstr>
      <vt:lpstr>SpringCloud</vt:lpstr>
      <vt:lpstr>SpringCloud</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SpringCloud</dc:title>
  <dc:creator>changfu miao</dc:creator>
  <cp:lastModifiedBy>changfu miao</cp:lastModifiedBy>
  <cp:revision>13</cp:revision>
  <dcterms:created xsi:type="dcterms:W3CDTF">2017-11-27T12:23:07Z</dcterms:created>
  <dcterms:modified xsi:type="dcterms:W3CDTF">2017-11-30T15:59:44Z</dcterms:modified>
</cp:coreProperties>
</file>