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6" r:id="rId6"/>
    <p:sldId id="260" r:id="rId7"/>
    <p:sldId id="263" r:id="rId8"/>
    <p:sldId id="261" r:id="rId9"/>
    <p:sldId id="262" r:id="rId10"/>
    <p:sldId id="264" r:id="rId11"/>
    <p:sldId id="265" r:id="rId12"/>
    <p:sldId id="267" r:id="rId13"/>
    <p:sldId id="268" r:id="rId14"/>
    <p:sldId id="272" r:id="rId15"/>
    <p:sldId id="273" r:id="rId16"/>
    <p:sldId id="269"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EF0D9-5481-4044-B41B-1A4B15293C7D}" v="31" dt="2019-09-05T15:51:37.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7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vrishchaka, Valeriy x" userId="6f760ef2-25b3-445a-92a2-3f819102b689" providerId="ADAL" clId="{50AEF0D9-5481-4044-B41B-1A4B15293C7D}"/>
    <pc:docChg chg="undo custSel addSld modSld sldOrd">
      <pc:chgData name="Gavrishchaka, Valeriy x" userId="6f760ef2-25b3-445a-92a2-3f819102b689" providerId="ADAL" clId="{50AEF0D9-5481-4044-B41B-1A4B15293C7D}" dt="2019-09-05T18:56:09.873" v="4089" actId="1076"/>
      <pc:docMkLst>
        <pc:docMk/>
      </pc:docMkLst>
      <pc:sldChg chg="modSp">
        <pc:chgData name="Gavrishchaka, Valeriy x" userId="6f760ef2-25b3-445a-92a2-3f819102b689" providerId="ADAL" clId="{50AEF0D9-5481-4044-B41B-1A4B15293C7D}" dt="2019-09-05T13:57:22.173" v="7" actId="20577"/>
        <pc:sldMkLst>
          <pc:docMk/>
          <pc:sldMk cId="3500569612" sldId="256"/>
        </pc:sldMkLst>
        <pc:spChg chg="mod">
          <ac:chgData name="Gavrishchaka, Valeriy x" userId="6f760ef2-25b3-445a-92a2-3f819102b689" providerId="ADAL" clId="{50AEF0D9-5481-4044-B41B-1A4B15293C7D}" dt="2019-09-05T13:57:22.173" v="7" actId="20577"/>
          <ac:spMkLst>
            <pc:docMk/>
            <pc:sldMk cId="3500569612" sldId="256"/>
            <ac:spMk id="3" creationId="{28654C18-04DB-4195-AA04-0EC8CD0300BA}"/>
          </ac:spMkLst>
        </pc:spChg>
      </pc:sldChg>
      <pc:sldChg chg="addSp delSp modSp add ord">
        <pc:chgData name="Gavrishchaka, Valeriy x" userId="6f760ef2-25b3-445a-92a2-3f819102b689" providerId="ADAL" clId="{50AEF0D9-5481-4044-B41B-1A4B15293C7D}" dt="2019-09-05T15:02:01.427" v="1474" actId="20577"/>
        <pc:sldMkLst>
          <pc:docMk/>
          <pc:sldMk cId="1540899727" sldId="268"/>
        </pc:sldMkLst>
        <pc:spChg chg="mod">
          <ac:chgData name="Gavrishchaka, Valeriy x" userId="6f760ef2-25b3-445a-92a2-3f819102b689" providerId="ADAL" clId="{50AEF0D9-5481-4044-B41B-1A4B15293C7D}" dt="2019-09-05T14:44:58" v="397" actId="113"/>
          <ac:spMkLst>
            <pc:docMk/>
            <pc:sldMk cId="1540899727" sldId="268"/>
            <ac:spMk id="2" creationId="{8B1774DC-8200-4D0B-B3FB-C0FD86F1A7FB}"/>
          </ac:spMkLst>
        </pc:spChg>
        <pc:spChg chg="add mod">
          <ac:chgData name="Gavrishchaka, Valeriy x" userId="6f760ef2-25b3-445a-92a2-3f819102b689" providerId="ADAL" clId="{50AEF0D9-5481-4044-B41B-1A4B15293C7D}" dt="2019-09-05T15:02:01.427" v="1474" actId="20577"/>
          <ac:spMkLst>
            <pc:docMk/>
            <pc:sldMk cId="1540899727" sldId="268"/>
            <ac:spMk id="4" creationId="{18A7EFD7-E0ED-4582-A115-289E9048968F}"/>
          </ac:spMkLst>
        </pc:spChg>
        <pc:spChg chg="del mod">
          <ac:chgData name="Gavrishchaka, Valeriy x" userId="6f760ef2-25b3-445a-92a2-3f819102b689" providerId="ADAL" clId="{50AEF0D9-5481-4044-B41B-1A4B15293C7D}" dt="2019-09-05T14:00:09.277" v="45" actId="478"/>
          <ac:spMkLst>
            <pc:docMk/>
            <pc:sldMk cId="1540899727" sldId="268"/>
            <ac:spMk id="8" creationId="{FE5BDC77-865D-42E5-907F-4959ABA5CDB4}"/>
          </ac:spMkLst>
        </pc:spChg>
        <pc:picChg chg="del">
          <ac:chgData name="Gavrishchaka, Valeriy x" userId="6f760ef2-25b3-445a-92a2-3f819102b689" providerId="ADAL" clId="{50AEF0D9-5481-4044-B41B-1A4B15293C7D}" dt="2019-09-05T14:00:02.373" v="43" actId="478"/>
          <ac:picMkLst>
            <pc:docMk/>
            <pc:sldMk cId="1540899727" sldId="268"/>
            <ac:picMk id="3" creationId="{93485101-B088-420A-94AE-AB9042C6BA01}"/>
          </ac:picMkLst>
        </pc:picChg>
        <pc:picChg chg="del">
          <ac:chgData name="Gavrishchaka, Valeriy x" userId="6f760ef2-25b3-445a-92a2-3f819102b689" providerId="ADAL" clId="{50AEF0D9-5481-4044-B41B-1A4B15293C7D}" dt="2019-09-05T13:59:56.509" v="40" actId="478"/>
          <ac:picMkLst>
            <pc:docMk/>
            <pc:sldMk cId="1540899727" sldId="268"/>
            <ac:picMk id="5" creationId="{7C22C413-3C79-4C8C-AB31-55006836BDEB}"/>
          </ac:picMkLst>
        </pc:picChg>
        <pc:picChg chg="del">
          <ac:chgData name="Gavrishchaka, Valeriy x" userId="6f760ef2-25b3-445a-92a2-3f819102b689" providerId="ADAL" clId="{50AEF0D9-5481-4044-B41B-1A4B15293C7D}" dt="2019-09-05T13:59:58.637" v="41" actId="478"/>
          <ac:picMkLst>
            <pc:docMk/>
            <pc:sldMk cId="1540899727" sldId="268"/>
            <ac:picMk id="6" creationId="{E368B2D3-3C09-48BD-92C7-DF73AB4C69B9}"/>
          </ac:picMkLst>
        </pc:picChg>
        <pc:picChg chg="del">
          <ac:chgData name="Gavrishchaka, Valeriy x" userId="6f760ef2-25b3-445a-92a2-3f819102b689" providerId="ADAL" clId="{50AEF0D9-5481-4044-B41B-1A4B15293C7D}" dt="2019-09-05T14:00:00.347" v="42" actId="478"/>
          <ac:picMkLst>
            <pc:docMk/>
            <pc:sldMk cId="1540899727" sldId="268"/>
            <ac:picMk id="7" creationId="{8D3716DE-3115-45AD-B746-A6B9BC4036C8}"/>
          </ac:picMkLst>
        </pc:picChg>
      </pc:sldChg>
      <pc:sldChg chg="modSp add">
        <pc:chgData name="Gavrishchaka, Valeriy x" userId="6f760ef2-25b3-445a-92a2-3f819102b689" providerId="ADAL" clId="{50AEF0D9-5481-4044-B41B-1A4B15293C7D}" dt="2019-09-05T14:27:24.085" v="218" actId="1076"/>
        <pc:sldMkLst>
          <pc:docMk/>
          <pc:sldMk cId="2234908327" sldId="269"/>
        </pc:sldMkLst>
        <pc:spChg chg="mod">
          <ac:chgData name="Gavrishchaka, Valeriy x" userId="6f760ef2-25b3-445a-92a2-3f819102b689" providerId="ADAL" clId="{50AEF0D9-5481-4044-B41B-1A4B15293C7D}" dt="2019-09-05T14:23:07.047" v="200" actId="113"/>
          <ac:spMkLst>
            <pc:docMk/>
            <pc:sldMk cId="2234908327" sldId="269"/>
            <ac:spMk id="2" creationId="{8B1774DC-8200-4D0B-B3FB-C0FD86F1A7FB}"/>
          </ac:spMkLst>
        </pc:spChg>
        <pc:spChg chg="mod">
          <ac:chgData name="Gavrishchaka, Valeriy x" userId="6f760ef2-25b3-445a-92a2-3f819102b689" providerId="ADAL" clId="{50AEF0D9-5481-4044-B41B-1A4B15293C7D}" dt="2019-09-05T14:27:24.085" v="218" actId="1076"/>
          <ac:spMkLst>
            <pc:docMk/>
            <pc:sldMk cId="2234908327" sldId="269"/>
            <ac:spMk id="3" creationId="{C9D2FDE6-D2AE-4702-972D-DC341393694E}"/>
          </ac:spMkLst>
        </pc:spChg>
      </pc:sldChg>
      <pc:sldChg chg="addSp modSp add">
        <pc:chgData name="Gavrishchaka, Valeriy x" userId="6f760ef2-25b3-445a-92a2-3f819102b689" providerId="ADAL" clId="{50AEF0D9-5481-4044-B41B-1A4B15293C7D}" dt="2019-09-05T18:42:28.386" v="4003" actId="20577"/>
        <pc:sldMkLst>
          <pc:docMk/>
          <pc:sldMk cId="1691544478" sldId="270"/>
        </pc:sldMkLst>
        <pc:spChg chg="mod">
          <ac:chgData name="Gavrishchaka, Valeriy x" userId="6f760ef2-25b3-445a-92a2-3f819102b689" providerId="ADAL" clId="{50AEF0D9-5481-4044-B41B-1A4B15293C7D}" dt="2019-09-05T18:42:28.386" v="4003" actId="20577"/>
          <ac:spMkLst>
            <pc:docMk/>
            <pc:sldMk cId="1691544478" sldId="270"/>
            <ac:spMk id="2" creationId="{8B1774DC-8200-4D0B-B3FB-C0FD86F1A7FB}"/>
          </ac:spMkLst>
        </pc:spChg>
        <pc:spChg chg="add mod">
          <ac:chgData name="Gavrishchaka, Valeriy x" userId="6f760ef2-25b3-445a-92a2-3f819102b689" providerId="ADAL" clId="{50AEF0D9-5481-4044-B41B-1A4B15293C7D}" dt="2019-09-05T18:25:37.125" v="3994" actId="20577"/>
          <ac:spMkLst>
            <pc:docMk/>
            <pc:sldMk cId="1691544478" sldId="270"/>
            <ac:spMk id="3" creationId="{E1C3999B-BA80-401E-B897-209FA835DBA2}"/>
          </ac:spMkLst>
        </pc:spChg>
      </pc:sldChg>
      <pc:sldChg chg="addSp delSp modSp add">
        <pc:chgData name="Gavrishchaka, Valeriy x" userId="6f760ef2-25b3-445a-92a2-3f819102b689" providerId="ADAL" clId="{50AEF0D9-5481-4044-B41B-1A4B15293C7D}" dt="2019-09-05T14:29:12.261" v="223" actId="1076"/>
        <pc:sldMkLst>
          <pc:docMk/>
          <pc:sldMk cId="28562330" sldId="271"/>
        </pc:sldMkLst>
        <pc:spChg chg="del">
          <ac:chgData name="Gavrishchaka, Valeriy x" userId="6f760ef2-25b3-445a-92a2-3f819102b689" providerId="ADAL" clId="{50AEF0D9-5481-4044-B41B-1A4B15293C7D}" dt="2019-09-05T14:28:02.955" v="220" actId="478"/>
          <ac:spMkLst>
            <pc:docMk/>
            <pc:sldMk cId="28562330" sldId="271"/>
            <ac:spMk id="3" creationId="{C9D2FDE6-D2AE-4702-972D-DC341393694E}"/>
          </ac:spMkLst>
        </pc:spChg>
        <pc:picChg chg="mod">
          <ac:chgData name="Gavrishchaka, Valeriy x" userId="6f760ef2-25b3-445a-92a2-3f819102b689" providerId="ADAL" clId="{50AEF0D9-5481-4044-B41B-1A4B15293C7D}" dt="2019-09-05T14:28:45.307" v="221" actId="1076"/>
          <ac:picMkLst>
            <pc:docMk/>
            <pc:sldMk cId="28562330" sldId="271"/>
            <ac:picMk id="4" creationId="{AAE6011F-F24A-42E5-8391-4D9964113B40}"/>
          </ac:picMkLst>
        </pc:picChg>
        <pc:picChg chg="add mod">
          <ac:chgData name="Gavrishchaka, Valeriy x" userId="6f760ef2-25b3-445a-92a2-3f819102b689" providerId="ADAL" clId="{50AEF0D9-5481-4044-B41B-1A4B15293C7D}" dt="2019-09-05T14:29:12.261" v="223" actId="1076"/>
          <ac:picMkLst>
            <pc:docMk/>
            <pc:sldMk cId="28562330" sldId="271"/>
            <ac:picMk id="5" creationId="{8DD35598-6838-4913-A1AD-B65DD0329A6B}"/>
          </ac:picMkLst>
        </pc:picChg>
      </pc:sldChg>
      <pc:sldChg chg="addSp delSp modSp add">
        <pc:chgData name="Gavrishchaka, Valeriy x" userId="6f760ef2-25b3-445a-92a2-3f819102b689" providerId="ADAL" clId="{50AEF0D9-5481-4044-B41B-1A4B15293C7D}" dt="2019-09-05T18:56:09.873" v="4089" actId="1076"/>
        <pc:sldMkLst>
          <pc:docMk/>
          <pc:sldMk cId="1161094878" sldId="272"/>
        </pc:sldMkLst>
        <pc:spChg chg="mod">
          <ac:chgData name="Gavrishchaka, Valeriy x" userId="6f760ef2-25b3-445a-92a2-3f819102b689" providerId="ADAL" clId="{50AEF0D9-5481-4044-B41B-1A4B15293C7D}" dt="2019-09-05T14:52:39.293" v="823" actId="114"/>
          <ac:spMkLst>
            <pc:docMk/>
            <pc:sldMk cId="1161094878" sldId="272"/>
            <ac:spMk id="2" creationId="{8B1774DC-8200-4D0B-B3FB-C0FD86F1A7FB}"/>
          </ac:spMkLst>
        </pc:spChg>
        <pc:spChg chg="del">
          <ac:chgData name="Gavrishchaka, Valeriy x" userId="6f760ef2-25b3-445a-92a2-3f819102b689" providerId="ADAL" clId="{50AEF0D9-5481-4044-B41B-1A4B15293C7D}" dt="2019-09-05T14:52:44.024" v="824" actId="478"/>
          <ac:spMkLst>
            <pc:docMk/>
            <pc:sldMk cId="1161094878" sldId="272"/>
            <ac:spMk id="4" creationId="{18A7EFD7-E0ED-4582-A115-289E9048968F}"/>
          </ac:spMkLst>
        </pc:spChg>
        <pc:spChg chg="add del mod">
          <ac:chgData name="Gavrishchaka, Valeriy x" userId="6f760ef2-25b3-445a-92a2-3f819102b689" providerId="ADAL" clId="{50AEF0D9-5481-4044-B41B-1A4B15293C7D}" dt="2019-09-05T14:52:47.193" v="825" actId="478"/>
          <ac:spMkLst>
            <pc:docMk/>
            <pc:sldMk cId="1161094878" sldId="272"/>
            <ac:spMk id="5" creationId="{12BD26BE-12AD-434D-8ABD-57B3A2472275}"/>
          </ac:spMkLst>
        </pc:spChg>
        <pc:spChg chg="add mod ord">
          <ac:chgData name="Gavrishchaka, Valeriy x" userId="6f760ef2-25b3-445a-92a2-3f819102b689" providerId="ADAL" clId="{50AEF0D9-5481-4044-B41B-1A4B15293C7D}" dt="2019-09-05T15:20:21.389" v="1554" actId="167"/>
          <ac:spMkLst>
            <pc:docMk/>
            <pc:sldMk cId="1161094878" sldId="272"/>
            <ac:spMk id="11" creationId="{94FB1D35-A541-40E4-A0D6-B1C9252FCFA7}"/>
          </ac:spMkLst>
        </pc:spChg>
        <pc:spChg chg="add del mod ord">
          <ac:chgData name="Gavrishchaka, Valeriy x" userId="6f760ef2-25b3-445a-92a2-3f819102b689" providerId="ADAL" clId="{50AEF0D9-5481-4044-B41B-1A4B15293C7D}" dt="2019-09-05T15:20:59.226" v="1560" actId="11529"/>
          <ac:spMkLst>
            <pc:docMk/>
            <pc:sldMk cId="1161094878" sldId="272"/>
            <ac:spMk id="12" creationId="{7DE3B546-FFC9-4A5A-9B09-D59F5D346137}"/>
          </ac:spMkLst>
        </pc:spChg>
        <pc:spChg chg="add del mod">
          <ac:chgData name="Gavrishchaka, Valeriy x" userId="6f760ef2-25b3-445a-92a2-3f819102b689" providerId="ADAL" clId="{50AEF0D9-5481-4044-B41B-1A4B15293C7D}" dt="2019-09-05T15:21:14.208" v="1562" actId="11529"/>
          <ac:spMkLst>
            <pc:docMk/>
            <pc:sldMk cId="1161094878" sldId="272"/>
            <ac:spMk id="13" creationId="{51BA63D0-1F87-4706-9B05-3D54EC3D65C4}"/>
          </ac:spMkLst>
        </pc:spChg>
        <pc:spChg chg="add mod ord">
          <ac:chgData name="Gavrishchaka, Valeriy x" userId="6f760ef2-25b3-445a-92a2-3f819102b689" providerId="ADAL" clId="{50AEF0D9-5481-4044-B41B-1A4B15293C7D}" dt="2019-09-05T15:21:26.996" v="1564" actId="167"/>
          <ac:spMkLst>
            <pc:docMk/>
            <pc:sldMk cId="1161094878" sldId="272"/>
            <ac:spMk id="14" creationId="{6F31421B-1E4B-444D-8C88-17262F08EDFF}"/>
          </ac:spMkLst>
        </pc:spChg>
        <pc:spChg chg="add mod ord">
          <ac:chgData name="Gavrishchaka, Valeriy x" userId="6f760ef2-25b3-445a-92a2-3f819102b689" providerId="ADAL" clId="{50AEF0D9-5481-4044-B41B-1A4B15293C7D}" dt="2019-09-05T15:22:12.417" v="1568" actId="167"/>
          <ac:spMkLst>
            <pc:docMk/>
            <pc:sldMk cId="1161094878" sldId="272"/>
            <ac:spMk id="15" creationId="{DB432BC1-3553-472D-A2F1-BBD90716E87A}"/>
          </ac:spMkLst>
        </pc:spChg>
        <pc:spChg chg="add mod ord">
          <ac:chgData name="Gavrishchaka, Valeriy x" userId="6f760ef2-25b3-445a-92a2-3f819102b689" providerId="ADAL" clId="{50AEF0D9-5481-4044-B41B-1A4B15293C7D}" dt="2019-09-05T15:23:58.707" v="1570" actId="167"/>
          <ac:spMkLst>
            <pc:docMk/>
            <pc:sldMk cId="1161094878" sldId="272"/>
            <ac:spMk id="16" creationId="{3F130612-66BF-4556-B55B-8D9BC0DB9041}"/>
          </ac:spMkLst>
        </pc:spChg>
        <pc:spChg chg="add mod">
          <ac:chgData name="Gavrishchaka, Valeriy x" userId="6f760ef2-25b3-445a-92a2-3f819102b689" providerId="ADAL" clId="{50AEF0D9-5481-4044-B41B-1A4B15293C7D}" dt="2019-09-05T15:36:28.877" v="1924" actId="14100"/>
          <ac:spMkLst>
            <pc:docMk/>
            <pc:sldMk cId="1161094878" sldId="272"/>
            <ac:spMk id="17" creationId="{363A1AF4-01F6-47A4-90E3-51D59207BC86}"/>
          </ac:spMkLst>
        </pc:spChg>
        <pc:spChg chg="add mod">
          <ac:chgData name="Gavrishchaka, Valeriy x" userId="6f760ef2-25b3-445a-92a2-3f819102b689" providerId="ADAL" clId="{50AEF0D9-5481-4044-B41B-1A4B15293C7D}" dt="2019-09-05T18:56:09.873" v="4089" actId="1076"/>
          <ac:spMkLst>
            <pc:docMk/>
            <pc:sldMk cId="1161094878" sldId="272"/>
            <ac:spMk id="18" creationId="{F431A3D8-050F-4DF4-B2CB-2FFBC65E518A}"/>
          </ac:spMkLst>
        </pc:spChg>
        <pc:spChg chg="add mod">
          <ac:chgData name="Gavrishchaka, Valeriy x" userId="6f760ef2-25b3-445a-92a2-3f819102b689" providerId="ADAL" clId="{50AEF0D9-5481-4044-B41B-1A4B15293C7D}" dt="2019-09-05T15:39:20.092" v="2033" actId="1076"/>
          <ac:spMkLst>
            <pc:docMk/>
            <pc:sldMk cId="1161094878" sldId="272"/>
            <ac:spMk id="19" creationId="{5433BC80-78CB-41A8-BEA6-DB69FBBE5B2B}"/>
          </ac:spMkLst>
        </pc:spChg>
        <pc:spChg chg="add mod">
          <ac:chgData name="Gavrishchaka, Valeriy x" userId="6f760ef2-25b3-445a-92a2-3f819102b689" providerId="ADAL" clId="{50AEF0D9-5481-4044-B41B-1A4B15293C7D}" dt="2019-09-05T15:39:25.446" v="2034" actId="1076"/>
          <ac:spMkLst>
            <pc:docMk/>
            <pc:sldMk cId="1161094878" sldId="272"/>
            <ac:spMk id="20" creationId="{606B3BD1-6714-4EE2-8A2E-0834FF133975}"/>
          </ac:spMkLst>
        </pc:spChg>
        <pc:picChg chg="mod">
          <ac:chgData name="Gavrishchaka, Valeriy x" userId="6f760ef2-25b3-445a-92a2-3f819102b689" providerId="ADAL" clId="{50AEF0D9-5481-4044-B41B-1A4B15293C7D}" dt="2019-09-05T15:10:54.670" v="1543" actId="14100"/>
          <ac:picMkLst>
            <pc:docMk/>
            <pc:sldMk cId="1161094878" sldId="272"/>
            <ac:picMk id="6" creationId="{E607723F-0C49-42C8-B94F-9C4F403541EC}"/>
          </ac:picMkLst>
        </pc:picChg>
        <pc:picChg chg="mod">
          <ac:chgData name="Gavrishchaka, Valeriy x" userId="6f760ef2-25b3-445a-92a2-3f819102b689" providerId="ADAL" clId="{50AEF0D9-5481-4044-B41B-1A4B15293C7D}" dt="2019-09-05T15:11:07.141" v="1545" actId="1076"/>
          <ac:picMkLst>
            <pc:docMk/>
            <pc:sldMk cId="1161094878" sldId="272"/>
            <ac:picMk id="7" creationId="{0D76C15D-193D-4E55-A4A2-27AB82CEEE7B}"/>
          </ac:picMkLst>
        </pc:picChg>
        <pc:picChg chg="mod">
          <ac:chgData name="Gavrishchaka, Valeriy x" userId="6f760ef2-25b3-445a-92a2-3f819102b689" providerId="ADAL" clId="{50AEF0D9-5481-4044-B41B-1A4B15293C7D}" dt="2019-09-05T15:11:23.453" v="1547" actId="14100"/>
          <ac:picMkLst>
            <pc:docMk/>
            <pc:sldMk cId="1161094878" sldId="272"/>
            <ac:picMk id="8" creationId="{91D9E83B-0C36-491A-9BC9-394206A3543B}"/>
          </ac:picMkLst>
        </pc:picChg>
        <pc:picChg chg="mod">
          <ac:chgData name="Gavrishchaka, Valeriy x" userId="6f760ef2-25b3-445a-92a2-3f819102b689" providerId="ADAL" clId="{50AEF0D9-5481-4044-B41B-1A4B15293C7D}" dt="2019-09-05T15:12:20.403" v="1549" actId="1076"/>
          <ac:picMkLst>
            <pc:docMk/>
            <pc:sldMk cId="1161094878" sldId="272"/>
            <ac:picMk id="9" creationId="{94007CF3-172B-4F35-9D56-36E379C7AB9F}"/>
          </ac:picMkLst>
        </pc:picChg>
        <pc:picChg chg="mod">
          <ac:chgData name="Gavrishchaka, Valeriy x" userId="6f760ef2-25b3-445a-92a2-3f819102b689" providerId="ADAL" clId="{50AEF0D9-5481-4044-B41B-1A4B15293C7D}" dt="2019-09-05T15:21:52.212" v="1566" actId="1076"/>
          <ac:picMkLst>
            <pc:docMk/>
            <pc:sldMk cId="1161094878" sldId="272"/>
            <ac:picMk id="10" creationId="{B85F0577-F155-4CC5-8DE4-DC3B3062BC2D}"/>
          </ac:picMkLst>
        </pc:picChg>
      </pc:sldChg>
      <pc:sldChg chg="delSp modSp add">
        <pc:chgData name="Gavrishchaka, Valeriy x" userId="6f760ef2-25b3-445a-92a2-3f819102b689" providerId="ADAL" clId="{50AEF0D9-5481-4044-B41B-1A4B15293C7D}" dt="2019-09-05T15:43:15.293" v="2119" actId="14100"/>
        <pc:sldMkLst>
          <pc:docMk/>
          <pc:sldMk cId="1356734527" sldId="273"/>
        </pc:sldMkLst>
        <pc:spChg chg="mod">
          <ac:chgData name="Gavrishchaka, Valeriy x" userId="6f760ef2-25b3-445a-92a2-3f819102b689" providerId="ADAL" clId="{50AEF0D9-5481-4044-B41B-1A4B15293C7D}" dt="2019-09-05T15:42:04.809" v="2090" actId="255"/>
          <ac:spMkLst>
            <pc:docMk/>
            <pc:sldMk cId="1356734527" sldId="273"/>
            <ac:spMk id="2" creationId="{8B1774DC-8200-4D0B-B3FB-C0FD86F1A7FB}"/>
          </ac:spMkLst>
        </pc:spChg>
        <pc:spChg chg="del">
          <ac:chgData name="Gavrishchaka, Valeriy x" userId="6f760ef2-25b3-445a-92a2-3f819102b689" providerId="ADAL" clId="{50AEF0D9-5481-4044-B41B-1A4B15293C7D}" dt="2019-09-05T15:41:51.183" v="2087" actId="478"/>
          <ac:spMkLst>
            <pc:docMk/>
            <pc:sldMk cId="1356734527" sldId="273"/>
            <ac:spMk id="11" creationId="{94FB1D35-A541-40E4-A0D6-B1C9252FCFA7}"/>
          </ac:spMkLst>
        </pc:spChg>
        <pc:spChg chg="del">
          <ac:chgData name="Gavrishchaka, Valeriy x" userId="6f760ef2-25b3-445a-92a2-3f819102b689" providerId="ADAL" clId="{50AEF0D9-5481-4044-B41B-1A4B15293C7D}" dt="2019-09-05T15:41:51.183" v="2087" actId="478"/>
          <ac:spMkLst>
            <pc:docMk/>
            <pc:sldMk cId="1356734527" sldId="273"/>
            <ac:spMk id="14" creationId="{6F31421B-1E4B-444D-8C88-17262F08EDFF}"/>
          </ac:spMkLst>
        </pc:spChg>
        <pc:spChg chg="del">
          <ac:chgData name="Gavrishchaka, Valeriy x" userId="6f760ef2-25b3-445a-92a2-3f819102b689" providerId="ADAL" clId="{50AEF0D9-5481-4044-B41B-1A4B15293C7D}" dt="2019-09-05T15:41:51.183" v="2087" actId="478"/>
          <ac:spMkLst>
            <pc:docMk/>
            <pc:sldMk cId="1356734527" sldId="273"/>
            <ac:spMk id="15" creationId="{DB432BC1-3553-472D-A2F1-BBD90716E87A}"/>
          </ac:spMkLst>
        </pc:spChg>
        <pc:spChg chg="del">
          <ac:chgData name="Gavrishchaka, Valeriy x" userId="6f760ef2-25b3-445a-92a2-3f819102b689" providerId="ADAL" clId="{50AEF0D9-5481-4044-B41B-1A4B15293C7D}" dt="2019-09-05T15:41:55.359" v="2089" actId="478"/>
          <ac:spMkLst>
            <pc:docMk/>
            <pc:sldMk cId="1356734527" sldId="273"/>
            <ac:spMk id="16" creationId="{3F130612-66BF-4556-B55B-8D9BC0DB9041}"/>
          </ac:spMkLst>
        </pc:spChg>
        <pc:spChg chg="del">
          <ac:chgData name="Gavrishchaka, Valeriy x" userId="6f760ef2-25b3-445a-92a2-3f819102b689" providerId="ADAL" clId="{50AEF0D9-5481-4044-B41B-1A4B15293C7D}" dt="2019-09-05T15:41:51.183" v="2087" actId="478"/>
          <ac:spMkLst>
            <pc:docMk/>
            <pc:sldMk cId="1356734527" sldId="273"/>
            <ac:spMk id="17" creationId="{363A1AF4-01F6-47A4-90E3-51D59207BC86}"/>
          </ac:spMkLst>
        </pc:spChg>
        <pc:spChg chg="del">
          <ac:chgData name="Gavrishchaka, Valeriy x" userId="6f760ef2-25b3-445a-92a2-3f819102b689" providerId="ADAL" clId="{50AEF0D9-5481-4044-B41B-1A4B15293C7D}" dt="2019-09-05T15:41:51.183" v="2087" actId="478"/>
          <ac:spMkLst>
            <pc:docMk/>
            <pc:sldMk cId="1356734527" sldId="273"/>
            <ac:spMk id="18" creationId="{F431A3D8-050F-4DF4-B2CB-2FFBC65E518A}"/>
          </ac:spMkLst>
        </pc:spChg>
        <pc:spChg chg="del">
          <ac:chgData name="Gavrishchaka, Valeriy x" userId="6f760ef2-25b3-445a-92a2-3f819102b689" providerId="ADAL" clId="{50AEF0D9-5481-4044-B41B-1A4B15293C7D}" dt="2019-09-05T15:41:51.183" v="2087" actId="478"/>
          <ac:spMkLst>
            <pc:docMk/>
            <pc:sldMk cId="1356734527" sldId="273"/>
            <ac:spMk id="19" creationId="{5433BC80-78CB-41A8-BEA6-DB69FBBE5B2B}"/>
          </ac:spMkLst>
        </pc:spChg>
        <pc:spChg chg="del">
          <ac:chgData name="Gavrishchaka, Valeriy x" userId="6f760ef2-25b3-445a-92a2-3f819102b689" providerId="ADAL" clId="{50AEF0D9-5481-4044-B41B-1A4B15293C7D}" dt="2019-09-05T15:41:51.183" v="2087" actId="478"/>
          <ac:spMkLst>
            <pc:docMk/>
            <pc:sldMk cId="1356734527" sldId="273"/>
            <ac:spMk id="20" creationId="{606B3BD1-6714-4EE2-8A2E-0834FF133975}"/>
          </ac:spMkLst>
        </pc:spChg>
        <pc:picChg chg="mod">
          <ac:chgData name="Gavrishchaka, Valeriy x" userId="6f760ef2-25b3-445a-92a2-3f819102b689" providerId="ADAL" clId="{50AEF0D9-5481-4044-B41B-1A4B15293C7D}" dt="2019-09-05T15:43:15.293" v="2119" actId="14100"/>
          <ac:picMkLst>
            <pc:docMk/>
            <pc:sldMk cId="1356734527" sldId="273"/>
            <ac:picMk id="3" creationId="{DCDABC3F-B4F5-4DD0-A382-F3967B4E3634}"/>
          </ac:picMkLst>
        </pc:picChg>
        <pc:picChg chg="del">
          <ac:chgData name="Gavrishchaka, Valeriy x" userId="6f760ef2-25b3-445a-92a2-3f819102b689" providerId="ADAL" clId="{50AEF0D9-5481-4044-B41B-1A4B15293C7D}" dt="2019-09-05T15:41:51.183" v="2087" actId="478"/>
          <ac:picMkLst>
            <pc:docMk/>
            <pc:sldMk cId="1356734527" sldId="273"/>
            <ac:picMk id="6" creationId="{E607723F-0C49-42C8-B94F-9C4F403541EC}"/>
          </ac:picMkLst>
        </pc:picChg>
        <pc:picChg chg="del">
          <ac:chgData name="Gavrishchaka, Valeriy x" userId="6f760ef2-25b3-445a-92a2-3f819102b689" providerId="ADAL" clId="{50AEF0D9-5481-4044-B41B-1A4B15293C7D}" dt="2019-09-05T15:41:51.183" v="2087" actId="478"/>
          <ac:picMkLst>
            <pc:docMk/>
            <pc:sldMk cId="1356734527" sldId="273"/>
            <ac:picMk id="7" creationId="{0D76C15D-193D-4E55-A4A2-27AB82CEEE7B}"/>
          </ac:picMkLst>
        </pc:picChg>
        <pc:picChg chg="del">
          <ac:chgData name="Gavrishchaka, Valeriy x" userId="6f760ef2-25b3-445a-92a2-3f819102b689" providerId="ADAL" clId="{50AEF0D9-5481-4044-B41B-1A4B15293C7D}" dt="2019-09-05T15:41:51.183" v="2087" actId="478"/>
          <ac:picMkLst>
            <pc:docMk/>
            <pc:sldMk cId="1356734527" sldId="273"/>
            <ac:picMk id="8" creationId="{91D9E83B-0C36-491A-9BC9-394206A3543B}"/>
          </ac:picMkLst>
        </pc:picChg>
        <pc:picChg chg="del">
          <ac:chgData name="Gavrishchaka, Valeriy x" userId="6f760ef2-25b3-445a-92a2-3f819102b689" providerId="ADAL" clId="{50AEF0D9-5481-4044-B41B-1A4B15293C7D}" dt="2019-09-05T15:41:51.183" v="2087" actId="478"/>
          <ac:picMkLst>
            <pc:docMk/>
            <pc:sldMk cId="1356734527" sldId="273"/>
            <ac:picMk id="9" creationId="{94007CF3-172B-4F35-9D56-36E379C7AB9F}"/>
          </ac:picMkLst>
        </pc:picChg>
        <pc:picChg chg="del">
          <ac:chgData name="Gavrishchaka, Valeriy x" userId="6f760ef2-25b3-445a-92a2-3f819102b689" providerId="ADAL" clId="{50AEF0D9-5481-4044-B41B-1A4B15293C7D}" dt="2019-09-05T15:41:53.311" v="2088" actId="478"/>
          <ac:picMkLst>
            <pc:docMk/>
            <pc:sldMk cId="1356734527" sldId="273"/>
            <ac:picMk id="10" creationId="{B85F0577-F155-4CC5-8DE4-DC3B3062BC2D}"/>
          </ac:picMkLst>
        </pc:picChg>
      </pc:sldChg>
    </pc:docChg>
  </pc:docChgLst>
  <pc:docChgLst>
    <pc:chgData name="Gavrishchaka, Valeriy x" userId="6f760ef2-25b3-445a-92a2-3f819102b689" providerId="ADAL" clId="{52D17FD5-E397-4ABC-8A30-63E3483952A8}"/>
    <pc:docChg chg="undo custSel addSld modSld">
      <pc:chgData name="Gavrishchaka, Valeriy x" userId="6f760ef2-25b3-445a-92a2-3f819102b689" providerId="ADAL" clId="{52D17FD5-E397-4ABC-8A30-63E3483952A8}" dt="2019-08-08T18:42:29.886" v="3916" actId="20577"/>
      <pc:docMkLst>
        <pc:docMk/>
      </pc:docMkLst>
      <pc:sldChg chg="modSp add">
        <pc:chgData name="Gavrishchaka, Valeriy x" userId="6f760ef2-25b3-445a-92a2-3f819102b689" providerId="ADAL" clId="{52D17FD5-E397-4ABC-8A30-63E3483952A8}" dt="2019-08-08T17:33:54.408" v="3153" actId="14100"/>
        <pc:sldMkLst>
          <pc:docMk/>
          <pc:sldMk cId="3500569612" sldId="256"/>
        </pc:sldMkLst>
        <pc:spChg chg="mod">
          <ac:chgData name="Gavrishchaka, Valeriy x" userId="6f760ef2-25b3-445a-92a2-3f819102b689" providerId="ADAL" clId="{52D17FD5-E397-4ABC-8A30-63E3483952A8}" dt="2019-08-08T17:33:54.408" v="3153" actId="14100"/>
          <ac:spMkLst>
            <pc:docMk/>
            <pc:sldMk cId="3500569612" sldId="256"/>
            <ac:spMk id="2" creationId="{DF9172C9-AE5A-4FA1-841B-CCE294771ADF}"/>
          </ac:spMkLst>
        </pc:spChg>
        <pc:spChg chg="mod">
          <ac:chgData name="Gavrishchaka, Valeriy x" userId="6f760ef2-25b3-445a-92a2-3f819102b689" providerId="ADAL" clId="{52D17FD5-E397-4ABC-8A30-63E3483952A8}" dt="2019-08-08T13:54:24.146" v="82" actId="1076"/>
          <ac:spMkLst>
            <pc:docMk/>
            <pc:sldMk cId="3500569612" sldId="256"/>
            <ac:spMk id="3" creationId="{28654C18-04DB-4195-AA04-0EC8CD0300BA}"/>
          </ac:spMkLst>
        </pc:spChg>
      </pc:sldChg>
      <pc:sldChg chg="modSp add">
        <pc:chgData name="Gavrishchaka, Valeriy x" userId="6f760ef2-25b3-445a-92a2-3f819102b689" providerId="ADAL" clId="{52D17FD5-E397-4ABC-8A30-63E3483952A8}" dt="2019-08-08T16:49:04.093" v="2120" actId="20577"/>
        <pc:sldMkLst>
          <pc:docMk/>
          <pc:sldMk cId="1958416870" sldId="257"/>
        </pc:sldMkLst>
        <pc:spChg chg="mod">
          <ac:chgData name="Gavrishchaka, Valeriy x" userId="6f760ef2-25b3-445a-92a2-3f819102b689" providerId="ADAL" clId="{52D17FD5-E397-4ABC-8A30-63E3483952A8}" dt="2019-08-08T14:23:26.756" v="669" actId="27636"/>
          <ac:spMkLst>
            <pc:docMk/>
            <pc:sldMk cId="1958416870" sldId="257"/>
            <ac:spMk id="2" creationId="{8B1774DC-8200-4D0B-B3FB-C0FD86F1A7FB}"/>
          </ac:spMkLst>
        </pc:spChg>
        <pc:spChg chg="mod">
          <ac:chgData name="Gavrishchaka, Valeriy x" userId="6f760ef2-25b3-445a-92a2-3f819102b689" providerId="ADAL" clId="{52D17FD5-E397-4ABC-8A30-63E3483952A8}" dt="2019-08-08T16:49:04.093" v="2120" actId="20577"/>
          <ac:spMkLst>
            <pc:docMk/>
            <pc:sldMk cId="1958416870" sldId="257"/>
            <ac:spMk id="3" creationId="{A5FFEFC4-5D7D-4278-9B99-6E7CBE44C421}"/>
          </ac:spMkLst>
        </pc:spChg>
      </pc:sldChg>
      <pc:sldChg chg="modSp add">
        <pc:chgData name="Gavrishchaka, Valeriy x" userId="6f760ef2-25b3-445a-92a2-3f819102b689" providerId="ADAL" clId="{52D17FD5-E397-4ABC-8A30-63E3483952A8}" dt="2019-08-08T17:29:54.295" v="3090" actId="115"/>
        <pc:sldMkLst>
          <pc:docMk/>
          <pc:sldMk cId="2036470588" sldId="258"/>
        </pc:sldMkLst>
        <pc:spChg chg="mod">
          <ac:chgData name="Gavrishchaka, Valeriy x" userId="6f760ef2-25b3-445a-92a2-3f819102b689" providerId="ADAL" clId="{52D17FD5-E397-4ABC-8A30-63E3483952A8}" dt="2019-08-08T17:29:54.295" v="3090" actId="115"/>
          <ac:spMkLst>
            <pc:docMk/>
            <pc:sldMk cId="2036470588" sldId="258"/>
            <ac:spMk id="2" creationId="{8B1774DC-8200-4D0B-B3FB-C0FD86F1A7FB}"/>
          </ac:spMkLst>
        </pc:spChg>
        <pc:spChg chg="mod">
          <ac:chgData name="Gavrishchaka, Valeriy x" userId="6f760ef2-25b3-445a-92a2-3f819102b689" providerId="ADAL" clId="{52D17FD5-E397-4ABC-8A30-63E3483952A8}" dt="2019-08-08T17:28:25.983" v="3089" actId="27636"/>
          <ac:spMkLst>
            <pc:docMk/>
            <pc:sldMk cId="2036470588" sldId="258"/>
            <ac:spMk id="3" creationId="{A5FFEFC4-5D7D-4278-9B99-6E7CBE44C421}"/>
          </ac:spMkLst>
        </pc:spChg>
        <pc:picChg chg="mod">
          <ac:chgData name="Gavrishchaka, Valeriy x" userId="6f760ef2-25b3-445a-92a2-3f819102b689" providerId="ADAL" clId="{52D17FD5-E397-4ABC-8A30-63E3483952A8}" dt="2019-08-08T17:27:53.873" v="3080" actId="1076"/>
          <ac:picMkLst>
            <pc:docMk/>
            <pc:sldMk cId="2036470588" sldId="258"/>
            <ac:picMk id="4" creationId="{68DE7C2A-C1AD-475F-BAD3-CE03695D9E63}"/>
          </ac:picMkLst>
        </pc:picChg>
      </pc:sldChg>
      <pc:sldChg chg="addSp delSp modSp add">
        <pc:chgData name="Gavrishchaka, Valeriy x" userId="6f760ef2-25b3-445a-92a2-3f819102b689" providerId="ADAL" clId="{52D17FD5-E397-4ABC-8A30-63E3483952A8}" dt="2019-08-08T17:39:59.761" v="3214" actId="1076"/>
        <pc:sldMkLst>
          <pc:docMk/>
          <pc:sldMk cId="778821275" sldId="259"/>
        </pc:sldMkLst>
        <pc:spChg chg="mod">
          <ac:chgData name="Gavrishchaka, Valeriy x" userId="6f760ef2-25b3-445a-92a2-3f819102b689" providerId="ADAL" clId="{52D17FD5-E397-4ABC-8A30-63E3483952A8}" dt="2019-08-08T17:38:59.673" v="3203" actId="255"/>
          <ac:spMkLst>
            <pc:docMk/>
            <pc:sldMk cId="778821275" sldId="259"/>
            <ac:spMk id="2" creationId="{8B1774DC-8200-4D0B-B3FB-C0FD86F1A7FB}"/>
          </ac:spMkLst>
        </pc:spChg>
        <pc:spChg chg="del">
          <ac:chgData name="Gavrishchaka, Valeriy x" userId="6f760ef2-25b3-445a-92a2-3f819102b689" providerId="ADAL" clId="{52D17FD5-E397-4ABC-8A30-63E3483952A8}" dt="2019-08-08T17:33:16.262" v="3137" actId="478"/>
          <ac:spMkLst>
            <pc:docMk/>
            <pc:sldMk cId="778821275" sldId="259"/>
            <ac:spMk id="3" creationId="{A5FFEFC4-5D7D-4278-9B99-6E7CBE44C421}"/>
          </ac:spMkLst>
        </pc:spChg>
        <pc:spChg chg="add del mod">
          <ac:chgData name="Gavrishchaka, Valeriy x" userId="6f760ef2-25b3-445a-92a2-3f819102b689" providerId="ADAL" clId="{52D17FD5-E397-4ABC-8A30-63E3483952A8}" dt="2019-08-08T17:33:20.206" v="3138" actId="478"/>
          <ac:spMkLst>
            <pc:docMk/>
            <pc:sldMk cId="778821275" sldId="259"/>
            <ac:spMk id="6" creationId="{A0576EA6-F101-4483-BC32-11E72C70360B}"/>
          </ac:spMkLst>
        </pc:spChg>
        <pc:picChg chg="del">
          <ac:chgData name="Gavrishchaka, Valeriy x" userId="6f760ef2-25b3-445a-92a2-3f819102b689" providerId="ADAL" clId="{52D17FD5-E397-4ABC-8A30-63E3483952A8}" dt="2019-08-08T17:33:22.906" v="3139" actId="478"/>
          <ac:picMkLst>
            <pc:docMk/>
            <pc:sldMk cId="778821275" sldId="259"/>
            <ac:picMk id="4" creationId="{68DE7C2A-C1AD-475F-BAD3-CE03695D9E63}"/>
          </ac:picMkLst>
        </pc:picChg>
        <pc:picChg chg="mod">
          <ac:chgData name="Gavrishchaka, Valeriy x" userId="6f760ef2-25b3-445a-92a2-3f819102b689" providerId="ADAL" clId="{52D17FD5-E397-4ABC-8A30-63E3483952A8}" dt="2019-08-08T17:39:59.761" v="3214" actId="1076"/>
          <ac:picMkLst>
            <pc:docMk/>
            <pc:sldMk cId="778821275" sldId="259"/>
            <ac:picMk id="7" creationId="{7AB35FE1-5F26-4FAC-8618-673F71A7271D}"/>
          </ac:picMkLst>
        </pc:picChg>
      </pc:sldChg>
      <pc:sldChg chg="delSp modSp add">
        <pc:chgData name="Gavrishchaka, Valeriy x" userId="6f760ef2-25b3-445a-92a2-3f819102b689" providerId="ADAL" clId="{52D17FD5-E397-4ABC-8A30-63E3483952A8}" dt="2019-08-08T17:53:45.947" v="3318" actId="1076"/>
        <pc:sldMkLst>
          <pc:docMk/>
          <pc:sldMk cId="680755129" sldId="260"/>
        </pc:sldMkLst>
        <pc:spChg chg="mod">
          <ac:chgData name="Gavrishchaka, Valeriy x" userId="6f760ef2-25b3-445a-92a2-3f819102b689" providerId="ADAL" clId="{52D17FD5-E397-4ABC-8A30-63E3483952A8}" dt="2019-08-08T17:45:19.617" v="3276" actId="255"/>
          <ac:spMkLst>
            <pc:docMk/>
            <pc:sldMk cId="680755129" sldId="260"/>
            <ac:spMk id="2" creationId="{8B1774DC-8200-4D0B-B3FB-C0FD86F1A7FB}"/>
          </ac:spMkLst>
        </pc:spChg>
        <pc:picChg chg="del mod">
          <ac:chgData name="Gavrishchaka, Valeriy x" userId="6f760ef2-25b3-445a-92a2-3f819102b689" providerId="ADAL" clId="{52D17FD5-E397-4ABC-8A30-63E3483952A8}" dt="2019-08-08T17:53:17.442" v="3311" actId="478"/>
          <ac:picMkLst>
            <pc:docMk/>
            <pc:sldMk cId="680755129" sldId="260"/>
            <ac:picMk id="3" creationId="{F420950A-677E-42F7-A2B3-87D32AD393CB}"/>
          </ac:picMkLst>
        </pc:picChg>
        <pc:picChg chg="mod">
          <ac:chgData name="Gavrishchaka, Valeriy x" userId="6f760ef2-25b3-445a-92a2-3f819102b689" providerId="ADAL" clId="{52D17FD5-E397-4ABC-8A30-63E3483952A8}" dt="2019-08-08T17:53:45.947" v="3318" actId="1076"/>
          <ac:picMkLst>
            <pc:docMk/>
            <pc:sldMk cId="680755129" sldId="260"/>
            <ac:picMk id="4" creationId="{94C833B6-7EC0-4489-B1A7-C4A2890D6ED1}"/>
          </ac:picMkLst>
        </pc:picChg>
        <pc:picChg chg="del">
          <ac:chgData name="Gavrishchaka, Valeriy x" userId="6f760ef2-25b3-445a-92a2-3f819102b689" providerId="ADAL" clId="{52D17FD5-E397-4ABC-8A30-63E3483952A8}" dt="2019-08-08T17:44:53.247" v="3216" actId="478"/>
          <ac:picMkLst>
            <pc:docMk/>
            <pc:sldMk cId="680755129" sldId="260"/>
            <ac:picMk id="7" creationId="{7AB35FE1-5F26-4FAC-8618-673F71A7271D}"/>
          </ac:picMkLst>
        </pc:picChg>
      </pc:sldChg>
      <pc:sldChg chg="delSp add">
        <pc:chgData name="Gavrishchaka, Valeriy x" userId="6f760ef2-25b3-445a-92a2-3f819102b689" providerId="ADAL" clId="{52D17FD5-E397-4ABC-8A30-63E3483952A8}" dt="2019-08-08T17:47:55.603" v="3294" actId="478"/>
        <pc:sldMkLst>
          <pc:docMk/>
          <pc:sldMk cId="523097914" sldId="261"/>
        </pc:sldMkLst>
        <pc:picChg chg="del">
          <ac:chgData name="Gavrishchaka, Valeriy x" userId="6f760ef2-25b3-445a-92a2-3f819102b689" providerId="ADAL" clId="{52D17FD5-E397-4ABC-8A30-63E3483952A8}" dt="2019-08-08T17:47:55.603" v="3294" actId="478"/>
          <ac:picMkLst>
            <pc:docMk/>
            <pc:sldMk cId="523097914" sldId="261"/>
            <ac:picMk id="3" creationId="{F420950A-677E-42F7-A2B3-87D32AD393CB}"/>
          </ac:picMkLst>
        </pc:picChg>
      </pc:sldChg>
      <pc:sldChg chg="delSp modSp add">
        <pc:chgData name="Gavrishchaka, Valeriy x" userId="6f760ef2-25b3-445a-92a2-3f819102b689" providerId="ADAL" clId="{52D17FD5-E397-4ABC-8A30-63E3483952A8}" dt="2019-08-08T17:49:46.263" v="3309" actId="1076"/>
        <pc:sldMkLst>
          <pc:docMk/>
          <pc:sldMk cId="3246296908" sldId="262"/>
        </pc:sldMkLst>
        <pc:picChg chg="mod">
          <ac:chgData name="Gavrishchaka, Valeriy x" userId="6f760ef2-25b3-445a-92a2-3f819102b689" providerId="ADAL" clId="{52D17FD5-E397-4ABC-8A30-63E3483952A8}" dt="2019-08-08T17:49:46.263" v="3309" actId="1076"/>
          <ac:picMkLst>
            <pc:docMk/>
            <pc:sldMk cId="3246296908" sldId="262"/>
            <ac:picMk id="3" creationId="{655C45E2-5DD7-4D05-BAB4-122A24030D14}"/>
          </ac:picMkLst>
        </pc:picChg>
        <pc:picChg chg="del">
          <ac:chgData name="Gavrishchaka, Valeriy x" userId="6f760ef2-25b3-445a-92a2-3f819102b689" providerId="ADAL" clId="{52D17FD5-E397-4ABC-8A30-63E3483952A8}" dt="2019-08-08T17:48:47.484" v="3296" actId="478"/>
          <ac:picMkLst>
            <pc:docMk/>
            <pc:sldMk cId="3246296908" sldId="262"/>
            <ac:picMk id="4" creationId="{E1609E89-76DB-40DE-87B4-E5891D137FE8}"/>
          </ac:picMkLst>
        </pc:picChg>
      </pc:sldChg>
      <pc:sldChg chg="add">
        <pc:chgData name="Gavrishchaka, Valeriy x" userId="6f760ef2-25b3-445a-92a2-3f819102b689" providerId="ADAL" clId="{52D17FD5-E397-4ABC-8A30-63E3483952A8}" dt="2019-08-08T17:53:14.906" v="3310"/>
        <pc:sldMkLst>
          <pc:docMk/>
          <pc:sldMk cId="3714909131" sldId="263"/>
        </pc:sldMkLst>
      </pc:sldChg>
      <pc:sldChg chg="delSp modSp add">
        <pc:chgData name="Gavrishchaka, Valeriy x" userId="6f760ef2-25b3-445a-92a2-3f819102b689" providerId="ADAL" clId="{52D17FD5-E397-4ABC-8A30-63E3483952A8}" dt="2019-08-08T18:03:12.932" v="3342" actId="1076"/>
        <pc:sldMkLst>
          <pc:docMk/>
          <pc:sldMk cId="2062920188" sldId="264"/>
        </pc:sldMkLst>
        <pc:picChg chg="del">
          <ac:chgData name="Gavrishchaka, Valeriy x" userId="6f760ef2-25b3-445a-92a2-3f819102b689" providerId="ADAL" clId="{52D17FD5-E397-4ABC-8A30-63E3483952A8}" dt="2019-08-08T17:54:35.843" v="3320" actId="478"/>
          <ac:picMkLst>
            <pc:docMk/>
            <pc:sldMk cId="2062920188" sldId="264"/>
            <ac:picMk id="3" creationId="{655C45E2-5DD7-4D05-BAB4-122A24030D14}"/>
          </ac:picMkLst>
        </pc:picChg>
        <pc:picChg chg="mod">
          <ac:chgData name="Gavrishchaka, Valeriy x" userId="6f760ef2-25b3-445a-92a2-3f819102b689" providerId="ADAL" clId="{52D17FD5-E397-4ABC-8A30-63E3483952A8}" dt="2019-08-08T18:03:12.932" v="3342" actId="1076"/>
          <ac:picMkLst>
            <pc:docMk/>
            <pc:sldMk cId="2062920188" sldId="264"/>
            <ac:picMk id="4" creationId="{A70072B5-387A-4B17-A4F9-1B6D0304B982}"/>
          </ac:picMkLst>
        </pc:picChg>
      </pc:sldChg>
      <pc:sldChg chg="addSp delSp modSp add">
        <pc:chgData name="Gavrishchaka, Valeriy x" userId="6f760ef2-25b3-445a-92a2-3f819102b689" providerId="ADAL" clId="{52D17FD5-E397-4ABC-8A30-63E3483952A8}" dt="2019-08-08T18:42:29.886" v="3916" actId="20577"/>
        <pc:sldMkLst>
          <pc:docMk/>
          <pc:sldMk cId="3889829961" sldId="265"/>
        </pc:sldMkLst>
        <pc:spChg chg="mod">
          <ac:chgData name="Gavrishchaka, Valeriy x" userId="6f760ef2-25b3-445a-92a2-3f819102b689" providerId="ADAL" clId="{52D17FD5-E397-4ABC-8A30-63E3483952A8}" dt="2019-08-08T18:14:44.885" v="3428" actId="20577"/>
          <ac:spMkLst>
            <pc:docMk/>
            <pc:sldMk cId="3889829961" sldId="265"/>
            <ac:spMk id="2" creationId="{8B1774DC-8200-4D0B-B3FB-C0FD86F1A7FB}"/>
          </ac:spMkLst>
        </pc:spChg>
        <pc:spChg chg="add mod">
          <ac:chgData name="Gavrishchaka, Valeriy x" userId="6f760ef2-25b3-445a-92a2-3f819102b689" providerId="ADAL" clId="{52D17FD5-E397-4ABC-8A30-63E3483952A8}" dt="2019-08-08T18:42:29.886" v="3916" actId="20577"/>
          <ac:spMkLst>
            <pc:docMk/>
            <pc:sldMk cId="3889829961" sldId="265"/>
            <ac:spMk id="8" creationId="{FE5BDC77-865D-42E5-907F-4959ABA5CDB4}"/>
          </ac:spMkLst>
        </pc:spChg>
        <pc:picChg chg="mod">
          <ac:chgData name="Gavrishchaka, Valeriy x" userId="6f760ef2-25b3-445a-92a2-3f819102b689" providerId="ADAL" clId="{52D17FD5-E397-4ABC-8A30-63E3483952A8}" dt="2019-08-08T18:25:34.736" v="3430" actId="1076"/>
          <ac:picMkLst>
            <pc:docMk/>
            <pc:sldMk cId="3889829961" sldId="265"/>
            <ac:picMk id="3" creationId="{93485101-B088-420A-94AE-AB9042C6BA01}"/>
          </ac:picMkLst>
        </pc:picChg>
        <pc:picChg chg="del">
          <ac:chgData name="Gavrishchaka, Valeriy x" userId="6f760ef2-25b3-445a-92a2-3f819102b689" providerId="ADAL" clId="{52D17FD5-E397-4ABC-8A30-63E3483952A8}" dt="2019-08-08T18:14:29.484" v="3403" actId="478"/>
          <ac:picMkLst>
            <pc:docMk/>
            <pc:sldMk cId="3889829961" sldId="265"/>
            <ac:picMk id="4" creationId="{A70072B5-387A-4B17-A4F9-1B6D0304B982}"/>
          </ac:picMkLst>
        </pc:picChg>
        <pc:picChg chg="mod">
          <ac:chgData name="Gavrishchaka, Valeriy x" userId="6f760ef2-25b3-445a-92a2-3f819102b689" providerId="ADAL" clId="{52D17FD5-E397-4ABC-8A30-63E3483952A8}" dt="2019-08-08T18:26:11.884" v="3431" actId="1076"/>
          <ac:picMkLst>
            <pc:docMk/>
            <pc:sldMk cId="3889829961" sldId="265"/>
            <ac:picMk id="5" creationId="{7C22C413-3C79-4C8C-AB31-55006836BDEB}"/>
          </ac:picMkLst>
        </pc:picChg>
        <pc:picChg chg="mod">
          <ac:chgData name="Gavrishchaka, Valeriy x" userId="6f760ef2-25b3-445a-92a2-3f819102b689" providerId="ADAL" clId="{52D17FD5-E397-4ABC-8A30-63E3483952A8}" dt="2019-08-08T18:27:24.726" v="3435" actId="1076"/>
          <ac:picMkLst>
            <pc:docMk/>
            <pc:sldMk cId="3889829961" sldId="265"/>
            <ac:picMk id="6" creationId="{E368B2D3-3C09-48BD-92C7-DF73AB4C69B9}"/>
          </ac:picMkLst>
        </pc:picChg>
        <pc:picChg chg="mod">
          <ac:chgData name="Gavrishchaka, Valeriy x" userId="6f760ef2-25b3-445a-92a2-3f819102b689" providerId="ADAL" clId="{52D17FD5-E397-4ABC-8A30-63E3483952A8}" dt="2019-08-08T18:27:22.394" v="3434" actId="1076"/>
          <ac:picMkLst>
            <pc:docMk/>
            <pc:sldMk cId="3889829961" sldId="265"/>
            <ac:picMk id="7" creationId="{8D3716DE-3115-45AD-B746-A6B9BC4036C8}"/>
          </ac:picMkLst>
        </pc:picChg>
      </pc:sldChg>
      <pc:sldChg chg="add">
        <pc:chgData name="Gavrishchaka, Valeriy x" userId="6f760ef2-25b3-445a-92a2-3f819102b689" providerId="ADAL" clId="{52D17FD5-E397-4ABC-8A30-63E3483952A8}" dt="2019-08-08T18:16:53.177" v="3429"/>
        <pc:sldMkLst>
          <pc:docMk/>
          <pc:sldMk cId="4172282752" sldId="266"/>
        </pc:sldMkLst>
      </pc:sldChg>
      <pc:sldChg chg="delSp modSp add">
        <pc:chgData name="Gavrishchaka, Valeriy x" userId="6f760ef2-25b3-445a-92a2-3f819102b689" providerId="ADAL" clId="{52D17FD5-E397-4ABC-8A30-63E3483952A8}" dt="2019-08-08T18:34:13.143" v="3472" actId="1076"/>
        <pc:sldMkLst>
          <pc:docMk/>
          <pc:sldMk cId="1441681252" sldId="267"/>
        </pc:sldMkLst>
        <pc:picChg chg="del">
          <ac:chgData name="Gavrishchaka, Valeriy x" userId="6f760ef2-25b3-445a-92a2-3f819102b689" providerId="ADAL" clId="{52D17FD5-E397-4ABC-8A30-63E3483952A8}" dt="2019-08-08T18:27:38.836" v="3437" actId="478"/>
          <ac:picMkLst>
            <pc:docMk/>
            <pc:sldMk cId="1441681252" sldId="267"/>
            <ac:picMk id="3" creationId="{93485101-B088-420A-94AE-AB9042C6BA01}"/>
          </ac:picMkLst>
        </pc:picChg>
        <pc:picChg chg="mod">
          <ac:chgData name="Gavrishchaka, Valeriy x" userId="6f760ef2-25b3-445a-92a2-3f819102b689" providerId="ADAL" clId="{52D17FD5-E397-4ABC-8A30-63E3483952A8}" dt="2019-08-08T18:28:17.088" v="3438" actId="1076"/>
          <ac:picMkLst>
            <pc:docMk/>
            <pc:sldMk cId="1441681252" sldId="267"/>
            <ac:picMk id="4" creationId="{5568D3D2-0E25-4354-A575-440D59B66CCF}"/>
          </ac:picMkLst>
        </pc:picChg>
        <pc:picChg chg="del">
          <ac:chgData name="Gavrishchaka, Valeriy x" userId="6f760ef2-25b3-445a-92a2-3f819102b689" providerId="ADAL" clId="{52D17FD5-E397-4ABC-8A30-63E3483952A8}" dt="2019-08-08T18:27:38.836" v="3437" actId="478"/>
          <ac:picMkLst>
            <pc:docMk/>
            <pc:sldMk cId="1441681252" sldId="267"/>
            <ac:picMk id="5" creationId="{7C22C413-3C79-4C8C-AB31-55006836BDEB}"/>
          </ac:picMkLst>
        </pc:picChg>
        <pc:picChg chg="del">
          <ac:chgData name="Gavrishchaka, Valeriy x" userId="6f760ef2-25b3-445a-92a2-3f819102b689" providerId="ADAL" clId="{52D17FD5-E397-4ABC-8A30-63E3483952A8}" dt="2019-08-08T18:27:38.836" v="3437" actId="478"/>
          <ac:picMkLst>
            <pc:docMk/>
            <pc:sldMk cId="1441681252" sldId="267"/>
            <ac:picMk id="6" creationId="{E368B2D3-3C09-48BD-92C7-DF73AB4C69B9}"/>
          </ac:picMkLst>
        </pc:picChg>
        <pc:picChg chg="del">
          <ac:chgData name="Gavrishchaka, Valeriy x" userId="6f760ef2-25b3-445a-92a2-3f819102b689" providerId="ADAL" clId="{52D17FD5-E397-4ABC-8A30-63E3483952A8}" dt="2019-08-08T18:27:38.836" v="3437" actId="478"/>
          <ac:picMkLst>
            <pc:docMk/>
            <pc:sldMk cId="1441681252" sldId="267"/>
            <ac:picMk id="7" creationId="{8D3716DE-3115-45AD-B746-A6B9BC4036C8}"/>
          </ac:picMkLst>
        </pc:picChg>
        <pc:picChg chg="mod">
          <ac:chgData name="Gavrishchaka, Valeriy x" userId="6f760ef2-25b3-445a-92a2-3f819102b689" providerId="ADAL" clId="{52D17FD5-E397-4ABC-8A30-63E3483952A8}" dt="2019-08-08T18:32:23.287" v="3471" actId="1076"/>
          <ac:picMkLst>
            <pc:docMk/>
            <pc:sldMk cId="1441681252" sldId="267"/>
            <ac:picMk id="8" creationId="{4E0AF6BA-FC33-4058-B3EE-E40A31EFE5DF}"/>
          </ac:picMkLst>
        </pc:picChg>
        <pc:picChg chg="mod">
          <ac:chgData name="Gavrishchaka, Valeriy x" userId="6f760ef2-25b3-445a-92a2-3f819102b689" providerId="ADAL" clId="{52D17FD5-E397-4ABC-8A30-63E3483952A8}" dt="2019-08-08T18:34:13.143" v="3472" actId="1076"/>
          <ac:picMkLst>
            <pc:docMk/>
            <pc:sldMk cId="1441681252" sldId="267"/>
            <ac:picMk id="9" creationId="{8D0F43A8-DEEE-425F-AADE-28E4A4F27F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50025-E362-40CC-9C29-AE8C0C7E8388}"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0EBEB-BD20-4764-AF02-344F5B8A728F}" type="slidenum">
              <a:rPr lang="en-US" smtClean="0"/>
              <a:t>‹#›</a:t>
            </a:fld>
            <a:endParaRPr lang="en-US"/>
          </a:p>
        </p:txBody>
      </p:sp>
    </p:spTree>
    <p:extLst>
      <p:ext uri="{BB962C8B-B14F-4D97-AF65-F5344CB8AC3E}">
        <p14:creationId xmlns:p14="http://schemas.microsoft.com/office/powerpoint/2010/main" val="203707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3</a:t>
            </a:fld>
            <a:endParaRPr lang="en-US"/>
          </a:p>
        </p:txBody>
      </p:sp>
    </p:spTree>
    <p:extLst>
      <p:ext uri="{BB962C8B-B14F-4D97-AF65-F5344CB8AC3E}">
        <p14:creationId xmlns:p14="http://schemas.microsoft.com/office/powerpoint/2010/main" val="2997271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13</a:t>
            </a:fld>
            <a:endParaRPr lang="en-US"/>
          </a:p>
        </p:txBody>
      </p:sp>
    </p:spTree>
    <p:extLst>
      <p:ext uri="{BB962C8B-B14F-4D97-AF65-F5344CB8AC3E}">
        <p14:creationId xmlns:p14="http://schemas.microsoft.com/office/powerpoint/2010/main" val="14048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14</a:t>
            </a:fld>
            <a:endParaRPr lang="en-US"/>
          </a:p>
        </p:txBody>
      </p:sp>
    </p:spTree>
    <p:extLst>
      <p:ext uri="{BB962C8B-B14F-4D97-AF65-F5344CB8AC3E}">
        <p14:creationId xmlns:p14="http://schemas.microsoft.com/office/powerpoint/2010/main" val="211384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15</a:t>
            </a:fld>
            <a:endParaRPr lang="en-US"/>
          </a:p>
        </p:txBody>
      </p:sp>
    </p:spTree>
    <p:extLst>
      <p:ext uri="{BB962C8B-B14F-4D97-AF65-F5344CB8AC3E}">
        <p14:creationId xmlns:p14="http://schemas.microsoft.com/office/powerpoint/2010/main" val="2927279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16</a:t>
            </a:fld>
            <a:endParaRPr lang="en-US"/>
          </a:p>
        </p:txBody>
      </p:sp>
    </p:spTree>
    <p:extLst>
      <p:ext uri="{BB962C8B-B14F-4D97-AF65-F5344CB8AC3E}">
        <p14:creationId xmlns:p14="http://schemas.microsoft.com/office/powerpoint/2010/main" val="4004627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17</a:t>
            </a:fld>
            <a:endParaRPr lang="en-US"/>
          </a:p>
        </p:txBody>
      </p:sp>
    </p:spTree>
    <p:extLst>
      <p:ext uri="{BB962C8B-B14F-4D97-AF65-F5344CB8AC3E}">
        <p14:creationId xmlns:p14="http://schemas.microsoft.com/office/powerpoint/2010/main" val="1640247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18</a:t>
            </a:fld>
            <a:endParaRPr lang="en-US"/>
          </a:p>
        </p:txBody>
      </p:sp>
    </p:spTree>
    <p:extLst>
      <p:ext uri="{BB962C8B-B14F-4D97-AF65-F5344CB8AC3E}">
        <p14:creationId xmlns:p14="http://schemas.microsoft.com/office/powerpoint/2010/main" val="57132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4</a:t>
            </a:fld>
            <a:endParaRPr lang="en-US"/>
          </a:p>
        </p:txBody>
      </p:sp>
    </p:spTree>
    <p:extLst>
      <p:ext uri="{BB962C8B-B14F-4D97-AF65-F5344CB8AC3E}">
        <p14:creationId xmlns:p14="http://schemas.microsoft.com/office/powerpoint/2010/main" val="107968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6</a:t>
            </a:fld>
            <a:endParaRPr lang="en-US"/>
          </a:p>
        </p:txBody>
      </p:sp>
    </p:spTree>
    <p:extLst>
      <p:ext uri="{BB962C8B-B14F-4D97-AF65-F5344CB8AC3E}">
        <p14:creationId xmlns:p14="http://schemas.microsoft.com/office/powerpoint/2010/main" val="1697904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7</a:t>
            </a:fld>
            <a:endParaRPr lang="en-US"/>
          </a:p>
        </p:txBody>
      </p:sp>
    </p:spTree>
    <p:extLst>
      <p:ext uri="{BB962C8B-B14F-4D97-AF65-F5344CB8AC3E}">
        <p14:creationId xmlns:p14="http://schemas.microsoft.com/office/powerpoint/2010/main" val="364902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8</a:t>
            </a:fld>
            <a:endParaRPr lang="en-US"/>
          </a:p>
        </p:txBody>
      </p:sp>
    </p:spTree>
    <p:extLst>
      <p:ext uri="{BB962C8B-B14F-4D97-AF65-F5344CB8AC3E}">
        <p14:creationId xmlns:p14="http://schemas.microsoft.com/office/powerpoint/2010/main" val="1944672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9</a:t>
            </a:fld>
            <a:endParaRPr lang="en-US"/>
          </a:p>
        </p:txBody>
      </p:sp>
    </p:spTree>
    <p:extLst>
      <p:ext uri="{BB962C8B-B14F-4D97-AF65-F5344CB8AC3E}">
        <p14:creationId xmlns:p14="http://schemas.microsoft.com/office/powerpoint/2010/main" val="122946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10</a:t>
            </a:fld>
            <a:endParaRPr lang="en-US"/>
          </a:p>
        </p:txBody>
      </p:sp>
    </p:spTree>
    <p:extLst>
      <p:ext uri="{BB962C8B-B14F-4D97-AF65-F5344CB8AC3E}">
        <p14:creationId xmlns:p14="http://schemas.microsoft.com/office/powerpoint/2010/main" val="128994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11</a:t>
            </a:fld>
            <a:endParaRPr lang="en-US"/>
          </a:p>
        </p:txBody>
      </p:sp>
    </p:spTree>
    <p:extLst>
      <p:ext uri="{BB962C8B-B14F-4D97-AF65-F5344CB8AC3E}">
        <p14:creationId xmlns:p14="http://schemas.microsoft.com/office/powerpoint/2010/main" val="188641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0EBEB-BD20-4764-AF02-344F5B8A728F}" type="slidenum">
              <a:rPr lang="en-US" smtClean="0"/>
              <a:t>12</a:t>
            </a:fld>
            <a:endParaRPr lang="en-US"/>
          </a:p>
        </p:txBody>
      </p:sp>
    </p:spTree>
    <p:extLst>
      <p:ext uri="{BB962C8B-B14F-4D97-AF65-F5344CB8AC3E}">
        <p14:creationId xmlns:p14="http://schemas.microsoft.com/office/powerpoint/2010/main" val="238760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077B-EF05-41BA-A2F1-356CBF327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2D0A6F-D71F-463C-9930-1E86D2B07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1C902D-E9AA-4708-853D-9987508402DB}"/>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5" name="Footer Placeholder 4">
            <a:extLst>
              <a:ext uri="{FF2B5EF4-FFF2-40B4-BE49-F238E27FC236}">
                <a16:creationId xmlns:a16="http://schemas.microsoft.com/office/drawing/2014/main" id="{C796E8D4-A8C6-469B-9AC4-5E50DCBBE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66628-4B29-4E83-838E-5B44F0E05481}"/>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76959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9CC9-3C8C-4160-8185-DEF9385099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74BC88-3861-404A-B707-1B9623377E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01CF2-7475-4E61-97D4-6559C08DC1D3}"/>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5" name="Footer Placeholder 4">
            <a:extLst>
              <a:ext uri="{FF2B5EF4-FFF2-40B4-BE49-F238E27FC236}">
                <a16:creationId xmlns:a16="http://schemas.microsoft.com/office/drawing/2014/main" id="{7EB3C070-B50E-44EC-92A9-1C2B3C967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5903E-C561-4062-8BBC-D4D6054DF5DC}"/>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383678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543D2-143B-4923-AA9B-8200F102A7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7EE4FE-919B-4ED2-9171-EF6B9EC6D8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70DDF-C0E9-4980-81DE-79050BCC88B5}"/>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5" name="Footer Placeholder 4">
            <a:extLst>
              <a:ext uri="{FF2B5EF4-FFF2-40B4-BE49-F238E27FC236}">
                <a16:creationId xmlns:a16="http://schemas.microsoft.com/office/drawing/2014/main" id="{B6FF98AB-DE96-4645-93ED-4A0180C1A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F3D71-9E5D-4FFD-80D0-699DFB6BBB77}"/>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389119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544B-5C55-4E9F-B48A-9288E8596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97F42-01FC-4767-A4F7-F181CE66EF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40310-A7AF-4B90-B226-00F8C6C64F26}"/>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5" name="Footer Placeholder 4">
            <a:extLst>
              <a:ext uri="{FF2B5EF4-FFF2-40B4-BE49-F238E27FC236}">
                <a16:creationId xmlns:a16="http://schemas.microsoft.com/office/drawing/2014/main" id="{6D45A83F-1C5F-4982-ABBE-3D96BC357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685DE-CE48-4AF5-9E86-3978090D9F5E}"/>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362839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58C5-75D7-4216-BAF2-F6F2F60D6C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08567-67A8-46B2-9DAE-CBD2D6C52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F3B997-7C57-48D9-B555-A878A2654774}"/>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5" name="Footer Placeholder 4">
            <a:extLst>
              <a:ext uri="{FF2B5EF4-FFF2-40B4-BE49-F238E27FC236}">
                <a16:creationId xmlns:a16="http://schemas.microsoft.com/office/drawing/2014/main" id="{511617C6-F553-4C7E-B80E-CCAA6B759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9702-F50B-4F98-B812-1AF6CB3E24B4}"/>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375489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4BC6-319F-4610-95BC-AB17453D3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2C8AB-BDEF-4FAD-A329-D071016A7B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E6DEE-6C52-424B-B332-4D72D03698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7EBE4-4022-4870-B0AC-D56172EDF5C3}"/>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6" name="Footer Placeholder 5">
            <a:extLst>
              <a:ext uri="{FF2B5EF4-FFF2-40B4-BE49-F238E27FC236}">
                <a16:creationId xmlns:a16="http://schemas.microsoft.com/office/drawing/2014/main" id="{DAEF12F8-D15C-471C-85E8-D16FCBFEF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8776F-262B-45B4-9E03-5B6D14E9FB15}"/>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74299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2F33-9212-4B41-AB28-9EFE82999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7CCDB-C259-49B4-8B21-F4D80C9ED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F42C90-12EC-4BA7-A1D2-1FD61E150B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88992A-7126-4FDD-A4EF-EC0CF84FB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0F04A1-563F-4EE7-B8DA-F9BF206917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CF030-6411-4089-AD46-30E862192529}"/>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8" name="Footer Placeholder 7">
            <a:extLst>
              <a:ext uri="{FF2B5EF4-FFF2-40B4-BE49-F238E27FC236}">
                <a16:creationId xmlns:a16="http://schemas.microsoft.com/office/drawing/2014/main" id="{ED1F1E2B-BFC0-43FF-93E2-2F09D32462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7C23C-972E-4681-8E7A-C4BAF3683091}"/>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279675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0D66-17AE-4B37-933F-C14041DCB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15D88E-A757-44D0-B664-1932BC7D3E55}"/>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4" name="Footer Placeholder 3">
            <a:extLst>
              <a:ext uri="{FF2B5EF4-FFF2-40B4-BE49-F238E27FC236}">
                <a16:creationId xmlns:a16="http://schemas.microsoft.com/office/drawing/2014/main" id="{861AB75A-ACA5-4683-AE92-1D1D7FD5EB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37CE0-B115-4E8D-A6E6-B2460AED509C}"/>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201055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D9A50-A059-4306-BA56-FBC4EC1CC281}"/>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3" name="Footer Placeholder 2">
            <a:extLst>
              <a:ext uri="{FF2B5EF4-FFF2-40B4-BE49-F238E27FC236}">
                <a16:creationId xmlns:a16="http://schemas.microsoft.com/office/drawing/2014/main" id="{09BE1124-1444-411B-BF94-6598835BA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00369-1116-4A17-8559-B781BC51BE3F}"/>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259528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10EC-FAC7-4232-BC18-FDB8E8A65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EABB9-0DFC-4018-BA4B-580610AD7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3B8EF-4FF9-4D64-9CEB-AD04EEB73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390ECE-B3F7-4D92-BDE7-5292C304C45D}"/>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6" name="Footer Placeholder 5">
            <a:extLst>
              <a:ext uri="{FF2B5EF4-FFF2-40B4-BE49-F238E27FC236}">
                <a16:creationId xmlns:a16="http://schemas.microsoft.com/office/drawing/2014/main" id="{908C4085-5083-44AB-94FC-D31911FC9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62B30-B7A6-4D31-B420-C5776DD8D1E0}"/>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132778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53BF-EA27-49CD-ABBC-8FEDDFA4F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9A54E9-C18D-4919-8142-708F9EA9E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F287E-1A99-481C-BB4E-02B68A785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DD502E-BC6D-4A60-8330-EBEFA162BD03}"/>
              </a:ext>
            </a:extLst>
          </p:cNvPr>
          <p:cNvSpPr>
            <a:spLocks noGrp="1"/>
          </p:cNvSpPr>
          <p:nvPr>
            <p:ph type="dt" sz="half" idx="10"/>
          </p:nvPr>
        </p:nvSpPr>
        <p:spPr/>
        <p:txBody>
          <a:bodyPr/>
          <a:lstStyle/>
          <a:p>
            <a:fld id="{1566A692-FE3D-4B3F-A58B-3C405BE14F8A}" type="datetimeFigureOut">
              <a:rPr lang="en-US" smtClean="0"/>
              <a:t>9/5/2019</a:t>
            </a:fld>
            <a:endParaRPr lang="en-US"/>
          </a:p>
        </p:txBody>
      </p:sp>
      <p:sp>
        <p:nvSpPr>
          <p:cNvPr id="6" name="Footer Placeholder 5">
            <a:extLst>
              <a:ext uri="{FF2B5EF4-FFF2-40B4-BE49-F238E27FC236}">
                <a16:creationId xmlns:a16="http://schemas.microsoft.com/office/drawing/2014/main" id="{78198315-5FA2-476D-9B7B-584B5196B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0C101-D71A-44F4-BD7D-788EE53A2BCE}"/>
              </a:ext>
            </a:extLst>
          </p:cNvPr>
          <p:cNvSpPr>
            <a:spLocks noGrp="1"/>
          </p:cNvSpPr>
          <p:nvPr>
            <p:ph type="sldNum" sz="quarter" idx="12"/>
          </p:nvPr>
        </p:nvSpPr>
        <p:spPr/>
        <p:txBody>
          <a:bodyPr/>
          <a:lstStyle/>
          <a:p>
            <a:fld id="{B70526D0-C7A3-445C-B65F-62BC70E2EDFA}" type="slidenum">
              <a:rPr lang="en-US" smtClean="0"/>
              <a:t>‹#›</a:t>
            </a:fld>
            <a:endParaRPr lang="en-US"/>
          </a:p>
        </p:txBody>
      </p:sp>
    </p:spTree>
    <p:extLst>
      <p:ext uri="{BB962C8B-B14F-4D97-AF65-F5344CB8AC3E}">
        <p14:creationId xmlns:p14="http://schemas.microsoft.com/office/powerpoint/2010/main" val="113099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060BE-126C-49F3-9DC1-C7E5B9D74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15016D-4178-4062-80C2-E3768CA3D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A7323-009F-47DD-BD38-AFF66C1A2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6A692-FE3D-4B3F-A58B-3C405BE14F8A}" type="datetimeFigureOut">
              <a:rPr lang="en-US" smtClean="0"/>
              <a:t>9/5/2019</a:t>
            </a:fld>
            <a:endParaRPr lang="en-US"/>
          </a:p>
        </p:txBody>
      </p:sp>
      <p:sp>
        <p:nvSpPr>
          <p:cNvPr id="5" name="Footer Placeholder 4">
            <a:extLst>
              <a:ext uri="{FF2B5EF4-FFF2-40B4-BE49-F238E27FC236}">
                <a16:creationId xmlns:a16="http://schemas.microsoft.com/office/drawing/2014/main" id="{A2AF7871-B6FC-4656-B182-0AA07068A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D1188-D159-4C18-BB7A-A53011DD9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526D0-C7A3-445C-B65F-62BC70E2EDFA}" type="slidenum">
              <a:rPr lang="en-US" smtClean="0"/>
              <a:t>‹#›</a:t>
            </a:fld>
            <a:endParaRPr lang="en-US"/>
          </a:p>
        </p:txBody>
      </p:sp>
    </p:spTree>
    <p:extLst>
      <p:ext uri="{BB962C8B-B14F-4D97-AF65-F5344CB8AC3E}">
        <p14:creationId xmlns:p14="http://schemas.microsoft.com/office/powerpoint/2010/main" val="128582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72C9-AE5A-4FA1-841B-CCE294771ADF}"/>
              </a:ext>
            </a:extLst>
          </p:cNvPr>
          <p:cNvSpPr>
            <a:spLocks noGrp="1"/>
          </p:cNvSpPr>
          <p:nvPr>
            <p:ph type="ctrTitle"/>
          </p:nvPr>
        </p:nvSpPr>
        <p:spPr>
          <a:xfrm>
            <a:off x="766483" y="1122363"/>
            <a:ext cx="10683688" cy="2387600"/>
          </a:xfrm>
        </p:spPr>
        <p:txBody>
          <a:bodyPr>
            <a:normAutofit fontScale="90000"/>
          </a:bodyPr>
          <a:lstStyle/>
          <a:p>
            <a:r>
              <a:rPr lang="en-US" dirty="0"/>
              <a:t>ML-based and Hybrid Approaches that Deal with Severe Data Limitations</a:t>
            </a:r>
          </a:p>
        </p:txBody>
      </p:sp>
      <p:sp>
        <p:nvSpPr>
          <p:cNvPr id="3" name="Subtitle 2">
            <a:extLst>
              <a:ext uri="{FF2B5EF4-FFF2-40B4-BE49-F238E27FC236}">
                <a16:creationId xmlns:a16="http://schemas.microsoft.com/office/drawing/2014/main" id="{28654C18-04DB-4195-AA04-0EC8CD0300BA}"/>
              </a:ext>
            </a:extLst>
          </p:cNvPr>
          <p:cNvSpPr>
            <a:spLocks noGrp="1"/>
          </p:cNvSpPr>
          <p:nvPr>
            <p:ph type="subTitle" idx="1"/>
          </p:nvPr>
        </p:nvSpPr>
        <p:spPr>
          <a:xfrm>
            <a:off x="1524000" y="4792103"/>
            <a:ext cx="9144000" cy="1655762"/>
          </a:xfrm>
        </p:spPr>
        <p:txBody>
          <a:bodyPr/>
          <a:lstStyle/>
          <a:p>
            <a:r>
              <a:rPr lang="en-US" dirty="0"/>
              <a:t>Sep 5, 2019</a:t>
            </a:r>
          </a:p>
        </p:txBody>
      </p:sp>
    </p:spTree>
    <p:extLst>
      <p:ext uri="{BB962C8B-B14F-4D97-AF65-F5344CB8AC3E}">
        <p14:creationId xmlns:p14="http://schemas.microsoft.com/office/powerpoint/2010/main" val="350056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47065" y="18255"/>
            <a:ext cx="12239065" cy="438945"/>
          </a:xfrm>
        </p:spPr>
        <p:txBody>
          <a:bodyPr>
            <a:noAutofit/>
          </a:bodyPr>
          <a:lstStyle/>
          <a:p>
            <a:pPr algn="ctr"/>
            <a:r>
              <a:rPr lang="en-US" sz="2800" u="sng" dirty="0"/>
              <a:t>One-Shot (Single-Example) Learning using Ensemble Decomposition Learning</a:t>
            </a:r>
          </a:p>
        </p:txBody>
      </p:sp>
      <p:pic>
        <p:nvPicPr>
          <p:cNvPr id="4" name="Picture 3">
            <a:extLst>
              <a:ext uri="{FF2B5EF4-FFF2-40B4-BE49-F238E27FC236}">
                <a16:creationId xmlns:a16="http://schemas.microsoft.com/office/drawing/2014/main" id="{A70072B5-387A-4B17-A4F9-1B6D0304B982}"/>
              </a:ext>
            </a:extLst>
          </p:cNvPr>
          <p:cNvPicPr>
            <a:picLocks noChangeAspect="1"/>
          </p:cNvPicPr>
          <p:nvPr/>
        </p:nvPicPr>
        <p:blipFill>
          <a:blip r:embed="rId3"/>
          <a:stretch>
            <a:fillRect/>
          </a:stretch>
        </p:blipFill>
        <p:spPr>
          <a:xfrm>
            <a:off x="915352" y="824586"/>
            <a:ext cx="9904853" cy="5709028"/>
          </a:xfrm>
          <a:prstGeom prst="rect">
            <a:avLst/>
          </a:prstGeom>
        </p:spPr>
      </p:pic>
    </p:spTree>
    <p:extLst>
      <p:ext uri="{BB962C8B-B14F-4D97-AF65-F5344CB8AC3E}">
        <p14:creationId xmlns:p14="http://schemas.microsoft.com/office/powerpoint/2010/main" val="206292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8255"/>
            <a:ext cx="12192000" cy="438945"/>
          </a:xfrm>
        </p:spPr>
        <p:txBody>
          <a:bodyPr>
            <a:noAutofit/>
          </a:bodyPr>
          <a:lstStyle/>
          <a:p>
            <a:pPr algn="ctr"/>
            <a:r>
              <a:rPr lang="en-US" sz="2400" u="sng" dirty="0"/>
              <a:t>Few-Shot Learning using Model-Agnostic Meta-Learning (MAML)</a:t>
            </a:r>
          </a:p>
        </p:txBody>
      </p:sp>
      <p:pic>
        <p:nvPicPr>
          <p:cNvPr id="3" name="Picture 2">
            <a:extLst>
              <a:ext uri="{FF2B5EF4-FFF2-40B4-BE49-F238E27FC236}">
                <a16:creationId xmlns:a16="http://schemas.microsoft.com/office/drawing/2014/main" id="{93485101-B088-420A-94AE-AB9042C6BA01}"/>
              </a:ext>
            </a:extLst>
          </p:cNvPr>
          <p:cNvPicPr>
            <a:picLocks noChangeAspect="1"/>
          </p:cNvPicPr>
          <p:nvPr/>
        </p:nvPicPr>
        <p:blipFill>
          <a:blip r:embed="rId3"/>
          <a:stretch>
            <a:fillRect/>
          </a:stretch>
        </p:blipFill>
        <p:spPr>
          <a:xfrm>
            <a:off x="199965" y="709778"/>
            <a:ext cx="4759257" cy="3125550"/>
          </a:xfrm>
          <a:prstGeom prst="rect">
            <a:avLst/>
          </a:prstGeom>
        </p:spPr>
      </p:pic>
      <p:pic>
        <p:nvPicPr>
          <p:cNvPr id="5" name="Picture 4">
            <a:extLst>
              <a:ext uri="{FF2B5EF4-FFF2-40B4-BE49-F238E27FC236}">
                <a16:creationId xmlns:a16="http://schemas.microsoft.com/office/drawing/2014/main" id="{7C22C413-3C79-4C8C-AB31-55006836BDEB}"/>
              </a:ext>
            </a:extLst>
          </p:cNvPr>
          <p:cNvPicPr>
            <a:picLocks noChangeAspect="1"/>
          </p:cNvPicPr>
          <p:nvPr/>
        </p:nvPicPr>
        <p:blipFill>
          <a:blip r:embed="rId4"/>
          <a:stretch>
            <a:fillRect/>
          </a:stretch>
        </p:blipFill>
        <p:spPr>
          <a:xfrm>
            <a:off x="6461272" y="655353"/>
            <a:ext cx="4634832" cy="1617200"/>
          </a:xfrm>
          <a:prstGeom prst="rect">
            <a:avLst/>
          </a:prstGeom>
        </p:spPr>
      </p:pic>
      <p:pic>
        <p:nvPicPr>
          <p:cNvPr id="6" name="Picture 5">
            <a:extLst>
              <a:ext uri="{FF2B5EF4-FFF2-40B4-BE49-F238E27FC236}">
                <a16:creationId xmlns:a16="http://schemas.microsoft.com/office/drawing/2014/main" id="{E368B2D3-3C09-48BD-92C7-DF73AB4C69B9}"/>
              </a:ext>
            </a:extLst>
          </p:cNvPr>
          <p:cNvPicPr>
            <a:picLocks noChangeAspect="1"/>
          </p:cNvPicPr>
          <p:nvPr/>
        </p:nvPicPr>
        <p:blipFill>
          <a:blip r:embed="rId5"/>
          <a:stretch>
            <a:fillRect/>
          </a:stretch>
        </p:blipFill>
        <p:spPr>
          <a:xfrm>
            <a:off x="6585697" y="2706030"/>
            <a:ext cx="4510407" cy="1306200"/>
          </a:xfrm>
          <a:prstGeom prst="rect">
            <a:avLst/>
          </a:prstGeom>
        </p:spPr>
      </p:pic>
      <p:pic>
        <p:nvPicPr>
          <p:cNvPr id="7" name="Picture 6">
            <a:extLst>
              <a:ext uri="{FF2B5EF4-FFF2-40B4-BE49-F238E27FC236}">
                <a16:creationId xmlns:a16="http://schemas.microsoft.com/office/drawing/2014/main" id="{8D3716DE-3115-45AD-B746-A6B9BC4036C8}"/>
              </a:ext>
            </a:extLst>
          </p:cNvPr>
          <p:cNvPicPr>
            <a:picLocks noChangeAspect="1"/>
          </p:cNvPicPr>
          <p:nvPr/>
        </p:nvPicPr>
        <p:blipFill>
          <a:blip r:embed="rId6"/>
          <a:stretch>
            <a:fillRect/>
          </a:stretch>
        </p:blipFill>
        <p:spPr>
          <a:xfrm>
            <a:off x="6585697" y="4585448"/>
            <a:ext cx="4510407" cy="1422825"/>
          </a:xfrm>
          <a:prstGeom prst="rect">
            <a:avLst/>
          </a:prstGeom>
        </p:spPr>
      </p:pic>
      <p:sp>
        <p:nvSpPr>
          <p:cNvPr id="8" name="TextBox 7">
            <a:extLst>
              <a:ext uri="{FF2B5EF4-FFF2-40B4-BE49-F238E27FC236}">
                <a16:creationId xmlns:a16="http://schemas.microsoft.com/office/drawing/2014/main" id="{FE5BDC77-865D-42E5-907F-4959ABA5CDB4}"/>
              </a:ext>
            </a:extLst>
          </p:cNvPr>
          <p:cNvSpPr txBox="1"/>
          <p:nvPr/>
        </p:nvSpPr>
        <p:spPr>
          <a:xfrm>
            <a:off x="125738" y="4233214"/>
            <a:ext cx="5871649"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By pre-training on multiple tasks, MAML tries to find internal NN representation that is very sensitive to a single or few iteration updates when new data is presented.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feature facilitates to find reasonable solution when just a few data points from a set of interest are available given that problem is relevant to those used in pre-training phase. </a:t>
            </a:r>
          </a:p>
        </p:txBody>
      </p:sp>
    </p:spTree>
    <p:extLst>
      <p:ext uri="{BB962C8B-B14F-4D97-AF65-F5344CB8AC3E}">
        <p14:creationId xmlns:p14="http://schemas.microsoft.com/office/powerpoint/2010/main" val="388982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8255"/>
            <a:ext cx="12192000" cy="438945"/>
          </a:xfrm>
        </p:spPr>
        <p:txBody>
          <a:bodyPr>
            <a:noAutofit/>
          </a:bodyPr>
          <a:lstStyle/>
          <a:p>
            <a:pPr algn="ctr"/>
            <a:r>
              <a:rPr lang="en-US" sz="2400" u="sng" dirty="0"/>
              <a:t>Few-Shot Learning using Model-Agnostic Meta-Learning (MAML)</a:t>
            </a:r>
          </a:p>
        </p:txBody>
      </p:sp>
      <p:pic>
        <p:nvPicPr>
          <p:cNvPr id="4" name="Picture 3">
            <a:extLst>
              <a:ext uri="{FF2B5EF4-FFF2-40B4-BE49-F238E27FC236}">
                <a16:creationId xmlns:a16="http://schemas.microsoft.com/office/drawing/2014/main" id="{5568D3D2-0E25-4354-A575-440D59B66CCF}"/>
              </a:ext>
            </a:extLst>
          </p:cNvPr>
          <p:cNvPicPr>
            <a:picLocks noChangeAspect="1"/>
          </p:cNvPicPr>
          <p:nvPr/>
        </p:nvPicPr>
        <p:blipFill>
          <a:blip r:embed="rId3"/>
          <a:stretch>
            <a:fillRect/>
          </a:stretch>
        </p:blipFill>
        <p:spPr>
          <a:xfrm>
            <a:off x="133621" y="577816"/>
            <a:ext cx="4448194" cy="1547225"/>
          </a:xfrm>
          <a:prstGeom prst="rect">
            <a:avLst/>
          </a:prstGeom>
        </p:spPr>
      </p:pic>
      <p:pic>
        <p:nvPicPr>
          <p:cNvPr id="8" name="Picture 7">
            <a:extLst>
              <a:ext uri="{FF2B5EF4-FFF2-40B4-BE49-F238E27FC236}">
                <a16:creationId xmlns:a16="http://schemas.microsoft.com/office/drawing/2014/main" id="{4E0AF6BA-FC33-4058-B3EE-E40A31EFE5DF}"/>
              </a:ext>
            </a:extLst>
          </p:cNvPr>
          <p:cNvPicPr>
            <a:picLocks noChangeAspect="1"/>
          </p:cNvPicPr>
          <p:nvPr/>
        </p:nvPicPr>
        <p:blipFill>
          <a:blip r:embed="rId4"/>
          <a:stretch>
            <a:fillRect/>
          </a:stretch>
        </p:blipFill>
        <p:spPr>
          <a:xfrm>
            <a:off x="0" y="2377927"/>
            <a:ext cx="12158502" cy="3811305"/>
          </a:xfrm>
          <a:prstGeom prst="rect">
            <a:avLst/>
          </a:prstGeom>
        </p:spPr>
      </p:pic>
      <p:pic>
        <p:nvPicPr>
          <p:cNvPr id="9" name="Picture 8">
            <a:extLst>
              <a:ext uri="{FF2B5EF4-FFF2-40B4-BE49-F238E27FC236}">
                <a16:creationId xmlns:a16="http://schemas.microsoft.com/office/drawing/2014/main" id="{8D0F43A8-DEEE-425F-AADE-28E4A4F27FA0}"/>
              </a:ext>
            </a:extLst>
          </p:cNvPr>
          <p:cNvPicPr>
            <a:picLocks noChangeAspect="1"/>
          </p:cNvPicPr>
          <p:nvPr/>
        </p:nvPicPr>
        <p:blipFill>
          <a:blip r:embed="rId5"/>
          <a:stretch>
            <a:fillRect/>
          </a:stretch>
        </p:blipFill>
        <p:spPr>
          <a:xfrm>
            <a:off x="6308028" y="577816"/>
            <a:ext cx="4448194" cy="1072950"/>
          </a:xfrm>
          <a:prstGeom prst="rect">
            <a:avLst/>
          </a:prstGeom>
        </p:spPr>
      </p:pic>
    </p:spTree>
    <p:extLst>
      <p:ext uri="{BB962C8B-B14F-4D97-AF65-F5344CB8AC3E}">
        <p14:creationId xmlns:p14="http://schemas.microsoft.com/office/powerpoint/2010/main" val="144168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838200" y="-58457"/>
            <a:ext cx="10515600" cy="542552"/>
          </a:xfrm>
        </p:spPr>
        <p:txBody>
          <a:bodyPr>
            <a:noAutofit/>
          </a:bodyPr>
          <a:lstStyle/>
          <a:p>
            <a:pPr algn="ctr"/>
            <a:r>
              <a:rPr lang="en-US" sz="2400" b="1" u="sng" dirty="0"/>
              <a:t>Few-Shot Learning using Model-Agnostic Meta-Transfer Learning (MTL)</a:t>
            </a:r>
          </a:p>
        </p:txBody>
      </p:sp>
      <p:sp>
        <p:nvSpPr>
          <p:cNvPr id="4" name="Content Placeholder 3">
            <a:extLst>
              <a:ext uri="{FF2B5EF4-FFF2-40B4-BE49-F238E27FC236}">
                <a16:creationId xmlns:a16="http://schemas.microsoft.com/office/drawing/2014/main" id="{18A7EFD7-E0ED-4582-A115-289E9048968F}"/>
              </a:ext>
            </a:extLst>
          </p:cNvPr>
          <p:cNvSpPr>
            <a:spLocks noGrp="1"/>
          </p:cNvSpPr>
          <p:nvPr>
            <p:ph idx="1"/>
          </p:nvPr>
        </p:nvSpPr>
        <p:spPr>
          <a:xfrm>
            <a:off x="0" y="484094"/>
            <a:ext cx="12192000" cy="6373905"/>
          </a:xfrm>
        </p:spPr>
        <p:txBody>
          <a:bodyPr/>
          <a:lstStyle/>
          <a:p>
            <a:r>
              <a:rPr lang="en-US" dirty="0"/>
              <a:t>MAML approach could be effective when significant number of relevant problems with a few samples are available.</a:t>
            </a:r>
          </a:p>
          <a:p>
            <a:r>
              <a:rPr lang="en-US" dirty="0"/>
              <a:t>However, by design, MAML can only work with simple enough (shallow) NNs. DNNs typically used in standard transfer learning cannot be used because only a few data samples are available for each reference problem.</a:t>
            </a:r>
          </a:p>
          <a:p>
            <a:r>
              <a:rPr lang="en-US" dirty="0"/>
              <a:t>Meta-Transfer Learning (MTL) is introduced to allow DNN usage with meta learning.  </a:t>
            </a:r>
          </a:p>
          <a:p>
            <a:r>
              <a:rPr lang="en-US" dirty="0"/>
              <a:t>The key ideas of MTL can be summarized as follows:</a:t>
            </a:r>
          </a:p>
          <a:p>
            <a:pPr lvl="1"/>
            <a:r>
              <a:rPr lang="en-US" dirty="0"/>
              <a:t>Weights of feature selection part of the reference DNN kept intact (to avoid “catastrophic forgetting” problem). Instead weight scaling and bias shifts are applied, which significantly reduces number of adjustable parameters.</a:t>
            </a:r>
          </a:p>
          <a:p>
            <a:pPr lvl="1"/>
            <a:r>
              <a:rPr lang="en-US" dirty="0"/>
              <a:t>For further enhancement of MTL algorithm robustness, sampling of meta-learning tasks is not random – the sampling scheme, called “hard task meta-batch”, gives preference to hard-to-learn classes. </a:t>
            </a:r>
          </a:p>
        </p:txBody>
      </p:sp>
    </p:spTree>
    <p:extLst>
      <p:ext uri="{BB962C8B-B14F-4D97-AF65-F5344CB8AC3E}">
        <p14:creationId xmlns:p14="http://schemas.microsoft.com/office/powerpoint/2010/main" val="154089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F130612-66BF-4556-B55B-8D9BC0DB9041}"/>
              </a:ext>
            </a:extLst>
          </p:cNvPr>
          <p:cNvSpPr/>
          <p:nvPr/>
        </p:nvSpPr>
        <p:spPr>
          <a:xfrm>
            <a:off x="0" y="5271247"/>
            <a:ext cx="4020671" cy="145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432BC1-3553-472D-A2F1-BBD90716E87A}"/>
              </a:ext>
            </a:extLst>
          </p:cNvPr>
          <p:cNvSpPr/>
          <p:nvPr/>
        </p:nvSpPr>
        <p:spPr>
          <a:xfrm>
            <a:off x="0" y="4235824"/>
            <a:ext cx="4020671" cy="806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31421B-1E4B-444D-8C88-17262F08EDFF}"/>
              </a:ext>
            </a:extLst>
          </p:cNvPr>
          <p:cNvSpPr/>
          <p:nvPr/>
        </p:nvSpPr>
        <p:spPr>
          <a:xfrm>
            <a:off x="0" y="3018865"/>
            <a:ext cx="4020671" cy="984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FB1D35-A541-40E4-A0D6-B1C9252FCFA7}"/>
              </a:ext>
            </a:extLst>
          </p:cNvPr>
          <p:cNvSpPr/>
          <p:nvPr/>
        </p:nvSpPr>
        <p:spPr>
          <a:xfrm>
            <a:off x="0" y="484094"/>
            <a:ext cx="4020671" cy="2318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
            <a:ext cx="12192000" cy="484095"/>
          </a:xfrm>
        </p:spPr>
        <p:txBody>
          <a:bodyPr>
            <a:noAutofit/>
          </a:bodyPr>
          <a:lstStyle/>
          <a:p>
            <a:pPr algn="ctr"/>
            <a:r>
              <a:rPr lang="en-US" sz="2400" b="1" u="sng" dirty="0"/>
              <a:t>Few-Shot Learning using Model-Agnostic Meta-Transfer Learning (MTL): </a:t>
            </a:r>
            <a:r>
              <a:rPr lang="en-US" sz="2400" b="1" i="1" u="sng" dirty="0"/>
              <a:t>Algorithm Summary</a:t>
            </a:r>
          </a:p>
        </p:txBody>
      </p:sp>
      <p:pic>
        <p:nvPicPr>
          <p:cNvPr id="6" name="Picture 5">
            <a:extLst>
              <a:ext uri="{FF2B5EF4-FFF2-40B4-BE49-F238E27FC236}">
                <a16:creationId xmlns:a16="http://schemas.microsoft.com/office/drawing/2014/main" id="{E607723F-0C49-42C8-B94F-9C4F403541EC}"/>
              </a:ext>
            </a:extLst>
          </p:cNvPr>
          <p:cNvPicPr>
            <a:picLocks noChangeAspect="1"/>
          </p:cNvPicPr>
          <p:nvPr/>
        </p:nvPicPr>
        <p:blipFill>
          <a:blip r:embed="rId3"/>
          <a:stretch>
            <a:fillRect/>
          </a:stretch>
        </p:blipFill>
        <p:spPr>
          <a:xfrm>
            <a:off x="61599" y="571499"/>
            <a:ext cx="3860286" cy="2154453"/>
          </a:xfrm>
          <a:prstGeom prst="rect">
            <a:avLst/>
          </a:prstGeom>
        </p:spPr>
      </p:pic>
      <p:pic>
        <p:nvPicPr>
          <p:cNvPr id="7" name="Picture 6">
            <a:extLst>
              <a:ext uri="{FF2B5EF4-FFF2-40B4-BE49-F238E27FC236}">
                <a16:creationId xmlns:a16="http://schemas.microsoft.com/office/drawing/2014/main" id="{0D76C15D-193D-4E55-A4A2-27AB82CEEE7B}"/>
              </a:ext>
            </a:extLst>
          </p:cNvPr>
          <p:cNvPicPr>
            <a:picLocks noChangeAspect="1"/>
          </p:cNvPicPr>
          <p:nvPr/>
        </p:nvPicPr>
        <p:blipFill>
          <a:blip r:embed="rId4"/>
          <a:stretch>
            <a:fillRect/>
          </a:stretch>
        </p:blipFill>
        <p:spPr>
          <a:xfrm>
            <a:off x="61599" y="3084282"/>
            <a:ext cx="3860286" cy="918616"/>
          </a:xfrm>
          <a:prstGeom prst="rect">
            <a:avLst/>
          </a:prstGeom>
        </p:spPr>
      </p:pic>
      <p:pic>
        <p:nvPicPr>
          <p:cNvPr id="8" name="Picture 7">
            <a:extLst>
              <a:ext uri="{FF2B5EF4-FFF2-40B4-BE49-F238E27FC236}">
                <a16:creationId xmlns:a16="http://schemas.microsoft.com/office/drawing/2014/main" id="{91D9E83B-0C36-491A-9BC9-394206A3543B}"/>
              </a:ext>
            </a:extLst>
          </p:cNvPr>
          <p:cNvPicPr>
            <a:picLocks noChangeAspect="1"/>
          </p:cNvPicPr>
          <p:nvPr/>
        </p:nvPicPr>
        <p:blipFill>
          <a:blip r:embed="rId5"/>
          <a:stretch>
            <a:fillRect/>
          </a:stretch>
        </p:blipFill>
        <p:spPr>
          <a:xfrm>
            <a:off x="89595" y="4285019"/>
            <a:ext cx="3807406" cy="700528"/>
          </a:xfrm>
          <a:prstGeom prst="rect">
            <a:avLst/>
          </a:prstGeom>
        </p:spPr>
      </p:pic>
      <p:pic>
        <p:nvPicPr>
          <p:cNvPr id="9" name="Picture 8">
            <a:extLst>
              <a:ext uri="{FF2B5EF4-FFF2-40B4-BE49-F238E27FC236}">
                <a16:creationId xmlns:a16="http://schemas.microsoft.com/office/drawing/2014/main" id="{94007CF3-172B-4F35-9D56-36E379C7AB9F}"/>
              </a:ext>
            </a:extLst>
          </p:cNvPr>
          <p:cNvPicPr>
            <a:picLocks noChangeAspect="1"/>
          </p:cNvPicPr>
          <p:nvPr/>
        </p:nvPicPr>
        <p:blipFill>
          <a:blip r:embed="rId6"/>
          <a:stretch>
            <a:fillRect/>
          </a:stretch>
        </p:blipFill>
        <p:spPr>
          <a:xfrm>
            <a:off x="89595" y="5358744"/>
            <a:ext cx="3833846" cy="1295315"/>
          </a:xfrm>
          <a:prstGeom prst="rect">
            <a:avLst/>
          </a:prstGeom>
        </p:spPr>
      </p:pic>
      <p:pic>
        <p:nvPicPr>
          <p:cNvPr id="10" name="Picture 9">
            <a:extLst>
              <a:ext uri="{FF2B5EF4-FFF2-40B4-BE49-F238E27FC236}">
                <a16:creationId xmlns:a16="http://schemas.microsoft.com/office/drawing/2014/main" id="{B85F0577-F155-4CC5-8DE4-DC3B3062BC2D}"/>
              </a:ext>
            </a:extLst>
          </p:cNvPr>
          <p:cNvPicPr>
            <a:picLocks noChangeAspect="1"/>
          </p:cNvPicPr>
          <p:nvPr/>
        </p:nvPicPr>
        <p:blipFill>
          <a:blip r:embed="rId7"/>
          <a:stretch>
            <a:fillRect/>
          </a:stretch>
        </p:blipFill>
        <p:spPr>
          <a:xfrm>
            <a:off x="8322995" y="3200269"/>
            <a:ext cx="3807406" cy="621223"/>
          </a:xfrm>
          <a:prstGeom prst="rect">
            <a:avLst/>
          </a:prstGeom>
        </p:spPr>
      </p:pic>
      <p:sp>
        <p:nvSpPr>
          <p:cNvPr id="17" name="TextBox 16">
            <a:extLst>
              <a:ext uri="{FF2B5EF4-FFF2-40B4-BE49-F238E27FC236}">
                <a16:creationId xmlns:a16="http://schemas.microsoft.com/office/drawing/2014/main" id="{363A1AF4-01F6-47A4-90E3-51D59207BC86}"/>
              </a:ext>
            </a:extLst>
          </p:cNvPr>
          <p:cNvSpPr txBox="1"/>
          <p:nvPr/>
        </p:nvSpPr>
        <p:spPr>
          <a:xfrm>
            <a:off x="4370295" y="460793"/>
            <a:ext cx="3657599" cy="646331"/>
          </a:xfrm>
          <a:prstGeom prst="rect">
            <a:avLst/>
          </a:prstGeom>
          <a:noFill/>
        </p:spPr>
        <p:txBody>
          <a:bodyPr wrap="square" rtlCol="0">
            <a:spAutoFit/>
          </a:bodyPr>
          <a:lstStyle/>
          <a:p>
            <a:r>
              <a:rPr lang="en-US" b="1" i="1" dirty="0"/>
              <a:t>Step 1:</a:t>
            </a:r>
            <a:r>
              <a:rPr lang="en-US" dirty="0"/>
              <a:t> Train DNN on large-scale data (both feature extractor and classifier)  </a:t>
            </a:r>
          </a:p>
        </p:txBody>
      </p:sp>
      <p:sp>
        <p:nvSpPr>
          <p:cNvPr id="18" name="TextBox 17">
            <a:extLst>
              <a:ext uri="{FF2B5EF4-FFF2-40B4-BE49-F238E27FC236}">
                <a16:creationId xmlns:a16="http://schemas.microsoft.com/office/drawing/2014/main" id="{F431A3D8-050F-4DF4-B2CB-2FFBC65E518A}"/>
              </a:ext>
            </a:extLst>
          </p:cNvPr>
          <p:cNvSpPr txBox="1"/>
          <p:nvPr/>
        </p:nvSpPr>
        <p:spPr>
          <a:xfrm>
            <a:off x="4363925" y="2589228"/>
            <a:ext cx="3959070" cy="1477328"/>
          </a:xfrm>
          <a:prstGeom prst="rect">
            <a:avLst/>
          </a:prstGeom>
          <a:noFill/>
        </p:spPr>
        <p:txBody>
          <a:bodyPr wrap="square" rtlCol="0">
            <a:spAutoFit/>
          </a:bodyPr>
          <a:lstStyle/>
          <a:p>
            <a:r>
              <a:rPr lang="en-US" b="1" i="1" dirty="0"/>
              <a:t>Step 2</a:t>
            </a:r>
            <a:r>
              <a:rPr lang="en-US" dirty="0"/>
              <a:t>: Keep feature extractor weights intact and optimize classifier weights for a sampled task on the corresponding training set. Classifier weights from large-scale training are discarded here.</a:t>
            </a:r>
          </a:p>
        </p:txBody>
      </p:sp>
      <p:sp>
        <p:nvSpPr>
          <p:cNvPr id="19" name="TextBox 18">
            <a:extLst>
              <a:ext uri="{FF2B5EF4-FFF2-40B4-BE49-F238E27FC236}">
                <a16:creationId xmlns:a16="http://schemas.microsoft.com/office/drawing/2014/main" id="{5433BC80-78CB-41A8-BEA6-DB69FBBE5B2B}"/>
              </a:ext>
            </a:extLst>
          </p:cNvPr>
          <p:cNvSpPr txBox="1"/>
          <p:nvPr/>
        </p:nvSpPr>
        <p:spPr>
          <a:xfrm>
            <a:off x="4370295" y="4173618"/>
            <a:ext cx="4134969" cy="923330"/>
          </a:xfrm>
          <a:prstGeom prst="rect">
            <a:avLst/>
          </a:prstGeom>
          <a:noFill/>
        </p:spPr>
        <p:txBody>
          <a:bodyPr wrap="square" rtlCol="0">
            <a:spAutoFit/>
          </a:bodyPr>
          <a:lstStyle/>
          <a:p>
            <a:r>
              <a:rPr lang="en-US" b="1" i="1" dirty="0"/>
              <a:t>Step 3</a:t>
            </a:r>
            <a:r>
              <a:rPr lang="en-US" dirty="0"/>
              <a:t>: Optimize scale-and-shift parameters applied to feature extractor weights using corresponding test set  </a:t>
            </a:r>
          </a:p>
        </p:txBody>
      </p:sp>
      <p:sp>
        <p:nvSpPr>
          <p:cNvPr id="20" name="TextBox 19">
            <a:extLst>
              <a:ext uri="{FF2B5EF4-FFF2-40B4-BE49-F238E27FC236}">
                <a16:creationId xmlns:a16="http://schemas.microsoft.com/office/drawing/2014/main" id="{606B3BD1-6714-4EE2-8A2E-0834FF133975}"/>
              </a:ext>
            </a:extLst>
          </p:cNvPr>
          <p:cNvSpPr txBox="1"/>
          <p:nvPr/>
        </p:nvSpPr>
        <p:spPr>
          <a:xfrm>
            <a:off x="4370295" y="5204010"/>
            <a:ext cx="3952700" cy="646331"/>
          </a:xfrm>
          <a:prstGeom prst="rect">
            <a:avLst/>
          </a:prstGeom>
          <a:noFill/>
        </p:spPr>
        <p:txBody>
          <a:bodyPr wrap="square" rtlCol="0">
            <a:spAutoFit/>
          </a:bodyPr>
          <a:lstStyle/>
          <a:p>
            <a:r>
              <a:rPr lang="en-US" b="1" i="1" dirty="0"/>
              <a:t>Step 4</a:t>
            </a:r>
            <a:r>
              <a:rPr lang="en-US" dirty="0"/>
              <a:t>: Update meta-learning weights of the classifier using test set </a:t>
            </a:r>
          </a:p>
        </p:txBody>
      </p:sp>
    </p:spTree>
    <p:extLst>
      <p:ext uri="{BB962C8B-B14F-4D97-AF65-F5344CB8AC3E}">
        <p14:creationId xmlns:p14="http://schemas.microsoft.com/office/powerpoint/2010/main" val="116109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
            <a:ext cx="12192000" cy="484095"/>
          </a:xfrm>
        </p:spPr>
        <p:txBody>
          <a:bodyPr>
            <a:noAutofit/>
          </a:bodyPr>
          <a:lstStyle/>
          <a:p>
            <a:pPr algn="ctr"/>
            <a:r>
              <a:rPr lang="en-US" sz="2000" b="1" u="sng" dirty="0"/>
              <a:t>Few-Shot Learning using Model-Agnostic Meta-Transfer Learning (MTL): </a:t>
            </a:r>
            <a:r>
              <a:rPr lang="en-US" sz="2000" b="1" i="1" u="sng" dirty="0"/>
              <a:t>Importance of Hard-Task Meta-Batch</a:t>
            </a:r>
          </a:p>
        </p:txBody>
      </p:sp>
      <p:pic>
        <p:nvPicPr>
          <p:cNvPr id="3" name="Picture 2">
            <a:extLst>
              <a:ext uri="{FF2B5EF4-FFF2-40B4-BE49-F238E27FC236}">
                <a16:creationId xmlns:a16="http://schemas.microsoft.com/office/drawing/2014/main" id="{DCDABC3F-B4F5-4DD0-A382-F3967B4E3634}"/>
              </a:ext>
            </a:extLst>
          </p:cNvPr>
          <p:cNvPicPr>
            <a:picLocks noChangeAspect="1"/>
          </p:cNvPicPr>
          <p:nvPr/>
        </p:nvPicPr>
        <p:blipFill>
          <a:blip r:embed="rId3"/>
          <a:stretch>
            <a:fillRect/>
          </a:stretch>
        </p:blipFill>
        <p:spPr>
          <a:xfrm>
            <a:off x="0" y="1792434"/>
            <a:ext cx="12192000" cy="2576480"/>
          </a:xfrm>
          <a:prstGeom prst="rect">
            <a:avLst/>
          </a:prstGeom>
        </p:spPr>
      </p:pic>
    </p:spTree>
    <p:extLst>
      <p:ext uri="{BB962C8B-B14F-4D97-AF65-F5344CB8AC3E}">
        <p14:creationId xmlns:p14="http://schemas.microsoft.com/office/powerpoint/2010/main" val="135673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8255"/>
            <a:ext cx="12192000" cy="438945"/>
          </a:xfrm>
        </p:spPr>
        <p:txBody>
          <a:bodyPr>
            <a:noAutofit/>
          </a:bodyPr>
          <a:lstStyle/>
          <a:p>
            <a:pPr algn="ctr"/>
            <a:r>
              <a:rPr lang="en-US" sz="2400" b="1" u="sng" dirty="0"/>
              <a:t>Potential Fannie Applications</a:t>
            </a:r>
            <a:r>
              <a:rPr lang="en-US" sz="2400" u="sng" dirty="0"/>
              <a:t>: </a:t>
            </a:r>
            <a:r>
              <a:rPr lang="en-US" sz="2400" i="1" u="sng" dirty="0"/>
              <a:t>Emerging Fraud Patterns</a:t>
            </a:r>
          </a:p>
        </p:txBody>
      </p:sp>
      <p:sp>
        <p:nvSpPr>
          <p:cNvPr id="3" name="Rectangle 2">
            <a:extLst>
              <a:ext uri="{FF2B5EF4-FFF2-40B4-BE49-F238E27FC236}">
                <a16:creationId xmlns:a16="http://schemas.microsoft.com/office/drawing/2014/main" id="{C9D2FDE6-D2AE-4702-972D-DC341393694E}"/>
              </a:ext>
            </a:extLst>
          </p:cNvPr>
          <p:cNvSpPr/>
          <p:nvPr/>
        </p:nvSpPr>
        <p:spPr>
          <a:xfrm>
            <a:off x="1" y="1021977"/>
            <a:ext cx="12191999" cy="4031873"/>
          </a:xfrm>
          <a:prstGeom prst="rect">
            <a:avLst/>
          </a:prstGeom>
        </p:spPr>
        <p:txBody>
          <a:bodyPr wrap="square">
            <a:spAutoFit/>
          </a:bodyPr>
          <a:lstStyle/>
          <a:p>
            <a:pPr>
              <a:buSzPts val="2200"/>
              <a:buFont typeface="Arial" panose="020B0604020202020204" pitchFamily="34" charset="0"/>
              <a:buChar char="•"/>
            </a:pPr>
            <a:r>
              <a:rPr lang="en-US" sz="2000" dirty="0">
                <a:solidFill>
                  <a:srgbClr val="000000"/>
                </a:solidFill>
                <a:latin typeface="Calibri" panose="020F0502020204030204" pitchFamily="34" charset="0"/>
              </a:rPr>
              <a:t> Complementary approaches (case-based reasoning):</a:t>
            </a:r>
          </a:p>
          <a:p>
            <a:pPr>
              <a:buSzPts val="2200"/>
              <a:buFont typeface="Arial" panose="020B0604020202020204" pitchFamily="34" charset="0"/>
              <a:buChar char="•"/>
            </a:pPr>
            <a:endParaRPr lang="en-US" sz="2000" dirty="0">
              <a:solidFill>
                <a:srgbClr val="000000"/>
              </a:solidFill>
              <a:latin typeface="Calibri" panose="020F0502020204030204" pitchFamily="34" charset="0"/>
            </a:endParaRPr>
          </a:p>
          <a:p>
            <a:pPr lvl="1">
              <a:buSzPts val="1900"/>
              <a:buFont typeface="Arial" panose="020B0604020202020204" pitchFamily="34" charset="0"/>
              <a:buChar char="•"/>
            </a:pPr>
            <a:r>
              <a:rPr lang="en-US" dirty="0">
                <a:solidFill>
                  <a:srgbClr val="000000"/>
                </a:solidFill>
                <a:latin typeface="Calibri" panose="020F0502020204030204" pitchFamily="34" charset="0"/>
              </a:rPr>
              <a:t>The described boosting-based feature vector can be used in case-based reasoning (CBR) capable to handle emerging types of fraud for which data is still very limited to build standard classifier.</a:t>
            </a:r>
          </a:p>
          <a:p>
            <a:pPr lvl="1">
              <a:buSzPts val="1900"/>
              <a:buFont typeface="Arial" panose="020B0604020202020204" pitchFamily="34" charset="0"/>
              <a:buChar char="•"/>
            </a:pPr>
            <a:endParaRPr lang="en-US" dirty="0">
              <a:solidFill>
                <a:srgbClr val="000000"/>
              </a:solidFill>
              <a:latin typeface="Calibri" panose="020F0502020204030204" pitchFamily="34" charset="0"/>
            </a:endParaRPr>
          </a:p>
          <a:p>
            <a:pPr lvl="1">
              <a:buSzPts val="1900"/>
              <a:buFont typeface="Arial" panose="020B0604020202020204" pitchFamily="34" charset="0"/>
              <a:buChar char="•"/>
            </a:pPr>
            <a:r>
              <a:rPr lang="en-US" dirty="0">
                <a:solidFill>
                  <a:srgbClr val="000000"/>
                </a:solidFill>
                <a:latin typeface="Calibri" panose="020F0502020204030204" pitchFamily="34" charset="0"/>
              </a:rPr>
              <a:t>In such cases one can choose a representative reference pool of fraud loans (could be large or small) and compute feature vectors for each of them. For each new loan, one also computes feature vector and computes its distance to all loans from the reference pool. Although such distance could be based on direct Euclidean metrics, one can use ranking distance (Kendall tau distance) to get much more stable results.</a:t>
            </a:r>
          </a:p>
          <a:p>
            <a:pPr lvl="1">
              <a:buSzPts val="1900"/>
              <a:buFont typeface="Arial" panose="020B0604020202020204" pitchFamily="34" charset="0"/>
              <a:buChar char="•"/>
            </a:pPr>
            <a:endParaRPr lang="en-US" dirty="0">
              <a:solidFill>
                <a:srgbClr val="000000"/>
              </a:solidFill>
              <a:latin typeface="Calibri" panose="020F0502020204030204" pitchFamily="34" charset="0"/>
            </a:endParaRPr>
          </a:p>
          <a:p>
            <a:pPr lvl="1">
              <a:buSzPts val="1900"/>
              <a:buFont typeface="Arial" panose="020B0604020202020204" pitchFamily="34" charset="0"/>
              <a:buChar char="•"/>
            </a:pPr>
            <a:r>
              <a:rPr lang="en-US" dirty="0">
                <a:solidFill>
                  <a:srgbClr val="000000"/>
                </a:solidFill>
                <a:latin typeface="Calibri" panose="020F0502020204030204" pitchFamily="34" charset="0"/>
              </a:rPr>
              <a:t>New loans can be ranked using such a distance to reference pool.</a:t>
            </a:r>
          </a:p>
          <a:p>
            <a:pPr lvl="1">
              <a:buSzPts val="1900"/>
            </a:pPr>
            <a:endParaRPr lang="en-US" dirty="0">
              <a:solidFill>
                <a:srgbClr val="000000"/>
              </a:solidFill>
              <a:latin typeface="Calibri" panose="020F0502020204030204" pitchFamily="34" charset="0"/>
            </a:endParaRPr>
          </a:p>
          <a:p>
            <a:pPr lvl="1">
              <a:buSzPts val="1900"/>
              <a:buFont typeface="Arial" panose="020B0604020202020204" pitchFamily="34" charset="0"/>
              <a:buChar char="•"/>
            </a:pPr>
            <a:r>
              <a:rPr lang="en-US" dirty="0"/>
              <a:t>Very preliminary illustration is given in the next slide.   </a:t>
            </a:r>
          </a:p>
          <a:p>
            <a:pPr>
              <a:buSzPts val="1900"/>
              <a:buFont typeface="Arial" panose="020B0604020202020204" pitchFamily="34" charset="0"/>
              <a:buChar char="•"/>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3490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8255"/>
            <a:ext cx="12192000" cy="438945"/>
          </a:xfrm>
        </p:spPr>
        <p:txBody>
          <a:bodyPr>
            <a:noAutofit/>
          </a:bodyPr>
          <a:lstStyle/>
          <a:p>
            <a:pPr algn="ctr"/>
            <a:r>
              <a:rPr lang="en-US" sz="2400" b="1" u="sng" dirty="0"/>
              <a:t>Potential Fannie Applications</a:t>
            </a:r>
            <a:r>
              <a:rPr lang="en-US" sz="2400" u="sng" dirty="0"/>
              <a:t>: </a:t>
            </a:r>
            <a:r>
              <a:rPr lang="en-US" sz="2400" i="1" u="sng" dirty="0"/>
              <a:t>Emerging Fraud Patterns</a:t>
            </a:r>
          </a:p>
        </p:txBody>
      </p:sp>
      <p:pic>
        <p:nvPicPr>
          <p:cNvPr id="4" name="Picture 3">
            <a:extLst>
              <a:ext uri="{FF2B5EF4-FFF2-40B4-BE49-F238E27FC236}">
                <a16:creationId xmlns:a16="http://schemas.microsoft.com/office/drawing/2014/main" id="{AAE6011F-F24A-42E5-8391-4D9964113B40}"/>
              </a:ext>
            </a:extLst>
          </p:cNvPr>
          <p:cNvPicPr>
            <a:picLocks noChangeAspect="1"/>
          </p:cNvPicPr>
          <p:nvPr/>
        </p:nvPicPr>
        <p:blipFill>
          <a:blip r:embed="rId3"/>
          <a:stretch>
            <a:fillRect/>
          </a:stretch>
        </p:blipFill>
        <p:spPr>
          <a:xfrm>
            <a:off x="0" y="457200"/>
            <a:ext cx="12192000" cy="2334492"/>
          </a:xfrm>
          <a:prstGeom prst="rect">
            <a:avLst/>
          </a:prstGeom>
        </p:spPr>
      </p:pic>
      <p:pic>
        <p:nvPicPr>
          <p:cNvPr id="5" name="Picture 4">
            <a:extLst>
              <a:ext uri="{FF2B5EF4-FFF2-40B4-BE49-F238E27FC236}">
                <a16:creationId xmlns:a16="http://schemas.microsoft.com/office/drawing/2014/main" id="{8DD35598-6838-4913-A1AD-B65DD0329A6B}"/>
              </a:ext>
            </a:extLst>
          </p:cNvPr>
          <p:cNvPicPr>
            <a:picLocks noChangeAspect="1"/>
          </p:cNvPicPr>
          <p:nvPr/>
        </p:nvPicPr>
        <p:blipFill>
          <a:blip r:embed="rId4"/>
          <a:stretch>
            <a:fillRect/>
          </a:stretch>
        </p:blipFill>
        <p:spPr>
          <a:xfrm>
            <a:off x="2522383" y="2925173"/>
            <a:ext cx="6870325" cy="3643715"/>
          </a:xfrm>
          <a:prstGeom prst="rect">
            <a:avLst/>
          </a:prstGeom>
        </p:spPr>
      </p:pic>
    </p:spTree>
    <p:extLst>
      <p:ext uri="{BB962C8B-B14F-4D97-AF65-F5344CB8AC3E}">
        <p14:creationId xmlns:p14="http://schemas.microsoft.com/office/powerpoint/2010/main" val="2856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0" y="1"/>
            <a:ext cx="12192000" cy="1001806"/>
          </a:xfrm>
        </p:spPr>
        <p:txBody>
          <a:bodyPr>
            <a:noAutofit/>
          </a:bodyPr>
          <a:lstStyle/>
          <a:p>
            <a:pPr algn="ctr"/>
            <a:r>
              <a:rPr lang="en-US" sz="2400" b="1" u="sng" dirty="0"/>
              <a:t>Potential Fannie Applications</a:t>
            </a:r>
            <a:r>
              <a:rPr lang="en-US" sz="2400" u="sng" dirty="0"/>
              <a:t>: </a:t>
            </a:r>
            <a:br>
              <a:rPr lang="en-US" sz="2400" u="sng" dirty="0"/>
            </a:br>
            <a:r>
              <a:rPr lang="en-US" sz="2000" i="1" u="sng" dirty="0"/>
              <a:t>Generic Framework for Building Loan-Performance models for sub-populations with small number of loans</a:t>
            </a:r>
          </a:p>
        </p:txBody>
      </p:sp>
      <p:sp>
        <p:nvSpPr>
          <p:cNvPr id="3" name="Content Placeholder 2">
            <a:extLst>
              <a:ext uri="{FF2B5EF4-FFF2-40B4-BE49-F238E27FC236}">
                <a16:creationId xmlns:a16="http://schemas.microsoft.com/office/drawing/2014/main" id="{E1C3999B-BA80-401E-B897-209FA835DBA2}"/>
              </a:ext>
            </a:extLst>
          </p:cNvPr>
          <p:cNvSpPr>
            <a:spLocks noGrp="1"/>
          </p:cNvSpPr>
          <p:nvPr>
            <p:ph idx="1"/>
          </p:nvPr>
        </p:nvSpPr>
        <p:spPr>
          <a:xfrm>
            <a:off x="0" y="941294"/>
            <a:ext cx="12192000" cy="5916705"/>
          </a:xfrm>
        </p:spPr>
        <p:txBody>
          <a:bodyPr>
            <a:normAutofit fontScale="85000" lnSpcReduction="20000"/>
          </a:bodyPr>
          <a:lstStyle/>
          <a:p>
            <a:r>
              <a:rPr lang="en-US" dirty="0"/>
              <a:t>Population size of delinquent / default / prepay loans is often small in loan performance data sets for a given period of interest.</a:t>
            </a:r>
          </a:p>
          <a:p>
            <a:r>
              <a:rPr lang="en-US" dirty="0"/>
              <a:t>Situations where performance of core loan performance model significantly deteriorates for certain sub-populations (e.g. low FICO or high DTI new acquisitions, PIW loans </a:t>
            </a:r>
            <a:r>
              <a:rPr lang="en-US" dirty="0" err="1"/>
              <a:t>etc</a:t>
            </a:r>
            <a:r>
              <a:rPr lang="en-US" dirty="0"/>
              <a:t>) is often encountered. </a:t>
            </a:r>
          </a:p>
          <a:p>
            <a:r>
              <a:rPr lang="en-US" dirty="0"/>
              <a:t>In such cases, it is beneficial to have a separate model for these sub-population, however, data limitations is even more severe.</a:t>
            </a:r>
          </a:p>
          <a:p>
            <a:r>
              <a:rPr lang="en-US" dirty="0"/>
              <a:t>Few-shot learning techniques such as discussed here (i.e. NN-based meta-learning) can be useful in such cases. Here meta-learning tasks can be formulated as prepay / delinquency / default models (or even their combinations) applied to different loan-attribute buckets.</a:t>
            </a:r>
          </a:p>
          <a:p>
            <a:r>
              <a:rPr lang="en-US" dirty="0"/>
              <a:t>Discussed meta-learning techniques have being already used by us in a different form for boosting algorithms (e.g. pre-generation of base model sets using different objectives and data sets). </a:t>
            </a:r>
          </a:p>
          <a:p>
            <a:r>
              <a:rPr lang="en-US" dirty="0"/>
              <a:t>Presented meta-learning techniques can be reformulated for any other algorithms in terms of hyper-parameter optimization.</a:t>
            </a:r>
          </a:p>
          <a:p>
            <a:r>
              <a:rPr lang="en-US" dirty="0"/>
              <a:t>The generic framework with classical meta-learning and presented additional options for estimation of loan performance model for small sub-populations is currently being designed and will be implemented by ML Lab team.    </a:t>
            </a:r>
          </a:p>
          <a:p>
            <a:endParaRPr lang="en-US" dirty="0"/>
          </a:p>
        </p:txBody>
      </p:sp>
    </p:spTree>
    <p:extLst>
      <p:ext uri="{BB962C8B-B14F-4D97-AF65-F5344CB8AC3E}">
        <p14:creationId xmlns:p14="http://schemas.microsoft.com/office/powerpoint/2010/main" val="169154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838200" y="18255"/>
            <a:ext cx="10515600" cy="438945"/>
          </a:xfrm>
        </p:spPr>
        <p:txBody>
          <a:bodyPr>
            <a:normAutofit fontScale="90000"/>
          </a:bodyPr>
          <a:lstStyle/>
          <a:p>
            <a:pPr algn="ctr"/>
            <a:r>
              <a:rPr lang="en-US" dirty="0"/>
              <a:t>Summary</a:t>
            </a:r>
          </a:p>
        </p:txBody>
      </p:sp>
      <p:sp>
        <p:nvSpPr>
          <p:cNvPr id="3" name="Content Placeholder 2">
            <a:extLst>
              <a:ext uri="{FF2B5EF4-FFF2-40B4-BE49-F238E27FC236}">
                <a16:creationId xmlns:a16="http://schemas.microsoft.com/office/drawing/2014/main" id="{A5FFEFC4-5D7D-4278-9B99-6E7CBE44C421}"/>
              </a:ext>
            </a:extLst>
          </p:cNvPr>
          <p:cNvSpPr>
            <a:spLocks noGrp="1"/>
          </p:cNvSpPr>
          <p:nvPr>
            <p:ph idx="1"/>
          </p:nvPr>
        </p:nvSpPr>
        <p:spPr>
          <a:xfrm>
            <a:off x="0" y="766482"/>
            <a:ext cx="12192000" cy="6073263"/>
          </a:xfrm>
        </p:spPr>
        <p:txBody>
          <a:bodyPr>
            <a:normAutofit fontScale="92500" lnSpcReduction="10000"/>
          </a:bodyPr>
          <a:lstStyle/>
          <a:p>
            <a:r>
              <a:rPr lang="en-US" sz="2300" dirty="0"/>
              <a:t>Most of basic and advances ML techniques  have one main objective in common </a:t>
            </a:r>
          </a:p>
          <a:p>
            <a:pPr lvl="1"/>
            <a:r>
              <a:rPr lang="en-US" sz="2300" i="1" dirty="0"/>
              <a:t>How to handle data incompleteness (which is always there) and still create meaningful and stable models</a:t>
            </a:r>
            <a:endParaRPr lang="en-US" sz="2300" dirty="0"/>
          </a:p>
          <a:p>
            <a:r>
              <a:rPr lang="en-US" sz="2300" dirty="0"/>
              <a:t>Data incompleteness can be tackled on different levels of  ML and hybrid frameworks:</a:t>
            </a:r>
          </a:p>
          <a:p>
            <a:pPr lvl="1"/>
            <a:r>
              <a:rPr lang="en-US" sz="2300" i="1" dirty="0"/>
              <a:t>The core ML algorithm (e.g. choice of parsimonious base models in boosting algorithm or layer-by-layer learning in deep learning)</a:t>
            </a:r>
          </a:p>
          <a:p>
            <a:pPr lvl="1"/>
            <a:r>
              <a:rPr lang="en-US" sz="2300" i="1" dirty="0"/>
              <a:t>Additional generic regularizations (e.g. L1 or L2 regularization in DNN or additional filters / rules of selecting models at boosting iterations)</a:t>
            </a:r>
          </a:p>
          <a:p>
            <a:pPr lvl="1"/>
            <a:r>
              <a:rPr lang="en-US" sz="2300" i="1" dirty="0"/>
              <a:t>Discovery of robust representations with dimensionality reduction relevant to the problem (e.g. using unsupervised / semi-supervised auto-encoders or other types of feature engineering). </a:t>
            </a:r>
          </a:p>
          <a:p>
            <a:pPr lvl="1"/>
            <a:r>
              <a:rPr lang="en-US" sz="2300" i="1" dirty="0"/>
              <a:t>Usage of existing domain knowledge for model inputs selection, domain-specific constraints, generation of synthetic data to augment available training data and/or employment of domain-specific models as base models in boosting </a:t>
            </a:r>
            <a:endParaRPr lang="en-US" sz="2300" dirty="0"/>
          </a:p>
          <a:p>
            <a:r>
              <a:rPr lang="en-US" sz="2300" dirty="0"/>
              <a:t>However, in situations of severe data limitation, including cases where just one or a few training samples are available, the described approaches will be useless and special methods are required including the following:</a:t>
            </a:r>
          </a:p>
          <a:p>
            <a:pPr lvl="1"/>
            <a:r>
              <a:rPr lang="en-US" sz="2300" dirty="0"/>
              <a:t>Transfer Learning</a:t>
            </a:r>
          </a:p>
          <a:p>
            <a:pPr lvl="1"/>
            <a:r>
              <a:rPr lang="en-US" sz="2300" dirty="0"/>
              <a:t>One-shot or few-shot learning using Representation by Similarity</a:t>
            </a:r>
          </a:p>
          <a:p>
            <a:pPr lvl="1"/>
            <a:r>
              <a:rPr lang="en-US" sz="2300" dirty="0"/>
              <a:t>One-shot or few-shot learning using Ensemble Decomposition Learning (EDL)</a:t>
            </a:r>
          </a:p>
          <a:p>
            <a:pPr lvl="1"/>
            <a:r>
              <a:rPr lang="en-US" sz="2300" dirty="0"/>
              <a:t>Few-shot learning using Model-Agnostic Meta-Learning (MAML)</a:t>
            </a:r>
          </a:p>
          <a:p>
            <a:pPr lvl="1"/>
            <a:r>
              <a:rPr lang="en-US" sz="2300" dirty="0"/>
              <a:t>Other approaches including Meta-Transfer Learning</a:t>
            </a:r>
          </a:p>
          <a:p>
            <a:pPr lvl="1"/>
            <a:endParaRPr lang="en-US" sz="2300" dirty="0"/>
          </a:p>
          <a:p>
            <a:endParaRPr lang="en-US" dirty="0"/>
          </a:p>
          <a:p>
            <a:pPr marL="0" indent="0">
              <a:buNone/>
            </a:pPr>
            <a:endParaRPr lang="en-US" dirty="0"/>
          </a:p>
        </p:txBody>
      </p:sp>
    </p:spTree>
    <p:extLst>
      <p:ext uri="{BB962C8B-B14F-4D97-AF65-F5344CB8AC3E}">
        <p14:creationId xmlns:p14="http://schemas.microsoft.com/office/powerpoint/2010/main" val="195841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838200" y="18255"/>
            <a:ext cx="10515600" cy="438945"/>
          </a:xfrm>
        </p:spPr>
        <p:txBody>
          <a:bodyPr>
            <a:normAutofit fontScale="90000"/>
          </a:bodyPr>
          <a:lstStyle/>
          <a:p>
            <a:pPr algn="ctr"/>
            <a:r>
              <a:rPr lang="en-US" u="sng" dirty="0"/>
              <a:t>Transfer Learning</a:t>
            </a:r>
          </a:p>
        </p:txBody>
      </p:sp>
      <p:sp>
        <p:nvSpPr>
          <p:cNvPr id="3" name="Content Placeholder 2">
            <a:extLst>
              <a:ext uri="{FF2B5EF4-FFF2-40B4-BE49-F238E27FC236}">
                <a16:creationId xmlns:a16="http://schemas.microsoft.com/office/drawing/2014/main" id="{A5FFEFC4-5D7D-4278-9B99-6E7CBE44C421}"/>
              </a:ext>
            </a:extLst>
          </p:cNvPr>
          <p:cNvSpPr>
            <a:spLocks noGrp="1"/>
          </p:cNvSpPr>
          <p:nvPr>
            <p:ph idx="1"/>
          </p:nvPr>
        </p:nvSpPr>
        <p:spPr>
          <a:xfrm>
            <a:off x="1" y="611841"/>
            <a:ext cx="4356846" cy="6227904"/>
          </a:xfrm>
        </p:spPr>
        <p:txBody>
          <a:bodyPr>
            <a:normAutofit lnSpcReduction="10000"/>
          </a:bodyPr>
          <a:lstStyle/>
          <a:p>
            <a:r>
              <a:rPr lang="en-US" sz="1800" dirty="0"/>
              <a:t>Transfer learning is applicable when you can find different problem that is related to the problem of interest but  which has large number of training samples and often already pre-trained ML model:</a:t>
            </a:r>
          </a:p>
          <a:p>
            <a:endParaRPr lang="en-US" sz="1800" dirty="0"/>
          </a:p>
          <a:p>
            <a:pPr lvl="1"/>
            <a:r>
              <a:rPr lang="en-US" sz="1800" dirty="0"/>
              <a:t>Get pre-trained model (e.g. DNN)</a:t>
            </a:r>
          </a:p>
          <a:p>
            <a:pPr lvl="1"/>
            <a:endParaRPr lang="en-US" sz="1800" dirty="0"/>
          </a:p>
          <a:p>
            <a:pPr lvl="1"/>
            <a:r>
              <a:rPr lang="en-US" sz="1800" dirty="0"/>
              <a:t>Use data set of interest (which is small) to fine-tune the pre-trained model by fixing weights for majority of first layers and adjusting only a few final layers.</a:t>
            </a:r>
          </a:p>
          <a:p>
            <a:pPr lvl="1"/>
            <a:endParaRPr lang="en-US" sz="1800" dirty="0"/>
          </a:p>
          <a:p>
            <a:pPr lvl="1"/>
            <a:r>
              <a:rPr lang="en-US" sz="1800" dirty="0"/>
              <a:t>The number of fixed layers is determined by the relevance of the two problems – less relevance would require more layers to be adjusted.</a:t>
            </a:r>
          </a:p>
          <a:p>
            <a:pPr lvl="1"/>
            <a:endParaRPr lang="en-US" sz="1800" dirty="0"/>
          </a:p>
          <a:p>
            <a:pPr lvl="1"/>
            <a:r>
              <a:rPr lang="en-US" sz="1800" dirty="0"/>
              <a:t>When data set is very small, supervised classification part could be replaced by even simpler model (e.g. GLM) </a:t>
            </a:r>
          </a:p>
          <a:p>
            <a:pPr lvl="1"/>
            <a:endParaRPr lang="en-US" sz="1900" dirty="0"/>
          </a:p>
          <a:p>
            <a:pPr marL="0" indent="0">
              <a:buNone/>
            </a:pPr>
            <a:endParaRPr lang="en-US" sz="2300"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68DE7C2A-C1AD-475F-BAD3-CE03695D9E63}"/>
              </a:ext>
            </a:extLst>
          </p:cNvPr>
          <p:cNvPicPr>
            <a:picLocks noChangeAspect="1"/>
          </p:cNvPicPr>
          <p:nvPr/>
        </p:nvPicPr>
        <p:blipFill>
          <a:blip r:embed="rId3"/>
          <a:stretch>
            <a:fillRect/>
          </a:stretch>
        </p:blipFill>
        <p:spPr>
          <a:xfrm>
            <a:off x="4302415" y="1125249"/>
            <a:ext cx="7819724" cy="5201087"/>
          </a:xfrm>
          <a:prstGeom prst="rect">
            <a:avLst/>
          </a:prstGeom>
        </p:spPr>
      </p:pic>
    </p:spTree>
    <p:extLst>
      <p:ext uri="{BB962C8B-B14F-4D97-AF65-F5344CB8AC3E}">
        <p14:creationId xmlns:p14="http://schemas.microsoft.com/office/powerpoint/2010/main" val="20364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47065" y="18255"/>
            <a:ext cx="12239065" cy="438945"/>
          </a:xfrm>
        </p:spPr>
        <p:txBody>
          <a:bodyPr>
            <a:noAutofit/>
          </a:bodyPr>
          <a:lstStyle/>
          <a:p>
            <a:pPr algn="ctr"/>
            <a:r>
              <a:rPr lang="en-US" sz="3200" u="sng" dirty="0"/>
              <a:t>One-Shot (Single-Example) Learning using Representation by Similarity</a:t>
            </a:r>
          </a:p>
        </p:txBody>
      </p:sp>
      <p:pic>
        <p:nvPicPr>
          <p:cNvPr id="7" name="Picture 6">
            <a:extLst>
              <a:ext uri="{FF2B5EF4-FFF2-40B4-BE49-F238E27FC236}">
                <a16:creationId xmlns:a16="http://schemas.microsoft.com/office/drawing/2014/main" id="{7AB35FE1-5F26-4FAC-8618-673F71A7271D}"/>
              </a:ext>
            </a:extLst>
          </p:cNvPr>
          <p:cNvPicPr>
            <a:picLocks noChangeAspect="1"/>
          </p:cNvPicPr>
          <p:nvPr/>
        </p:nvPicPr>
        <p:blipFill>
          <a:blip r:embed="rId3"/>
          <a:stretch>
            <a:fillRect/>
          </a:stretch>
        </p:blipFill>
        <p:spPr>
          <a:xfrm>
            <a:off x="1605453" y="668742"/>
            <a:ext cx="8934027" cy="6040632"/>
          </a:xfrm>
          <a:prstGeom prst="rect">
            <a:avLst/>
          </a:prstGeom>
        </p:spPr>
      </p:pic>
    </p:spTree>
    <p:extLst>
      <p:ext uri="{BB962C8B-B14F-4D97-AF65-F5344CB8AC3E}">
        <p14:creationId xmlns:p14="http://schemas.microsoft.com/office/powerpoint/2010/main" val="77882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F2FFF3-58BB-408C-B540-9E0FD3E0257E}"/>
              </a:ext>
            </a:extLst>
          </p:cNvPr>
          <p:cNvPicPr>
            <a:picLocks noChangeAspect="1"/>
          </p:cNvPicPr>
          <p:nvPr/>
        </p:nvPicPr>
        <p:blipFill>
          <a:blip r:embed="rId2"/>
          <a:stretch>
            <a:fillRect/>
          </a:stretch>
        </p:blipFill>
        <p:spPr>
          <a:xfrm>
            <a:off x="94993" y="0"/>
            <a:ext cx="12002013" cy="6858000"/>
          </a:xfrm>
          <a:prstGeom prst="rect">
            <a:avLst/>
          </a:prstGeom>
        </p:spPr>
      </p:pic>
    </p:spTree>
    <p:extLst>
      <p:ext uri="{BB962C8B-B14F-4D97-AF65-F5344CB8AC3E}">
        <p14:creationId xmlns:p14="http://schemas.microsoft.com/office/powerpoint/2010/main" val="417228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47065" y="18255"/>
            <a:ext cx="12239065" cy="438945"/>
          </a:xfrm>
        </p:spPr>
        <p:txBody>
          <a:bodyPr>
            <a:noAutofit/>
          </a:bodyPr>
          <a:lstStyle/>
          <a:p>
            <a:pPr algn="ctr"/>
            <a:r>
              <a:rPr lang="en-US" sz="2800" u="sng" dirty="0"/>
              <a:t>One-Shot (Single-Example) Learning using Ensemble Decomposition Learning</a:t>
            </a:r>
          </a:p>
        </p:txBody>
      </p:sp>
      <p:pic>
        <p:nvPicPr>
          <p:cNvPr id="4" name="Picture 3">
            <a:extLst>
              <a:ext uri="{FF2B5EF4-FFF2-40B4-BE49-F238E27FC236}">
                <a16:creationId xmlns:a16="http://schemas.microsoft.com/office/drawing/2014/main" id="{94C833B6-7EC0-4489-B1A7-C4A2890D6ED1}"/>
              </a:ext>
            </a:extLst>
          </p:cNvPr>
          <p:cNvPicPr>
            <a:picLocks noChangeAspect="1"/>
          </p:cNvPicPr>
          <p:nvPr/>
        </p:nvPicPr>
        <p:blipFill>
          <a:blip r:embed="rId3"/>
          <a:stretch>
            <a:fillRect/>
          </a:stretch>
        </p:blipFill>
        <p:spPr>
          <a:xfrm>
            <a:off x="763802" y="536787"/>
            <a:ext cx="10520136" cy="6182292"/>
          </a:xfrm>
          <a:prstGeom prst="rect">
            <a:avLst/>
          </a:prstGeom>
        </p:spPr>
      </p:pic>
    </p:spTree>
    <p:extLst>
      <p:ext uri="{BB962C8B-B14F-4D97-AF65-F5344CB8AC3E}">
        <p14:creationId xmlns:p14="http://schemas.microsoft.com/office/powerpoint/2010/main" val="68075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47065" y="18255"/>
            <a:ext cx="12239065" cy="438945"/>
          </a:xfrm>
        </p:spPr>
        <p:txBody>
          <a:bodyPr>
            <a:noAutofit/>
          </a:bodyPr>
          <a:lstStyle/>
          <a:p>
            <a:pPr algn="ctr"/>
            <a:r>
              <a:rPr lang="en-US" sz="2800" u="sng" dirty="0"/>
              <a:t>One-Shot (Single-Example) Learning using Ensemble Decomposition Learning</a:t>
            </a:r>
          </a:p>
        </p:txBody>
      </p:sp>
      <p:pic>
        <p:nvPicPr>
          <p:cNvPr id="3" name="Picture 2">
            <a:extLst>
              <a:ext uri="{FF2B5EF4-FFF2-40B4-BE49-F238E27FC236}">
                <a16:creationId xmlns:a16="http://schemas.microsoft.com/office/drawing/2014/main" id="{F420950A-677E-42F7-A2B3-87D32AD393CB}"/>
              </a:ext>
            </a:extLst>
          </p:cNvPr>
          <p:cNvPicPr>
            <a:picLocks noChangeAspect="1"/>
          </p:cNvPicPr>
          <p:nvPr/>
        </p:nvPicPr>
        <p:blipFill>
          <a:blip r:embed="rId3"/>
          <a:stretch>
            <a:fillRect/>
          </a:stretch>
        </p:blipFill>
        <p:spPr>
          <a:xfrm>
            <a:off x="1490484" y="880285"/>
            <a:ext cx="8886124" cy="5777215"/>
          </a:xfrm>
          <a:prstGeom prst="rect">
            <a:avLst/>
          </a:prstGeom>
        </p:spPr>
      </p:pic>
    </p:spTree>
    <p:extLst>
      <p:ext uri="{BB962C8B-B14F-4D97-AF65-F5344CB8AC3E}">
        <p14:creationId xmlns:p14="http://schemas.microsoft.com/office/powerpoint/2010/main" val="371490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47065" y="18255"/>
            <a:ext cx="12239065" cy="438945"/>
          </a:xfrm>
        </p:spPr>
        <p:txBody>
          <a:bodyPr>
            <a:noAutofit/>
          </a:bodyPr>
          <a:lstStyle/>
          <a:p>
            <a:pPr algn="ctr"/>
            <a:r>
              <a:rPr lang="en-US" sz="2800" u="sng" dirty="0"/>
              <a:t>One-Shot (Single-Example) Learning using Ensemble Decomposition Learning</a:t>
            </a:r>
          </a:p>
        </p:txBody>
      </p:sp>
      <p:pic>
        <p:nvPicPr>
          <p:cNvPr id="4" name="Picture 3">
            <a:extLst>
              <a:ext uri="{FF2B5EF4-FFF2-40B4-BE49-F238E27FC236}">
                <a16:creationId xmlns:a16="http://schemas.microsoft.com/office/drawing/2014/main" id="{E1609E89-76DB-40DE-87B4-E5891D137FE8}"/>
              </a:ext>
            </a:extLst>
          </p:cNvPr>
          <p:cNvPicPr>
            <a:picLocks noChangeAspect="1"/>
          </p:cNvPicPr>
          <p:nvPr/>
        </p:nvPicPr>
        <p:blipFill>
          <a:blip r:embed="rId3"/>
          <a:stretch>
            <a:fillRect/>
          </a:stretch>
        </p:blipFill>
        <p:spPr>
          <a:xfrm>
            <a:off x="325789" y="575574"/>
            <a:ext cx="11540421" cy="5706851"/>
          </a:xfrm>
          <a:prstGeom prst="rect">
            <a:avLst/>
          </a:prstGeom>
        </p:spPr>
      </p:pic>
    </p:spTree>
    <p:extLst>
      <p:ext uri="{BB962C8B-B14F-4D97-AF65-F5344CB8AC3E}">
        <p14:creationId xmlns:p14="http://schemas.microsoft.com/office/powerpoint/2010/main" val="52309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4DC-8200-4D0B-B3FB-C0FD86F1A7FB}"/>
              </a:ext>
            </a:extLst>
          </p:cNvPr>
          <p:cNvSpPr>
            <a:spLocks noGrp="1"/>
          </p:cNvSpPr>
          <p:nvPr>
            <p:ph type="title"/>
          </p:nvPr>
        </p:nvSpPr>
        <p:spPr>
          <a:xfrm>
            <a:off x="-47065" y="18255"/>
            <a:ext cx="12239065" cy="438945"/>
          </a:xfrm>
        </p:spPr>
        <p:txBody>
          <a:bodyPr>
            <a:noAutofit/>
          </a:bodyPr>
          <a:lstStyle/>
          <a:p>
            <a:pPr algn="ctr"/>
            <a:r>
              <a:rPr lang="en-US" sz="2800" u="sng" dirty="0"/>
              <a:t>One-Shot (Single-Example) Learning using Ensemble Decomposition Learning</a:t>
            </a:r>
          </a:p>
        </p:txBody>
      </p:sp>
      <p:pic>
        <p:nvPicPr>
          <p:cNvPr id="3" name="Picture 2">
            <a:extLst>
              <a:ext uri="{FF2B5EF4-FFF2-40B4-BE49-F238E27FC236}">
                <a16:creationId xmlns:a16="http://schemas.microsoft.com/office/drawing/2014/main" id="{655C45E2-5DD7-4D05-BAB4-122A24030D14}"/>
              </a:ext>
            </a:extLst>
          </p:cNvPr>
          <p:cNvPicPr>
            <a:picLocks noChangeAspect="1"/>
          </p:cNvPicPr>
          <p:nvPr/>
        </p:nvPicPr>
        <p:blipFill>
          <a:blip r:embed="rId3"/>
          <a:stretch>
            <a:fillRect/>
          </a:stretch>
        </p:blipFill>
        <p:spPr>
          <a:xfrm>
            <a:off x="1454947" y="709688"/>
            <a:ext cx="9282106" cy="5933881"/>
          </a:xfrm>
          <a:prstGeom prst="rect">
            <a:avLst/>
          </a:prstGeom>
        </p:spPr>
      </p:pic>
    </p:spTree>
    <p:extLst>
      <p:ext uri="{BB962C8B-B14F-4D97-AF65-F5344CB8AC3E}">
        <p14:creationId xmlns:p14="http://schemas.microsoft.com/office/powerpoint/2010/main" val="324629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1145</Words>
  <Application>Microsoft Office PowerPoint</Application>
  <PresentationFormat>Widescreen</PresentationFormat>
  <Paragraphs>87</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ML-based and Hybrid Approaches that Deal with Severe Data Limitations</vt:lpstr>
      <vt:lpstr>Summary</vt:lpstr>
      <vt:lpstr>Transfer Learning</vt:lpstr>
      <vt:lpstr>One-Shot (Single-Example) Learning using Representation by Similarity</vt:lpstr>
      <vt:lpstr>PowerPoint Presentation</vt:lpstr>
      <vt:lpstr>One-Shot (Single-Example) Learning using Ensemble Decomposition Learning</vt:lpstr>
      <vt:lpstr>One-Shot (Single-Example) Learning using Ensemble Decomposition Learning</vt:lpstr>
      <vt:lpstr>One-Shot (Single-Example) Learning using Ensemble Decomposition Learning</vt:lpstr>
      <vt:lpstr>One-Shot (Single-Example) Learning using Ensemble Decomposition Learning</vt:lpstr>
      <vt:lpstr>One-Shot (Single-Example) Learning using Ensemble Decomposition Learning</vt:lpstr>
      <vt:lpstr>Few-Shot Learning using Model-Agnostic Meta-Learning (MAML)</vt:lpstr>
      <vt:lpstr>Few-Shot Learning using Model-Agnostic Meta-Learning (MAML)</vt:lpstr>
      <vt:lpstr>Few-Shot Learning using Model-Agnostic Meta-Transfer Learning (MTL)</vt:lpstr>
      <vt:lpstr>Few-Shot Learning using Model-Agnostic Meta-Transfer Learning (MTL): Algorithm Summary</vt:lpstr>
      <vt:lpstr>Few-Shot Learning using Model-Agnostic Meta-Transfer Learning (MTL): Importance of Hard-Task Meta-Batch</vt:lpstr>
      <vt:lpstr>Potential Fannie Applications: Emerging Fraud Patterns</vt:lpstr>
      <vt:lpstr>Potential Fannie Applications: Emerging Fraud Patterns</vt:lpstr>
      <vt:lpstr>Potential Fannie Applications:  Generic Framework for Building Loan-Performance models for sub-populations with small number of loans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ML-based and Hybrid Approaches that Deal with Severe Data Limitations</dc:title>
  <dc:creator>Gavrishchaka, Valeriy x</dc:creator>
  <cp:lastModifiedBy>Gavrishchaka, Valeriy x</cp:lastModifiedBy>
  <cp:revision>1</cp:revision>
  <dcterms:created xsi:type="dcterms:W3CDTF">2019-08-08T13:53:24Z</dcterms:created>
  <dcterms:modified xsi:type="dcterms:W3CDTF">2019-09-05T18:56:11Z</dcterms:modified>
</cp:coreProperties>
</file>