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65" r:id="rId3"/>
    <p:sldId id="278" r:id="rId4"/>
    <p:sldId id="279" r:id="rId5"/>
    <p:sldId id="280" r:id="rId6"/>
    <p:sldId id="296" r:id="rId7"/>
    <p:sldId id="31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ao, Xuliang" initials="MX" lastIdx="1" clrIdx="0">
    <p:extLst>
      <p:ext uri="{19B8F6BF-5375-455C-9EA6-DF929625EA0E}">
        <p15:presenceInfo xmlns:p15="http://schemas.microsoft.com/office/powerpoint/2012/main" userId="S::k2uxam@FANNIEMAE.COM::ebb5047a-abd5-4e0d-ab41-bfdcd52c8a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105" d="100"/>
          <a:sy n="105" d="100"/>
        </p:scale>
        <p:origin x="82"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baseline="0" dirty="0"/>
              <a:t>(FNMA 2019 Monthly New Acquisition Predictions in 201901 vs Actuals)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796212526232205E-2"/>
          <c:y val="0.10875828311514396"/>
          <c:w val="0.78083902335343658"/>
          <c:h val="0.68686476876544067"/>
        </c:manualLayout>
      </c:layout>
      <c:lineChart>
        <c:grouping val="standard"/>
        <c:varyColors val="0"/>
        <c:ser>
          <c:idx val="0"/>
          <c:order val="0"/>
          <c:tx>
            <c:v>Actual</c:v>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'ESR_forecast_historical (2)'!$Q$6:$Q$17</c:f>
              <c:numCache>
                <c:formatCode>General</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'ESR_forecast_historical (2)'!$B$6:$B$17</c:f>
              <c:numCache>
                <c:formatCode>0.000</c:formatCode>
                <c:ptCount val="12"/>
                <c:pt idx="0">
                  <c:v>32.216984156999999</c:v>
                </c:pt>
                <c:pt idx="1">
                  <c:v>25.161049120000001</c:v>
                </c:pt>
                <c:pt idx="2">
                  <c:v>27.362441560000001</c:v>
                </c:pt>
                <c:pt idx="3">
                  <c:v>34.955301835</c:v>
                </c:pt>
                <c:pt idx="4">
                  <c:v>46.492700917999997</c:v>
                </c:pt>
                <c:pt idx="5">
                  <c:v>46.538114458000003</c:v>
                </c:pt>
                <c:pt idx="6">
                  <c:v>58.146891064000002</c:v>
                </c:pt>
                <c:pt idx="7">
                  <c:v>71.598353433</c:v>
                </c:pt>
                <c:pt idx="8">
                  <c:v>64.432723107000001</c:v>
                </c:pt>
                <c:pt idx="9">
                  <c:v>65.013364964000004</c:v>
                </c:pt>
                <c:pt idx="10">
                  <c:v>61.894914397000001</c:v>
                </c:pt>
                <c:pt idx="11">
                  <c:v>61.688077227999997</c:v>
                </c:pt>
              </c:numCache>
            </c:numRef>
          </c:val>
          <c:smooth val="0"/>
          <c:extLst>
            <c:ext xmlns:c16="http://schemas.microsoft.com/office/drawing/2014/chart" uri="{C3380CC4-5D6E-409C-BE32-E72D297353CC}">
              <c16:uniqueId val="{00000000-2A1E-4092-B6E4-3E190E29E0D3}"/>
            </c:ext>
          </c:extLst>
        </c:ser>
        <c:ser>
          <c:idx val="1"/>
          <c:order val="1"/>
          <c:tx>
            <c:v>ESR Predictions</c:v>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numRef>
              <c:f>'ESR_forecast_historical (2)'!$Q$6:$Q$17</c:f>
              <c:numCache>
                <c:formatCode>General</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'ESR_forecast_historical (2)'!$D$6:$D$17</c:f>
              <c:numCache>
                <c:formatCode>0.000</c:formatCode>
                <c:ptCount val="12"/>
                <c:pt idx="0">
                  <c:v>32.082000000000001</c:v>
                </c:pt>
                <c:pt idx="1">
                  <c:v>28.475000000000001</c:v>
                </c:pt>
                <c:pt idx="2">
                  <c:v>32.914999999999999</c:v>
                </c:pt>
                <c:pt idx="3">
                  <c:v>36.328000000000003</c:v>
                </c:pt>
                <c:pt idx="4">
                  <c:v>39.726999999999997</c:v>
                </c:pt>
                <c:pt idx="5">
                  <c:v>43.103000000000002</c:v>
                </c:pt>
                <c:pt idx="6">
                  <c:v>40.628999999999998</c:v>
                </c:pt>
                <c:pt idx="7">
                  <c:v>40.39</c:v>
                </c:pt>
                <c:pt idx="8">
                  <c:v>36.942</c:v>
                </c:pt>
                <c:pt idx="9">
                  <c:v>37.204000000000001</c:v>
                </c:pt>
                <c:pt idx="10">
                  <c:v>35.506</c:v>
                </c:pt>
                <c:pt idx="11">
                  <c:v>37.631</c:v>
                </c:pt>
              </c:numCache>
            </c:numRef>
          </c:val>
          <c:smooth val="0"/>
          <c:extLst>
            <c:ext xmlns:c16="http://schemas.microsoft.com/office/drawing/2014/chart" uri="{C3380CC4-5D6E-409C-BE32-E72D297353CC}">
              <c16:uniqueId val="{00000002-2A1E-4092-B6E4-3E190E29E0D3}"/>
            </c:ext>
          </c:extLst>
        </c:ser>
        <c:dLbls>
          <c:dLblPos val="t"/>
          <c:showLegendKey val="0"/>
          <c:showVal val="1"/>
          <c:showCatName val="0"/>
          <c:showSerName val="0"/>
          <c:showPercent val="0"/>
          <c:showBubbleSize val="0"/>
        </c:dLbls>
        <c:marker val="1"/>
        <c:smooth val="0"/>
        <c:axId val="1937342767"/>
        <c:axId val="237319679"/>
      </c:lineChart>
      <c:catAx>
        <c:axId val="19373427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Acquisition 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319679"/>
        <c:crossesAt val="0"/>
        <c:auto val="1"/>
        <c:lblAlgn val="ctr"/>
        <c:lblOffset val="100"/>
        <c:noMultiLvlLbl val="0"/>
      </c:catAx>
      <c:valAx>
        <c:axId val="2373196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Acquisition Volume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B&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342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Model Underpredictions</a:t>
            </a:r>
            <a:r>
              <a:rPr lang="en-US" b="1" baseline="0" dirty="0"/>
              <a:t> of FNMA Acquisition Volume (Actuals - Projections)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'Difference in AcqwithBulk'!$H$1</c:f>
              <c:strCache>
                <c:ptCount val="1"/>
                <c:pt idx="0">
                  <c:v>ESR Predictions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0E-4664-8E09-6656A5E70287}"/>
                </c:ext>
              </c:extLst>
            </c:dLbl>
            <c:numFmt formatCode="0.0,,,&quot;B&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FF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'Difference in AcqwithBulk'!$C$2:$C$13</c:f>
              <c:numCache>
                <c:formatCode>0</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'Difference in AcqwithBulk'!$H$2:$H$13</c:f>
              <c:numCache>
                <c:formatCode>0.0000000</c:formatCode>
                <c:ptCount val="12"/>
                <c:pt idx="0">
                  <c:v>134984157</c:v>
                </c:pt>
                <c:pt idx="1">
                  <c:v>-3178966723</c:v>
                </c:pt>
                <c:pt idx="2">
                  <c:v>-8731525163</c:v>
                </c:pt>
                <c:pt idx="3">
                  <c:v>-10104223328</c:v>
                </c:pt>
                <c:pt idx="4">
                  <c:v>-3338522410</c:v>
                </c:pt>
                <c:pt idx="5">
                  <c:v>96592048</c:v>
                </c:pt>
                <c:pt idx="6">
                  <c:v>17614483112</c:v>
                </c:pt>
                <c:pt idx="7">
                  <c:v>48822836545</c:v>
                </c:pt>
                <c:pt idx="8">
                  <c:v>76313559652</c:v>
                </c:pt>
                <c:pt idx="9">
                  <c:v>104122924616</c:v>
                </c:pt>
                <c:pt idx="10">
                  <c:v>130511839013</c:v>
                </c:pt>
                <c:pt idx="11">
                  <c:v>154568916241</c:v>
                </c:pt>
              </c:numCache>
            </c:numRef>
          </c:val>
          <c:smooth val="0"/>
          <c:extLst>
            <c:ext xmlns:c16="http://schemas.microsoft.com/office/drawing/2014/chart" uri="{C3380CC4-5D6E-409C-BE32-E72D297353CC}">
              <c16:uniqueId val="{00000000-2200-42B8-97E5-8BE889B0EFE3}"/>
            </c:ext>
          </c:extLst>
        </c:ser>
        <c:dLbls>
          <c:showLegendKey val="0"/>
          <c:showVal val="0"/>
          <c:showCatName val="0"/>
          <c:showSerName val="0"/>
          <c:showPercent val="0"/>
          <c:showBubbleSize val="0"/>
        </c:dLbls>
        <c:marker val="1"/>
        <c:smooth val="0"/>
        <c:axId val="2129889263"/>
        <c:axId val="2122145295"/>
      </c:lineChart>
      <c:catAx>
        <c:axId val="21298892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Acquisition 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145295"/>
        <c:crosses val="autoZero"/>
        <c:auto val="1"/>
        <c:lblAlgn val="ctr"/>
        <c:lblOffset val="100"/>
        <c:noMultiLvlLbl val="0"/>
      </c:catAx>
      <c:valAx>
        <c:axId val="2122145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Difference in Acquisition Volumes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quot;B&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889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baseline="0" dirty="0"/>
              <a:t>(Predictions in 201901 vs Actuals)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Actual</c:v>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'ESR_forecast_historical (2)'!$Q$6:$Q$17</c:f>
              <c:numCache>
                <c:formatCode>General</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'ESR_forecast_historical (2)'!$B$6:$B$17</c:f>
              <c:numCache>
                <c:formatCode>0.000</c:formatCode>
                <c:ptCount val="12"/>
                <c:pt idx="0">
                  <c:v>32.216984156999999</c:v>
                </c:pt>
                <c:pt idx="1">
                  <c:v>25.161049120000001</c:v>
                </c:pt>
                <c:pt idx="2">
                  <c:v>27.362441560000001</c:v>
                </c:pt>
                <c:pt idx="3">
                  <c:v>34.955301835</c:v>
                </c:pt>
                <c:pt idx="4">
                  <c:v>46.492700917999997</c:v>
                </c:pt>
                <c:pt idx="5">
                  <c:v>46.538114458000003</c:v>
                </c:pt>
                <c:pt idx="6">
                  <c:v>58.146891064000002</c:v>
                </c:pt>
                <c:pt idx="7">
                  <c:v>71.598353433</c:v>
                </c:pt>
                <c:pt idx="8">
                  <c:v>64.432723107000001</c:v>
                </c:pt>
                <c:pt idx="9">
                  <c:v>65.013364964000004</c:v>
                </c:pt>
                <c:pt idx="10">
                  <c:v>61.894914397000001</c:v>
                </c:pt>
                <c:pt idx="11">
                  <c:v>61.688077227999997</c:v>
                </c:pt>
              </c:numCache>
            </c:numRef>
          </c:val>
          <c:smooth val="0"/>
          <c:extLst>
            <c:ext xmlns:c16="http://schemas.microsoft.com/office/drawing/2014/chart" uri="{C3380CC4-5D6E-409C-BE32-E72D297353CC}">
              <c16:uniqueId val="{00000000-C42B-46B0-9179-A630974A7155}"/>
            </c:ext>
          </c:extLst>
        </c:ser>
        <c:ser>
          <c:idx val="2"/>
          <c:order val="1"/>
          <c:tx>
            <c:v>SFA Predictions</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'ESR_forecast_historical (2)'!$Q$6:$Q$17</c:f>
              <c:numCache>
                <c:formatCode>General</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'ESR_forecast_historical (2)'!$U$6:$U$17</c:f>
              <c:numCache>
                <c:formatCode>0.000</c:formatCode>
                <c:ptCount val="12"/>
                <c:pt idx="0">
                  <c:v>30.611865022</c:v>
                </c:pt>
                <c:pt idx="1">
                  <c:v>33.186884714999998</c:v>
                </c:pt>
                <c:pt idx="2">
                  <c:v>32.772507564000001</c:v>
                </c:pt>
                <c:pt idx="3">
                  <c:v>38.726815891999998</c:v>
                </c:pt>
                <c:pt idx="4">
                  <c:v>44.176377455999997</c:v>
                </c:pt>
                <c:pt idx="5">
                  <c:v>44.864005941999999</c:v>
                </c:pt>
                <c:pt idx="6">
                  <c:v>50.114744274000003</c:v>
                </c:pt>
                <c:pt idx="7">
                  <c:v>57.876776014000001</c:v>
                </c:pt>
                <c:pt idx="8">
                  <c:v>45.297304920000002</c:v>
                </c:pt>
                <c:pt idx="9">
                  <c:v>55.368139317000001</c:v>
                </c:pt>
                <c:pt idx="10">
                  <c:v>47.891279494999999</c:v>
                </c:pt>
                <c:pt idx="11">
                  <c:v>52.427645091000002</c:v>
                </c:pt>
              </c:numCache>
            </c:numRef>
          </c:val>
          <c:smooth val="0"/>
          <c:extLst>
            <c:ext xmlns:c16="http://schemas.microsoft.com/office/drawing/2014/chart" uri="{C3380CC4-5D6E-409C-BE32-E72D297353CC}">
              <c16:uniqueId val="{00000001-C42B-46B0-9179-A630974A7155}"/>
            </c:ext>
          </c:extLst>
        </c:ser>
        <c:ser>
          <c:idx val="1"/>
          <c:order val="2"/>
          <c:tx>
            <c:v>ESR Predictions</c:v>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numRef>
              <c:f>'ESR_forecast_historical (2)'!$Q$6:$Q$17</c:f>
              <c:numCache>
                <c:formatCode>General</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'ESR_forecast_historical (2)'!$D$6:$D$17</c:f>
              <c:numCache>
                <c:formatCode>0.000</c:formatCode>
                <c:ptCount val="12"/>
                <c:pt idx="0">
                  <c:v>32.082000000000001</c:v>
                </c:pt>
                <c:pt idx="1">
                  <c:v>28.475000000000001</c:v>
                </c:pt>
                <c:pt idx="2">
                  <c:v>32.914999999999999</c:v>
                </c:pt>
                <c:pt idx="3">
                  <c:v>36.328000000000003</c:v>
                </c:pt>
                <c:pt idx="4">
                  <c:v>39.726999999999997</c:v>
                </c:pt>
                <c:pt idx="5">
                  <c:v>43.103000000000002</c:v>
                </c:pt>
                <c:pt idx="6">
                  <c:v>40.628999999999998</c:v>
                </c:pt>
                <c:pt idx="7">
                  <c:v>40.39</c:v>
                </c:pt>
                <c:pt idx="8">
                  <c:v>36.942</c:v>
                </c:pt>
                <c:pt idx="9">
                  <c:v>37.204000000000001</c:v>
                </c:pt>
                <c:pt idx="10">
                  <c:v>35.506</c:v>
                </c:pt>
                <c:pt idx="11">
                  <c:v>37.631</c:v>
                </c:pt>
              </c:numCache>
            </c:numRef>
          </c:val>
          <c:smooth val="0"/>
          <c:extLst>
            <c:ext xmlns:c16="http://schemas.microsoft.com/office/drawing/2014/chart" uri="{C3380CC4-5D6E-409C-BE32-E72D297353CC}">
              <c16:uniqueId val="{00000002-C42B-46B0-9179-A630974A7155}"/>
            </c:ext>
          </c:extLst>
        </c:ser>
        <c:dLbls>
          <c:dLblPos val="t"/>
          <c:showLegendKey val="0"/>
          <c:showVal val="1"/>
          <c:showCatName val="0"/>
          <c:showSerName val="0"/>
          <c:showPercent val="0"/>
          <c:showBubbleSize val="0"/>
        </c:dLbls>
        <c:marker val="1"/>
        <c:smooth val="0"/>
        <c:axId val="1937342767"/>
        <c:axId val="237319679"/>
      </c:lineChart>
      <c:catAx>
        <c:axId val="19373427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Acquisition 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319679"/>
        <c:crossesAt val="0"/>
        <c:auto val="1"/>
        <c:lblAlgn val="ctr"/>
        <c:lblOffset val="100"/>
        <c:noMultiLvlLbl val="0"/>
      </c:catAx>
      <c:valAx>
        <c:axId val="2373196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Acquisition Volume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B&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342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Model Underpredictions</a:t>
            </a:r>
            <a:r>
              <a:rPr lang="en-US" b="1" baseline="0" dirty="0"/>
              <a:t> of FNMA Acquisition Volume (Actuals - Projections)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'Difference in AcqwithBulk'!$H$1</c:f>
              <c:strCache>
                <c:ptCount val="1"/>
                <c:pt idx="0">
                  <c:v>ESR Predictions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F9-48FF-BEFC-8B6582CFDFDD}"/>
                </c:ext>
              </c:extLst>
            </c:dLbl>
            <c:numFmt formatCode="0.0,,,&quot;B&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FF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'Difference in AcqwithBulk'!$C$2:$C$13</c:f>
              <c:numCache>
                <c:formatCode>0</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'Difference in AcqwithBulk'!$H$2:$H$13</c:f>
              <c:numCache>
                <c:formatCode>0.0000000</c:formatCode>
                <c:ptCount val="12"/>
                <c:pt idx="0">
                  <c:v>134984157</c:v>
                </c:pt>
                <c:pt idx="1">
                  <c:v>-3178966723</c:v>
                </c:pt>
                <c:pt idx="2">
                  <c:v>-8731525163</c:v>
                </c:pt>
                <c:pt idx="3">
                  <c:v>-10104223328</c:v>
                </c:pt>
                <c:pt idx="4">
                  <c:v>-3338522410</c:v>
                </c:pt>
                <c:pt idx="5">
                  <c:v>96592048</c:v>
                </c:pt>
                <c:pt idx="6">
                  <c:v>17614483112</c:v>
                </c:pt>
                <c:pt idx="7">
                  <c:v>48822836545</c:v>
                </c:pt>
                <c:pt idx="8">
                  <c:v>76313559652</c:v>
                </c:pt>
                <c:pt idx="9">
                  <c:v>104122924616</c:v>
                </c:pt>
                <c:pt idx="10">
                  <c:v>130511839013</c:v>
                </c:pt>
                <c:pt idx="11">
                  <c:v>154568916241</c:v>
                </c:pt>
              </c:numCache>
            </c:numRef>
          </c:val>
          <c:smooth val="0"/>
          <c:extLst>
            <c:ext xmlns:c16="http://schemas.microsoft.com/office/drawing/2014/chart" uri="{C3380CC4-5D6E-409C-BE32-E72D297353CC}">
              <c16:uniqueId val="{00000001-0AF9-48FF-BEFC-8B6582CFDFDD}"/>
            </c:ext>
          </c:extLst>
        </c:ser>
        <c:ser>
          <c:idx val="1"/>
          <c:order val="1"/>
          <c:tx>
            <c:strRef>
              <c:f>'Difference in AcqwithBulk'!$I$1</c:f>
              <c:strCache>
                <c:ptCount val="1"/>
                <c:pt idx="0">
                  <c:v>SFA Predictions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AF9-48FF-BEFC-8B6582CFDFDD}"/>
                </c:ext>
              </c:extLst>
            </c:dLbl>
            <c:numFmt formatCode="0.0,,,&quot;B&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FF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'Difference in AcqwithBulk'!$C$2:$C$13</c:f>
              <c:numCache>
                <c:formatCode>0</c:formatCode>
                <c:ptCount val="12"/>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numCache>
            </c:numRef>
          </c:cat>
          <c:val>
            <c:numRef>
              <c:f>'Difference in AcqwithBulk'!$I$2:$I$13</c:f>
              <c:numCache>
                <c:formatCode>0.0</c:formatCode>
                <c:ptCount val="12"/>
                <c:pt idx="0">
                  <c:v>1605119135</c:v>
                </c:pt>
                <c:pt idx="1">
                  <c:v>-6420716460</c:v>
                </c:pt>
                <c:pt idx="2">
                  <c:v>-11830782464</c:v>
                </c:pt>
                <c:pt idx="3">
                  <c:v>-15602296521</c:v>
                </c:pt>
                <c:pt idx="4">
                  <c:v>-13285973059</c:v>
                </c:pt>
                <c:pt idx="5">
                  <c:v>-11611864543</c:v>
                </c:pt>
                <c:pt idx="6">
                  <c:v>-3579717753</c:v>
                </c:pt>
                <c:pt idx="7">
                  <c:v>10141859666</c:v>
                </c:pt>
                <c:pt idx="8">
                  <c:v>29277277853</c:v>
                </c:pt>
                <c:pt idx="9">
                  <c:v>38922503500</c:v>
                </c:pt>
                <c:pt idx="10">
                  <c:v>52926138402</c:v>
                </c:pt>
                <c:pt idx="11">
                  <c:v>62186570539</c:v>
                </c:pt>
              </c:numCache>
            </c:numRef>
          </c:val>
          <c:smooth val="0"/>
          <c:extLst>
            <c:ext xmlns:c16="http://schemas.microsoft.com/office/drawing/2014/chart" uri="{C3380CC4-5D6E-409C-BE32-E72D297353CC}">
              <c16:uniqueId val="{00000003-0AF9-48FF-BEFC-8B6582CFDFDD}"/>
            </c:ext>
          </c:extLst>
        </c:ser>
        <c:dLbls>
          <c:showLegendKey val="0"/>
          <c:showVal val="0"/>
          <c:showCatName val="0"/>
          <c:showSerName val="0"/>
          <c:showPercent val="0"/>
          <c:showBubbleSize val="0"/>
        </c:dLbls>
        <c:marker val="1"/>
        <c:smooth val="0"/>
        <c:axId val="2129889263"/>
        <c:axId val="2122145295"/>
      </c:lineChart>
      <c:catAx>
        <c:axId val="21298892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Acquisition 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145295"/>
        <c:crosses val="autoZero"/>
        <c:auto val="1"/>
        <c:lblAlgn val="ctr"/>
        <c:lblOffset val="100"/>
        <c:noMultiLvlLbl val="0"/>
      </c:catAx>
      <c:valAx>
        <c:axId val="2122145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Difference in Acquisition Volumes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quot;B&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889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FNMA 2020 Monthly Acquisition Volumes</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pred_2020!$C$1</c:f>
              <c:strCache>
                <c:ptCount val="1"/>
                <c:pt idx="0">
                  <c:v>Model with Historical Vars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pred_2020!$A$2:$A$13</c:f>
              <c:numCache>
                <c:formatCode>General</c:formatCode>
                <c:ptCount val="12"/>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numCache>
            </c:numRef>
          </c:cat>
          <c:val>
            <c:numRef>
              <c:f>pred_2020!$C$2:$C$13</c:f>
              <c:numCache>
                <c:formatCode>0.0,,,"B"</c:formatCode>
                <c:ptCount val="12"/>
                <c:pt idx="0">
                  <c:v>62163362629</c:v>
                </c:pt>
                <c:pt idx="1">
                  <c:v>63350720941</c:v>
                </c:pt>
                <c:pt idx="2">
                  <c:v>63158747985</c:v>
                </c:pt>
                <c:pt idx="3">
                  <c:v>67531938638</c:v>
                </c:pt>
                <c:pt idx="4">
                  <c:v>61825345995</c:v>
                </c:pt>
                <c:pt idx="5">
                  <c:v>58823050913</c:v>
                </c:pt>
                <c:pt idx="6">
                  <c:v>59558100983</c:v>
                </c:pt>
                <c:pt idx="7">
                  <c:v>54747460444</c:v>
                </c:pt>
                <c:pt idx="8">
                  <c:v>50170521560</c:v>
                </c:pt>
                <c:pt idx="9">
                  <c:v>46837375923</c:v>
                </c:pt>
                <c:pt idx="10">
                  <c:v>51860825229</c:v>
                </c:pt>
                <c:pt idx="11">
                  <c:v>51397489350</c:v>
                </c:pt>
              </c:numCache>
            </c:numRef>
          </c:val>
          <c:smooth val="0"/>
          <c:extLst>
            <c:ext xmlns:c16="http://schemas.microsoft.com/office/drawing/2014/chart" uri="{C3380CC4-5D6E-409C-BE32-E72D297353CC}">
              <c16:uniqueId val="{00000000-B84C-4FF2-9CD2-61CD17F0A6E9}"/>
            </c:ext>
          </c:extLst>
        </c:ser>
        <c:dLbls>
          <c:showLegendKey val="0"/>
          <c:showVal val="0"/>
          <c:showCatName val="0"/>
          <c:showSerName val="0"/>
          <c:showPercent val="0"/>
          <c:showBubbleSize val="0"/>
        </c:dLbls>
        <c:marker val="1"/>
        <c:smooth val="0"/>
        <c:axId val="1614855167"/>
        <c:axId val="1359309135"/>
      </c:lineChart>
      <c:catAx>
        <c:axId val="16148551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a:t>Acquisition Date</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309135"/>
        <c:crosses val="autoZero"/>
        <c:auto val="1"/>
        <c:lblAlgn val="ctr"/>
        <c:lblOffset val="100"/>
        <c:noMultiLvlLbl val="0"/>
      </c:catAx>
      <c:valAx>
        <c:axId val="1359309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Acquisition Volume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B&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4855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0C333-40F3-40CB-9C54-4F15A70CD4DC}"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F5F79-6B31-4DCA-B085-4B7BBE93E2E7}" type="slidenum">
              <a:rPr lang="en-US" smtClean="0"/>
              <a:t>‹#›</a:t>
            </a:fld>
            <a:endParaRPr lang="en-US"/>
          </a:p>
        </p:txBody>
      </p:sp>
    </p:spTree>
    <p:extLst>
      <p:ext uri="{BB962C8B-B14F-4D97-AF65-F5344CB8AC3E}">
        <p14:creationId xmlns:p14="http://schemas.microsoft.com/office/powerpoint/2010/main" val="375720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 with three plots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E2A60A-0CD8-4640-9184-2E1DDECB08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32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8ADD-7F0A-4A3E-A1E8-459A790DE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15C19-A4BB-4309-8616-140199688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3704B0-187D-4617-9765-ED9F1C27A2B6}"/>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5" name="Footer Placeholder 4">
            <a:extLst>
              <a:ext uri="{FF2B5EF4-FFF2-40B4-BE49-F238E27FC236}">
                <a16:creationId xmlns:a16="http://schemas.microsoft.com/office/drawing/2014/main" id="{21EF667B-C514-4E53-8BAF-4A224FC65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D1783-A796-481B-B79A-BCF1B6B5CAFD}"/>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50126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4A26-C63D-4066-9DE8-05994C8A09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C65804-B1F8-4E6C-AB9E-6A90317A2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2A38E-6618-4109-9B2E-5D132727A6CA}"/>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5" name="Footer Placeholder 4">
            <a:extLst>
              <a:ext uri="{FF2B5EF4-FFF2-40B4-BE49-F238E27FC236}">
                <a16:creationId xmlns:a16="http://schemas.microsoft.com/office/drawing/2014/main" id="{422C54EF-F114-4423-85F5-262D98BB6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0310D-D354-4D5E-9E10-CD8A21ED6A7C}"/>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170954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7D1E7-0FB2-4F8A-94D6-AC97408F35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D5F28-2A7B-436F-9386-A94FFA2CC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233A7-1DCC-4C98-8182-5A653BEB7CA5}"/>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5" name="Footer Placeholder 4">
            <a:extLst>
              <a:ext uri="{FF2B5EF4-FFF2-40B4-BE49-F238E27FC236}">
                <a16:creationId xmlns:a16="http://schemas.microsoft.com/office/drawing/2014/main" id="{6E8B9DD5-6119-473A-B03B-984BD3348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6457D-DD5A-44CE-9859-46AFA6E41B11}"/>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301585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subheader and da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345" y="466344"/>
            <a:ext cx="10506456" cy="1231106"/>
          </a:xfrm>
        </p:spPr>
        <p:txBody>
          <a:bodyPr>
            <a:spAutoFit/>
          </a:bodyPr>
          <a:lstStyle>
            <a:lvl1pPr>
              <a:defRPr baseline="0">
                <a:solidFill>
                  <a:schemeClr val="tx2"/>
                </a:solidFill>
              </a:defRPr>
            </a:lvl1pPr>
          </a:lstStyle>
          <a:p>
            <a:r>
              <a:rPr lang="en-US" dirty="0"/>
              <a:t>Enter title text</a:t>
            </a:r>
          </a:p>
        </p:txBody>
      </p:sp>
      <p:sp>
        <p:nvSpPr>
          <p:cNvPr id="10" name="Text Placeholder 9"/>
          <p:cNvSpPr>
            <a:spLocks noGrp="1"/>
          </p:cNvSpPr>
          <p:nvPr>
            <p:ph type="body" sz="quarter" idx="12" hasCustomPrompt="1"/>
          </p:nvPr>
        </p:nvSpPr>
        <p:spPr>
          <a:xfrm>
            <a:off x="465138" y="3968496"/>
            <a:ext cx="8677656" cy="295466"/>
          </a:xfrm>
        </p:spPr>
        <p:txBody>
          <a:bodyPr>
            <a:spAutoFit/>
          </a:bodyPr>
          <a:lstStyle>
            <a:lvl1pPr>
              <a:defRPr sz="2400" spc="-60"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Enter date, location, etc.</a:t>
            </a:r>
          </a:p>
        </p:txBody>
      </p:sp>
      <p:sp>
        <p:nvSpPr>
          <p:cNvPr id="9" name="Text Placeholder 5"/>
          <p:cNvSpPr>
            <a:spLocks noGrp="1"/>
          </p:cNvSpPr>
          <p:nvPr>
            <p:ph type="body" sz="quarter" idx="11" hasCustomPrompt="1"/>
          </p:nvPr>
        </p:nvSpPr>
        <p:spPr>
          <a:xfrm>
            <a:off x="465138" y="3044952"/>
            <a:ext cx="10736941" cy="640175"/>
          </a:xfrm>
        </p:spPr>
        <p:txBody>
          <a:bodyPr>
            <a:spAutoFit/>
          </a:bodyPr>
          <a:lstStyle>
            <a:lvl1pPr>
              <a:defRPr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Enter subheader</a:t>
            </a:r>
          </a:p>
        </p:txBody>
      </p:sp>
      <p:sp>
        <p:nvSpPr>
          <p:cNvPr id="11" name="FM Symbol">
            <a:extLst>
              <a:ext uri="{FF2B5EF4-FFF2-40B4-BE49-F238E27FC236}">
                <a16:creationId xmlns:a16="http://schemas.microsoft.com/office/drawing/2014/main" id="{2E6DDC4B-B0CA-B94D-A51A-7A5C6D19D6C2}"/>
              </a:ext>
            </a:extLst>
          </p:cNvPr>
          <p:cNvSpPr>
            <a:spLocks noChangeAspect="1" noEditPoints="1"/>
          </p:cNvSpPr>
          <p:nvPr userDrawn="1"/>
        </p:nvSpPr>
        <p:spPr bwMode="auto">
          <a:xfrm>
            <a:off x="11231564" y="464515"/>
            <a:ext cx="500194" cy="501064"/>
          </a:xfrm>
          <a:custGeom>
            <a:avLst/>
            <a:gdLst>
              <a:gd name="T0" fmla="*/ 1304 w 2608"/>
              <a:gd name="T1" fmla="*/ 104 h 2608"/>
              <a:gd name="T2" fmla="*/ 2504 w 2608"/>
              <a:gd name="T3" fmla="*/ 1304 h 2608"/>
              <a:gd name="T4" fmla="*/ 1304 w 2608"/>
              <a:gd name="T5" fmla="*/ 2504 h 2608"/>
              <a:gd name="T6" fmla="*/ 104 w 2608"/>
              <a:gd name="T7" fmla="*/ 1304 h 2608"/>
              <a:gd name="T8" fmla="*/ 1304 w 2608"/>
              <a:gd name="T9" fmla="*/ 104 h 2608"/>
              <a:gd name="T10" fmla="*/ 1304 w 2608"/>
              <a:gd name="T11" fmla="*/ 0 h 2608"/>
              <a:gd name="T12" fmla="*/ 0 w 2608"/>
              <a:gd name="T13" fmla="*/ 1304 h 2608"/>
              <a:gd name="T14" fmla="*/ 1304 w 2608"/>
              <a:gd name="T15" fmla="*/ 2608 h 2608"/>
              <a:gd name="T16" fmla="*/ 2608 w 2608"/>
              <a:gd name="T17" fmla="*/ 1304 h 2608"/>
              <a:gd name="T18" fmla="*/ 1304 w 2608"/>
              <a:gd name="T19" fmla="*/ 0 h 2608"/>
              <a:gd name="T20" fmla="*/ 1760 w 2608"/>
              <a:gd name="T21" fmla="*/ 406 h 2608"/>
              <a:gd name="T22" fmla="*/ 1067 w 2608"/>
              <a:gd name="T23" fmla="*/ 645 h 2608"/>
              <a:gd name="T24" fmla="*/ 1067 w 2608"/>
              <a:gd name="T25" fmla="*/ 469 h 2608"/>
              <a:gd name="T26" fmla="*/ 758 w 2608"/>
              <a:gd name="T27" fmla="*/ 469 h 2608"/>
              <a:gd name="T28" fmla="*/ 758 w 2608"/>
              <a:gd name="T29" fmla="*/ 751 h 2608"/>
              <a:gd name="T30" fmla="*/ 515 w 2608"/>
              <a:gd name="T31" fmla="*/ 835 h 2608"/>
              <a:gd name="T32" fmla="*/ 277 w 2608"/>
              <a:gd name="T33" fmla="*/ 1379 h 2608"/>
              <a:gd name="T34" fmla="*/ 303 w 2608"/>
              <a:gd name="T35" fmla="*/ 1523 h 2608"/>
              <a:gd name="T36" fmla="*/ 675 w 2608"/>
              <a:gd name="T37" fmla="*/ 1474 h 2608"/>
              <a:gd name="T38" fmla="*/ 1918 w 2608"/>
              <a:gd name="T39" fmla="*/ 2185 h 2608"/>
              <a:gd name="T40" fmla="*/ 1986 w 2608"/>
              <a:gd name="T41" fmla="*/ 2142 h 2608"/>
              <a:gd name="T42" fmla="*/ 1840 w 2608"/>
              <a:gd name="T43" fmla="*/ 1938 h 2608"/>
              <a:gd name="T44" fmla="*/ 1840 w 2608"/>
              <a:gd name="T45" fmla="*/ 1478 h 2608"/>
              <a:gd name="T46" fmla="*/ 1534 w 2608"/>
              <a:gd name="T47" fmla="*/ 1423 h 2608"/>
              <a:gd name="T48" fmla="*/ 1534 w 2608"/>
              <a:gd name="T49" fmla="*/ 1661 h 2608"/>
              <a:gd name="T50" fmla="*/ 792 w 2608"/>
              <a:gd name="T51" fmla="*/ 1399 h 2608"/>
              <a:gd name="T52" fmla="*/ 1747 w 2608"/>
              <a:gd name="T53" fmla="*/ 577 h 2608"/>
              <a:gd name="T54" fmla="*/ 2105 w 2608"/>
              <a:gd name="T55" fmla="*/ 1399 h 2608"/>
              <a:gd name="T56" fmla="*/ 2200 w 2608"/>
              <a:gd name="T57" fmla="*/ 1417 h 2608"/>
              <a:gd name="T58" fmla="*/ 1760 w 2608"/>
              <a:gd name="T59" fmla="*/ 406 h 2608"/>
              <a:gd name="T60" fmla="*/ 1614 w 2608"/>
              <a:gd name="T61" fmla="*/ 1518 h 2608"/>
              <a:gd name="T62" fmla="*/ 1761 w 2608"/>
              <a:gd name="T63" fmla="*/ 1545 h 2608"/>
              <a:gd name="T64" fmla="*/ 1761 w 2608"/>
              <a:gd name="T65" fmla="*/ 1850 h 2608"/>
              <a:gd name="T66" fmla="*/ 1614 w 2608"/>
              <a:gd name="T67" fmla="*/ 1719 h 2608"/>
              <a:gd name="T68" fmla="*/ 1614 w 2608"/>
              <a:gd name="T69" fmla="*/ 1518 h 2608"/>
              <a:gd name="T70" fmla="*/ 360 w 2608"/>
              <a:gd name="T71" fmla="*/ 1387 h 2608"/>
              <a:gd name="T72" fmla="*/ 574 w 2608"/>
              <a:gd name="T73" fmla="*/ 899 h 2608"/>
              <a:gd name="T74" fmla="*/ 838 w 2608"/>
              <a:gd name="T75" fmla="*/ 808 h 2608"/>
              <a:gd name="T76" fmla="*/ 838 w 2608"/>
              <a:gd name="T77" fmla="*/ 549 h 2608"/>
              <a:gd name="T78" fmla="*/ 988 w 2608"/>
              <a:gd name="T79" fmla="*/ 549 h 2608"/>
              <a:gd name="T80" fmla="*/ 988 w 2608"/>
              <a:gd name="T81" fmla="*/ 756 h 2608"/>
              <a:gd name="T82" fmla="*/ 1687 w 2608"/>
              <a:gd name="T83" fmla="*/ 515 h 2608"/>
              <a:gd name="T84" fmla="*/ 360 w 2608"/>
              <a:gd name="T85" fmla="*/ 1387 h 2608"/>
              <a:gd name="T86" fmla="*/ 1693 w 2608"/>
              <a:gd name="T87" fmla="*/ 1080 h 2608"/>
              <a:gd name="T88" fmla="*/ 1761 w 2608"/>
              <a:gd name="T89" fmla="*/ 1092 h 2608"/>
              <a:gd name="T90" fmla="*/ 1761 w 2608"/>
              <a:gd name="T91" fmla="*/ 1230 h 2608"/>
              <a:gd name="T92" fmla="*/ 1693 w 2608"/>
              <a:gd name="T93" fmla="*/ 1218 h 2608"/>
              <a:gd name="T94" fmla="*/ 1693 w 2608"/>
              <a:gd name="T95" fmla="*/ 1080 h 2608"/>
              <a:gd name="T96" fmla="*/ 1614 w 2608"/>
              <a:gd name="T97" fmla="*/ 985 h 2608"/>
              <a:gd name="T98" fmla="*/ 1614 w 2608"/>
              <a:gd name="T99" fmla="*/ 1284 h 2608"/>
              <a:gd name="T100" fmla="*/ 1840 w 2608"/>
              <a:gd name="T101" fmla="*/ 1325 h 2608"/>
              <a:gd name="T102" fmla="*/ 1840 w 2608"/>
              <a:gd name="T103" fmla="*/ 1026 h 2608"/>
              <a:gd name="T104" fmla="*/ 1614 w 2608"/>
              <a:gd name="T105" fmla="*/ 985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8" h="2608">
                <a:moveTo>
                  <a:pt x="1304" y="104"/>
                </a:moveTo>
                <a:cubicBezTo>
                  <a:pt x="1966" y="104"/>
                  <a:pt x="2504" y="642"/>
                  <a:pt x="2504" y="1304"/>
                </a:cubicBezTo>
                <a:cubicBezTo>
                  <a:pt x="2504" y="1966"/>
                  <a:pt x="1966" y="2504"/>
                  <a:pt x="1304" y="2504"/>
                </a:cubicBezTo>
                <a:cubicBezTo>
                  <a:pt x="642" y="2504"/>
                  <a:pt x="104" y="1966"/>
                  <a:pt x="104" y="1304"/>
                </a:cubicBezTo>
                <a:cubicBezTo>
                  <a:pt x="104" y="642"/>
                  <a:pt x="642" y="104"/>
                  <a:pt x="1304" y="104"/>
                </a:cubicBezTo>
                <a:moveTo>
                  <a:pt x="1304" y="0"/>
                </a:moveTo>
                <a:cubicBezTo>
                  <a:pt x="585" y="0"/>
                  <a:pt x="0" y="585"/>
                  <a:pt x="0" y="1304"/>
                </a:cubicBezTo>
                <a:cubicBezTo>
                  <a:pt x="0" y="2023"/>
                  <a:pt x="585" y="2608"/>
                  <a:pt x="1304" y="2608"/>
                </a:cubicBezTo>
                <a:cubicBezTo>
                  <a:pt x="2023" y="2608"/>
                  <a:pt x="2608" y="2023"/>
                  <a:pt x="2608" y="1304"/>
                </a:cubicBezTo>
                <a:cubicBezTo>
                  <a:pt x="2608" y="585"/>
                  <a:pt x="2023" y="0"/>
                  <a:pt x="1304" y="0"/>
                </a:cubicBezTo>
                <a:close/>
                <a:moveTo>
                  <a:pt x="1760" y="406"/>
                </a:moveTo>
                <a:cubicBezTo>
                  <a:pt x="1067" y="645"/>
                  <a:pt x="1067" y="645"/>
                  <a:pt x="1067" y="645"/>
                </a:cubicBezTo>
                <a:cubicBezTo>
                  <a:pt x="1067" y="469"/>
                  <a:pt x="1067" y="469"/>
                  <a:pt x="1067" y="469"/>
                </a:cubicBezTo>
                <a:cubicBezTo>
                  <a:pt x="758" y="469"/>
                  <a:pt x="758" y="469"/>
                  <a:pt x="758" y="469"/>
                </a:cubicBezTo>
                <a:cubicBezTo>
                  <a:pt x="758" y="751"/>
                  <a:pt x="758" y="751"/>
                  <a:pt x="758" y="751"/>
                </a:cubicBezTo>
                <a:cubicBezTo>
                  <a:pt x="515" y="835"/>
                  <a:pt x="515" y="835"/>
                  <a:pt x="515" y="835"/>
                </a:cubicBezTo>
                <a:cubicBezTo>
                  <a:pt x="277" y="1379"/>
                  <a:pt x="277" y="1379"/>
                  <a:pt x="277" y="1379"/>
                </a:cubicBezTo>
                <a:cubicBezTo>
                  <a:pt x="279" y="1387"/>
                  <a:pt x="303" y="1523"/>
                  <a:pt x="303" y="1523"/>
                </a:cubicBezTo>
                <a:cubicBezTo>
                  <a:pt x="422" y="1491"/>
                  <a:pt x="546" y="1474"/>
                  <a:pt x="675" y="1474"/>
                </a:cubicBezTo>
                <a:cubicBezTo>
                  <a:pt x="1203" y="1474"/>
                  <a:pt x="1666" y="1760"/>
                  <a:pt x="1918" y="2185"/>
                </a:cubicBezTo>
                <a:cubicBezTo>
                  <a:pt x="1986" y="2142"/>
                  <a:pt x="1986" y="2142"/>
                  <a:pt x="1986" y="2142"/>
                </a:cubicBezTo>
                <a:cubicBezTo>
                  <a:pt x="1943" y="2070"/>
                  <a:pt x="1894" y="2002"/>
                  <a:pt x="1840" y="1938"/>
                </a:cubicBezTo>
                <a:cubicBezTo>
                  <a:pt x="1840" y="1478"/>
                  <a:pt x="1840" y="1478"/>
                  <a:pt x="1840" y="1478"/>
                </a:cubicBezTo>
                <a:cubicBezTo>
                  <a:pt x="1534" y="1423"/>
                  <a:pt x="1534" y="1423"/>
                  <a:pt x="1534" y="1423"/>
                </a:cubicBezTo>
                <a:cubicBezTo>
                  <a:pt x="1534" y="1661"/>
                  <a:pt x="1534" y="1661"/>
                  <a:pt x="1534" y="1661"/>
                </a:cubicBezTo>
                <a:cubicBezTo>
                  <a:pt x="1320" y="1514"/>
                  <a:pt x="1067" y="1420"/>
                  <a:pt x="792" y="1399"/>
                </a:cubicBezTo>
                <a:cubicBezTo>
                  <a:pt x="1217" y="1271"/>
                  <a:pt x="1567" y="971"/>
                  <a:pt x="1747" y="577"/>
                </a:cubicBezTo>
                <a:cubicBezTo>
                  <a:pt x="2105" y="1399"/>
                  <a:pt x="2105" y="1399"/>
                  <a:pt x="2105" y="1399"/>
                </a:cubicBezTo>
                <a:cubicBezTo>
                  <a:pt x="2200" y="1417"/>
                  <a:pt x="2200" y="1417"/>
                  <a:pt x="2200" y="1417"/>
                </a:cubicBezTo>
                <a:lnTo>
                  <a:pt x="1760" y="406"/>
                </a:lnTo>
                <a:close/>
                <a:moveTo>
                  <a:pt x="1614" y="1518"/>
                </a:moveTo>
                <a:cubicBezTo>
                  <a:pt x="1761" y="1545"/>
                  <a:pt x="1761" y="1545"/>
                  <a:pt x="1761" y="1545"/>
                </a:cubicBezTo>
                <a:cubicBezTo>
                  <a:pt x="1761" y="1850"/>
                  <a:pt x="1761" y="1850"/>
                  <a:pt x="1761" y="1850"/>
                </a:cubicBezTo>
                <a:cubicBezTo>
                  <a:pt x="1715" y="1804"/>
                  <a:pt x="1666" y="1760"/>
                  <a:pt x="1614" y="1719"/>
                </a:cubicBezTo>
                <a:lnTo>
                  <a:pt x="1614" y="1518"/>
                </a:lnTo>
                <a:close/>
                <a:moveTo>
                  <a:pt x="360" y="1387"/>
                </a:moveTo>
                <a:cubicBezTo>
                  <a:pt x="574" y="899"/>
                  <a:pt x="574" y="899"/>
                  <a:pt x="574" y="899"/>
                </a:cubicBezTo>
                <a:cubicBezTo>
                  <a:pt x="838" y="808"/>
                  <a:pt x="838" y="808"/>
                  <a:pt x="838" y="808"/>
                </a:cubicBezTo>
                <a:cubicBezTo>
                  <a:pt x="838" y="549"/>
                  <a:pt x="838" y="549"/>
                  <a:pt x="838" y="549"/>
                </a:cubicBezTo>
                <a:cubicBezTo>
                  <a:pt x="988" y="549"/>
                  <a:pt x="988" y="549"/>
                  <a:pt x="988" y="549"/>
                </a:cubicBezTo>
                <a:cubicBezTo>
                  <a:pt x="988" y="756"/>
                  <a:pt x="988" y="756"/>
                  <a:pt x="988" y="756"/>
                </a:cubicBezTo>
                <a:cubicBezTo>
                  <a:pt x="1687" y="515"/>
                  <a:pt x="1687" y="515"/>
                  <a:pt x="1687" y="515"/>
                </a:cubicBezTo>
                <a:cubicBezTo>
                  <a:pt x="1467" y="1024"/>
                  <a:pt x="950" y="1375"/>
                  <a:pt x="360" y="1387"/>
                </a:cubicBezTo>
                <a:close/>
                <a:moveTo>
                  <a:pt x="1693" y="1080"/>
                </a:moveTo>
                <a:cubicBezTo>
                  <a:pt x="1761" y="1092"/>
                  <a:pt x="1761" y="1092"/>
                  <a:pt x="1761" y="1092"/>
                </a:cubicBezTo>
                <a:cubicBezTo>
                  <a:pt x="1761" y="1230"/>
                  <a:pt x="1761" y="1230"/>
                  <a:pt x="1761" y="1230"/>
                </a:cubicBezTo>
                <a:cubicBezTo>
                  <a:pt x="1693" y="1218"/>
                  <a:pt x="1693" y="1218"/>
                  <a:pt x="1693" y="1218"/>
                </a:cubicBezTo>
                <a:cubicBezTo>
                  <a:pt x="1693" y="1080"/>
                  <a:pt x="1693" y="1080"/>
                  <a:pt x="1693" y="1080"/>
                </a:cubicBezTo>
                <a:moveTo>
                  <a:pt x="1614" y="985"/>
                </a:moveTo>
                <a:cubicBezTo>
                  <a:pt x="1614" y="1284"/>
                  <a:pt x="1614" y="1284"/>
                  <a:pt x="1614" y="1284"/>
                </a:cubicBezTo>
                <a:cubicBezTo>
                  <a:pt x="1840" y="1325"/>
                  <a:pt x="1840" y="1325"/>
                  <a:pt x="1840" y="1325"/>
                </a:cubicBezTo>
                <a:cubicBezTo>
                  <a:pt x="1840" y="1026"/>
                  <a:pt x="1840" y="1026"/>
                  <a:pt x="1840" y="1026"/>
                </a:cubicBezTo>
                <a:cubicBezTo>
                  <a:pt x="1614" y="985"/>
                  <a:pt x="1614" y="985"/>
                  <a:pt x="1614" y="9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ooter Placeholder 3">
            <a:extLst>
              <a:ext uri="{FF2B5EF4-FFF2-40B4-BE49-F238E27FC236}">
                <a16:creationId xmlns:a16="http://schemas.microsoft.com/office/drawing/2014/main" id="{F4198795-3794-45A8-B9B6-A2907E12957F}"/>
              </a:ext>
            </a:extLst>
          </p:cNvPr>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12" name="Slide Number Placeholder 5">
            <a:extLst>
              <a:ext uri="{FF2B5EF4-FFF2-40B4-BE49-F238E27FC236}">
                <a16:creationId xmlns:a16="http://schemas.microsoft.com/office/drawing/2014/main" id="{78074493-4B43-47F0-94D6-EFAB14A73C8C}"/>
              </a:ext>
            </a:extLst>
          </p:cNvPr>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Tree>
    <p:extLst>
      <p:ext uri="{BB962C8B-B14F-4D97-AF65-F5344CB8AC3E}">
        <p14:creationId xmlns:p14="http://schemas.microsoft.com/office/powerpoint/2010/main" val="2869518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67400" y="466344"/>
            <a:ext cx="4914900" cy="2326791"/>
          </a:xfrm>
        </p:spPr>
        <p:txBody>
          <a:bodyPr wrap="square" anchor="t">
            <a:spAutoFit/>
          </a:bodyPr>
          <a:lstStyle>
            <a:lvl1pPr algn="l" defTabSz="914400" rtl="0" eaLnBrk="1" latinLnBrk="0" hangingPunct="1">
              <a:lnSpc>
                <a:spcPct val="80000"/>
              </a:lnSpc>
              <a:spcBef>
                <a:spcPct val="0"/>
              </a:spcBef>
              <a:buNone/>
              <a:defRPr lang="en-US" sz="6300" b="1" kern="1200" spc="-280" baseline="0" dirty="0">
                <a:solidFill>
                  <a:schemeClr val="tx2"/>
                </a:solidFill>
                <a:latin typeface="+mj-lt"/>
                <a:ea typeface="+mj-ea"/>
                <a:cs typeface="Arial" panose="020B0604020202020204" pitchFamily="34" charset="0"/>
              </a:defRPr>
            </a:lvl1pPr>
          </a:lstStyle>
          <a:p>
            <a:r>
              <a:rPr lang="en-US" dirty="0"/>
              <a:t>This header can hold up to four lines</a:t>
            </a:r>
          </a:p>
        </p:txBody>
      </p:sp>
      <p:sp>
        <p:nvSpPr>
          <p:cNvPr id="4" name="Picture Placeholder 3"/>
          <p:cNvSpPr>
            <a:spLocks noGrp="1"/>
          </p:cNvSpPr>
          <p:nvPr>
            <p:ph type="pic" sz="quarter" idx="12"/>
          </p:nvPr>
        </p:nvSpPr>
        <p:spPr>
          <a:xfrm>
            <a:off x="0" y="0"/>
            <a:ext cx="5417127" cy="6858000"/>
          </a:xfrm>
          <a:solidFill>
            <a:schemeClr val="bg2"/>
          </a:solidFill>
        </p:spPr>
        <p:txBody>
          <a:bodyPr/>
          <a:lstStyle/>
          <a:p>
            <a:endParaRPr lang="en-US"/>
          </a:p>
        </p:txBody>
      </p:sp>
      <p:sp>
        <p:nvSpPr>
          <p:cNvPr id="7" name="Content Placeholder 4"/>
          <p:cNvSpPr>
            <a:spLocks noGrp="1"/>
          </p:cNvSpPr>
          <p:nvPr>
            <p:ph sz="quarter" idx="13" hasCustomPrompt="1"/>
          </p:nvPr>
        </p:nvSpPr>
        <p:spPr>
          <a:xfrm>
            <a:off x="5867400" y="3276600"/>
            <a:ext cx="5867400" cy="2378408"/>
          </a:xfrm>
        </p:spPr>
        <p:txBody>
          <a:bodyPr wrap="square" anchor="t">
            <a:spAutoFit/>
          </a:bodyPr>
          <a:lstStyle>
            <a:lvl1pPr marL="0" marR="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baseline="0"/>
            </a:lvl1pPr>
          </a:lstStyle>
          <a:p>
            <a:pPr marL="0" marR="0" lvl="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a:pPr>
            <a:r>
              <a:rPr lang="en-US" dirty="0"/>
              <a:t>This is your main content placeholder. You can include paragraph text and bulleted lists on this slide. Click on the image placeholder to add an image. Be sure to adjust the image crop using the format tab. If you need to replace the image, click on the image and hit delete.</a:t>
            </a:r>
          </a:p>
        </p:txBody>
      </p:sp>
      <p:sp>
        <p:nvSpPr>
          <p:cNvPr id="9"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11"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Tree>
    <p:extLst>
      <p:ext uri="{BB962C8B-B14F-4D97-AF65-F5344CB8AC3E}">
        <p14:creationId xmlns:p14="http://schemas.microsoft.com/office/powerpoint/2010/main" val="371568101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nner image">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466344" y="4047912"/>
            <a:ext cx="11277600" cy="679545"/>
          </a:xfrm>
        </p:spPr>
        <p:txBody>
          <a:bodyPr>
            <a:spAutoFit/>
          </a:bodyPr>
          <a:lstStyle>
            <a:lvl1pPr marL="0" marR="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baseline="0"/>
            </a:lvl1pPr>
          </a:lstStyle>
          <a:p>
            <a:pPr marL="0" marR="0" lvl="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a:pPr>
            <a:r>
              <a:rPr lang="en-US" dirty="0"/>
              <a:t>This is your main content placeholder. You can resize or delete this box if not needed. Click on image placeholder to add an image. </a:t>
            </a:r>
          </a:p>
        </p:txBody>
      </p:sp>
      <p:sp>
        <p:nvSpPr>
          <p:cNvPr id="6" name="Picture Placeholder 3"/>
          <p:cNvSpPr>
            <a:spLocks noGrp="1"/>
          </p:cNvSpPr>
          <p:nvPr>
            <p:ph type="pic" sz="quarter" idx="13"/>
          </p:nvPr>
        </p:nvSpPr>
        <p:spPr>
          <a:xfrm>
            <a:off x="0" y="-42333"/>
            <a:ext cx="12192000" cy="3318933"/>
          </a:xfrm>
          <a:solidFill>
            <a:schemeClr val="bg2"/>
          </a:solidFill>
        </p:spPr>
        <p:txBody>
          <a:bodyPr/>
          <a:lstStyle/>
          <a:p>
            <a:endParaRPr lang="en-US"/>
          </a:p>
        </p:txBody>
      </p:sp>
      <p:sp>
        <p:nvSpPr>
          <p:cNvPr id="7"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8"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
        <p:nvSpPr>
          <p:cNvPr id="2" name="Title 1"/>
          <p:cNvSpPr>
            <a:spLocks noGrp="1"/>
          </p:cNvSpPr>
          <p:nvPr>
            <p:ph type="title" hasCustomPrompt="1"/>
          </p:nvPr>
        </p:nvSpPr>
        <p:spPr>
          <a:xfrm>
            <a:off x="466344" y="844307"/>
            <a:ext cx="10315956" cy="1545653"/>
          </a:xfrm>
        </p:spPr>
        <p:txBody>
          <a:bodyPr vert="horz" wrap="square" lIns="0" tIns="0" rIns="0" bIns="0" rtlCol="0" anchor="t">
            <a:spAutoFit/>
          </a:bodyPr>
          <a:lstStyle>
            <a:lvl1pPr>
              <a:defRPr lang="en-US" dirty="0"/>
            </a:lvl1pPr>
          </a:lstStyle>
          <a:p>
            <a:pPr lvl="0"/>
            <a:r>
              <a:rPr lang="en-US" dirty="0"/>
              <a:t>This header can hold up to two lines of text</a:t>
            </a:r>
          </a:p>
        </p:txBody>
      </p:sp>
    </p:spTree>
    <p:extLst>
      <p:ext uri="{BB962C8B-B14F-4D97-AF65-F5344CB8AC3E}">
        <p14:creationId xmlns:p14="http://schemas.microsoft.com/office/powerpoint/2010/main" val="3069476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left images">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5417127" cy="3200400"/>
          </a:xfrm>
          <a:solidFill>
            <a:schemeClr val="bg2"/>
          </a:solidFill>
        </p:spPr>
        <p:txBody>
          <a:bodyPr/>
          <a:lstStyle/>
          <a:p>
            <a:endParaRPr lang="en-US"/>
          </a:p>
        </p:txBody>
      </p:sp>
      <p:sp>
        <p:nvSpPr>
          <p:cNvPr id="6" name="Picture Placeholder 3"/>
          <p:cNvSpPr>
            <a:spLocks noGrp="1"/>
          </p:cNvSpPr>
          <p:nvPr>
            <p:ph type="pic" sz="quarter" idx="13"/>
          </p:nvPr>
        </p:nvSpPr>
        <p:spPr>
          <a:xfrm>
            <a:off x="0" y="3657600"/>
            <a:ext cx="5417127" cy="3200400"/>
          </a:xfrm>
          <a:solidFill>
            <a:schemeClr val="bg2"/>
          </a:solidFill>
        </p:spPr>
        <p:txBody>
          <a:bodyPr/>
          <a:lstStyle/>
          <a:p>
            <a:endParaRPr lang="en-US"/>
          </a:p>
        </p:txBody>
      </p:sp>
      <p:sp>
        <p:nvSpPr>
          <p:cNvPr id="8" name="Content Placeholder 4"/>
          <p:cNvSpPr>
            <a:spLocks noGrp="1"/>
          </p:cNvSpPr>
          <p:nvPr>
            <p:ph sz="quarter" idx="14" hasCustomPrompt="1"/>
          </p:nvPr>
        </p:nvSpPr>
        <p:spPr>
          <a:xfrm>
            <a:off x="5867400" y="3276600"/>
            <a:ext cx="5867400" cy="1359090"/>
          </a:xfrm>
        </p:spPr>
        <p:txBody>
          <a:bodyPr wrap="square" anchor="t">
            <a:spAutoFit/>
          </a:bodyPr>
          <a:lstStyle>
            <a:lvl1pPr marL="0" marR="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baseline="0"/>
            </a:lvl1pPr>
          </a:lstStyle>
          <a:p>
            <a:pPr marL="0" marR="0" lvl="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a:pPr>
            <a:r>
              <a:rPr lang="en-US" dirty="0"/>
              <a:t>This is your main content placeholder. You can include paragraph text and bulleted lists on this slide. Click on the image placeholder to add an image.</a:t>
            </a:r>
          </a:p>
        </p:txBody>
      </p:sp>
      <p:sp>
        <p:nvSpPr>
          <p:cNvPr id="9"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12"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
        <p:nvSpPr>
          <p:cNvPr id="10" name="Title 1"/>
          <p:cNvSpPr>
            <a:spLocks noGrp="1"/>
          </p:cNvSpPr>
          <p:nvPr>
            <p:ph type="title" hasCustomPrompt="1"/>
          </p:nvPr>
        </p:nvSpPr>
        <p:spPr>
          <a:xfrm>
            <a:off x="5867400" y="466344"/>
            <a:ext cx="4914900" cy="2326791"/>
          </a:xfrm>
        </p:spPr>
        <p:txBody>
          <a:bodyPr wrap="square" anchor="t">
            <a:spAutoFit/>
          </a:bodyPr>
          <a:lstStyle>
            <a:lvl1pPr algn="l" defTabSz="914400" rtl="0" eaLnBrk="1" latinLnBrk="0" hangingPunct="1">
              <a:lnSpc>
                <a:spcPct val="80000"/>
              </a:lnSpc>
              <a:spcBef>
                <a:spcPct val="0"/>
              </a:spcBef>
              <a:buNone/>
              <a:defRPr lang="en-US" sz="6300" b="1" kern="1200" spc="-280" baseline="0" dirty="0">
                <a:solidFill>
                  <a:schemeClr val="tx2"/>
                </a:solidFill>
                <a:latin typeface="+mj-lt"/>
                <a:ea typeface="+mj-ea"/>
                <a:cs typeface="Arial" panose="020B0604020202020204" pitchFamily="34" charset="0"/>
              </a:defRPr>
            </a:lvl1pPr>
          </a:lstStyle>
          <a:p>
            <a:r>
              <a:rPr lang="en-US" dirty="0"/>
              <a:t>This header can hold up to four lines</a:t>
            </a:r>
          </a:p>
        </p:txBody>
      </p:sp>
    </p:spTree>
    <p:extLst>
      <p:ext uri="{BB962C8B-B14F-4D97-AF65-F5344CB8AC3E}">
        <p14:creationId xmlns:p14="http://schemas.microsoft.com/office/powerpoint/2010/main" val="3362752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image gr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344" y="466344"/>
            <a:ext cx="10315956" cy="1545009"/>
          </a:xfrm>
        </p:spPr>
        <p:txBody>
          <a:bodyPr/>
          <a:lstStyle>
            <a:lvl1pPr>
              <a:defRPr baseline="0"/>
            </a:lvl1pPr>
          </a:lstStyle>
          <a:p>
            <a:r>
              <a:rPr lang="en-US" dirty="0"/>
              <a:t>This header can hold up to three lines of text</a:t>
            </a:r>
          </a:p>
        </p:txBody>
      </p:sp>
      <p:sp>
        <p:nvSpPr>
          <p:cNvPr id="4" name="Content Placeholder 3"/>
          <p:cNvSpPr>
            <a:spLocks noGrp="1"/>
          </p:cNvSpPr>
          <p:nvPr>
            <p:ph sz="quarter" idx="16" hasCustomPrompt="1"/>
          </p:nvPr>
        </p:nvSpPr>
        <p:spPr>
          <a:xfrm>
            <a:off x="466344" y="5049766"/>
            <a:ext cx="5404104" cy="1359090"/>
          </a:xfrm>
        </p:spPr>
        <p:txBody>
          <a:bodyPr/>
          <a:lstStyle>
            <a:lvl1pPr>
              <a:defRPr baseline="0"/>
            </a:lvl1pPr>
          </a:lstStyle>
          <a:p>
            <a:r>
              <a:rPr lang="en-US" dirty="0"/>
              <a:t>This layout features two content placeholders. You can include paragraph text, bulleted lists, data, or images on this slide. </a:t>
            </a:r>
          </a:p>
        </p:txBody>
      </p:sp>
      <p:sp>
        <p:nvSpPr>
          <p:cNvPr id="9" name="Content Placeholder 3"/>
          <p:cNvSpPr>
            <a:spLocks noGrp="1"/>
          </p:cNvSpPr>
          <p:nvPr>
            <p:ph sz="quarter" idx="17" hasCustomPrompt="1"/>
          </p:nvPr>
        </p:nvSpPr>
        <p:spPr>
          <a:xfrm>
            <a:off x="6330696" y="5049766"/>
            <a:ext cx="5404104" cy="1359090"/>
          </a:xfrm>
        </p:spPr>
        <p:txBody>
          <a:bodyPr/>
          <a:lstStyle>
            <a:lvl1pPr>
              <a:defRPr/>
            </a:lvl1pPr>
          </a:lstStyle>
          <a:p>
            <a:r>
              <a:rPr lang="en-US" dirty="0"/>
              <a:t>This layout features two content placeholders. You can include paragraph text, bulleted lists, data, or images on this slide. </a:t>
            </a:r>
          </a:p>
        </p:txBody>
      </p:sp>
      <p:sp>
        <p:nvSpPr>
          <p:cNvPr id="7"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8"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
        <p:nvSpPr>
          <p:cNvPr id="5" name="Picture Placeholder 4">
            <a:extLst>
              <a:ext uri="{FF2B5EF4-FFF2-40B4-BE49-F238E27FC236}">
                <a16:creationId xmlns:a16="http://schemas.microsoft.com/office/drawing/2014/main" id="{7AA9B70F-FE6A-044B-8652-DF0D5C4F056C}"/>
              </a:ext>
            </a:extLst>
          </p:cNvPr>
          <p:cNvSpPr>
            <a:spLocks noGrp="1"/>
          </p:cNvSpPr>
          <p:nvPr>
            <p:ph type="pic" sz="quarter" idx="18"/>
          </p:nvPr>
        </p:nvSpPr>
        <p:spPr>
          <a:xfrm>
            <a:off x="465138" y="2476500"/>
            <a:ext cx="5405437" cy="2347291"/>
          </a:xfrm>
          <a:solidFill>
            <a:schemeClr val="bg2"/>
          </a:solidFill>
        </p:spPr>
        <p:txBody>
          <a:bodyPr/>
          <a:lstStyle/>
          <a:p>
            <a:endParaRPr lang="en-US"/>
          </a:p>
        </p:txBody>
      </p:sp>
      <p:sp>
        <p:nvSpPr>
          <p:cNvPr id="10" name="Picture Placeholder 4">
            <a:extLst>
              <a:ext uri="{FF2B5EF4-FFF2-40B4-BE49-F238E27FC236}">
                <a16:creationId xmlns:a16="http://schemas.microsoft.com/office/drawing/2014/main" id="{2A3C8AAA-DE79-7849-8677-5B51E62A465B}"/>
              </a:ext>
            </a:extLst>
          </p:cNvPr>
          <p:cNvSpPr>
            <a:spLocks noGrp="1"/>
          </p:cNvSpPr>
          <p:nvPr>
            <p:ph type="pic" sz="quarter" idx="19"/>
          </p:nvPr>
        </p:nvSpPr>
        <p:spPr>
          <a:xfrm>
            <a:off x="6335851" y="2476500"/>
            <a:ext cx="5405437" cy="2347291"/>
          </a:xfrm>
          <a:solidFill>
            <a:schemeClr val="bg2"/>
          </a:solidFill>
        </p:spPr>
        <p:txBody>
          <a:bodyPr/>
          <a:lstStyle/>
          <a:p>
            <a:endParaRPr lang="en-US"/>
          </a:p>
        </p:txBody>
      </p:sp>
    </p:spTree>
    <p:extLst>
      <p:ext uri="{BB962C8B-B14F-4D97-AF65-F5344CB8AC3E}">
        <p14:creationId xmlns:p14="http://schemas.microsoft.com/office/powerpoint/2010/main" val="34525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345" y="466344"/>
            <a:ext cx="10315956" cy="1545009"/>
          </a:xfrm>
        </p:spPr>
        <p:txBody>
          <a:bodyPr/>
          <a:lstStyle/>
          <a:p>
            <a:r>
              <a:rPr lang="en-US" dirty="0"/>
              <a:t>This header can hold up to two lines of text</a:t>
            </a:r>
          </a:p>
        </p:txBody>
      </p:sp>
      <p:sp>
        <p:nvSpPr>
          <p:cNvPr id="6" name="Text Placeholder 5"/>
          <p:cNvSpPr>
            <a:spLocks noGrp="1"/>
          </p:cNvSpPr>
          <p:nvPr>
            <p:ph type="body" sz="quarter" idx="11" hasCustomPrompt="1"/>
          </p:nvPr>
        </p:nvSpPr>
        <p:spPr>
          <a:xfrm>
            <a:off x="466344" y="2476859"/>
            <a:ext cx="11277602" cy="679545"/>
          </a:xfrm>
        </p:spPr>
        <p:txBody>
          <a:bodyPr/>
          <a:lstStyle>
            <a:lvl1pPr marL="0" marR="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baseline="0"/>
            </a:lvl1pPr>
          </a:lstStyle>
          <a:p>
            <a:pPr marL="0" marR="0" lvl="0" indent="0" algn="l" defTabSz="914400" rtl="0" eaLnBrk="1" fontAlgn="auto" latinLnBrk="0" hangingPunct="1">
              <a:lnSpc>
                <a:spcPct val="92000"/>
              </a:lnSpc>
              <a:spcBef>
                <a:spcPts val="0"/>
              </a:spcBef>
              <a:spcAft>
                <a:spcPts val="1400"/>
              </a:spcAft>
              <a:buClrTx/>
              <a:buSzTx/>
              <a:buFont typeface="Arial" panose="020B0604020202020204" pitchFamily="34" charset="0"/>
              <a:buNone/>
              <a:tabLst/>
              <a:defRPr/>
            </a:pPr>
            <a:r>
              <a:rPr lang="en-US" dirty="0"/>
              <a:t>This is your main content box. You can resize or delete this box if not needed. Click on the image placeholders below to add an image. </a:t>
            </a:r>
          </a:p>
        </p:txBody>
      </p:sp>
      <p:sp>
        <p:nvSpPr>
          <p:cNvPr id="7" name="Picture Placeholder 6"/>
          <p:cNvSpPr>
            <a:spLocks noGrp="1" noChangeAspect="1"/>
          </p:cNvSpPr>
          <p:nvPr>
            <p:ph type="pic" sz="quarter" idx="16"/>
          </p:nvPr>
        </p:nvSpPr>
        <p:spPr>
          <a:xfrm>
            <a:off x="-2" y="3281083"/>
            <a:ext cx="3758184" cy="2878417"/>
          </a:xfrm>
          <a:solidFill>
            <a:schemeClr val="bg2"/>
          </a:solidFill>
        </p:spPr>
        <p:txBody>
          <a:bodyPr/>
          <a:lstStyle/>
          <a:p>
            <a:endParaRPr lang="en-US"/>
          </a:p>
        </p:txBody>
      </p:sp>
      <p:sp>
        <p:nvSpPr>
          <p:cNvPr id="9" name="Picture Placeholder 8"/>
          <p:cNvSpPr>
            <a:spLocks noGrp="1"/>
          </p:cNvSpPr>
          <p:nvPr>
            <p:ph type="pic" sz="quarter" idx="17"/>
          </p:nvPr>
        </p:nvSpPr>
        <p:spPr>
          <a:xfrm>
            <a:off x="4216907" y="3281082"/>
            <a:ext cx="3758184" cy="2878418"/>
          </a:xfrm>
          <a:solidFill>
            <a:schemeClr val="bg2"/>
          </a:solidFill>
        </p:spPr>
        <p:txBody>
          <a:bodyPr/>
          <a:lstStyle/>
          <a:p>
            <a:endParaRPr lang="en-US"/>
          </a:p>
        </p:txBody>
      </p:sp>
      <p:sp>
        <p:nvSpPr>
          <p:cNvPr id="11" name="Picture Placeholder 10"/>
          <p:cNvSpPr>
            <a:spLocks noGrp="1"/>
          </p:cNvSpPr>
          <p:nvPr>
            <p:ph type="pic" sz="quarter" idx="18"/>
          </p:nvPr>
        </p:nvSpPr>
        <p:spPr>
          <a:xfrm>
            <a:off x="8433816" y="3281082"/>
            <a:ext cx="3758184" cy="2878418"/>
          </a:xfrm>
          <a:solidFill>
            <a:schemeClr val="bg2"/>
          </a:solidFill>
        </p:spPr>
        <p:txBody>
          <a:bodyPr/>
          <a:lstStyle/>
          <a:p>
            <a:endParaRPr lang="en-US"/>
          </a:p>
        </p:txBody>
      </p:sp>
      <p:sp>
        <p:nvSpPr>
          <p:cNvPr id="10"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14"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Tree>
    <p:extLst>
      <p:ext uri="{BB962C8B-B14F-4D97-AF65-F5344CB8AC3E}">
        <p14:creationId xmlns:p14="http://schemas.microsoft.com/office/powerpoint/2010/main" val="3325414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 gr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344" y="466344"/>
            <a:ext cx="10315956" cy="1545009"/>
          </a:xfrm>
        </p:spPr>
        <p:txBody>
          <a:bodyPr/>
          <a:lstStyle>
            <a:lvl1pPr>
              <a:defRPr/>
            </a:lvl1pPr>
          </a:lstStyle>
          <a:p>
            <a:r>
              <a:rPr lang="en-US" dirty="0"/>
              <a:t>This header can hold up to three lines of text</a:t>
            </a:r>
          </a:p>
        </p:txBody>
      </p:sp>
      <p:sp>
        <p:nvSpPr>
          <p:cNvPr id="8" name="Content Placeholder 3"/>
          <p:cNvSpPr>
            <a:spLocks noGrp="1"/>
          </p:cNvSpPr>
          <p:nvPr>
            <p:ph sz="quarter" idx="16" hasCustomPrompt="1"/>
          </p:nvPr>
        </p:nvSpPr>
        <p:spPr>
          <a:xfrm>
            <a:off x="466344" y="5091214"/>
            <a:ext cx="3447288" cy="2038635"/>
          </a:xfrm>
        </p:spPr>
        <p:txBody>
          <a:bodyPr/>
          <a:lstStyle>
            <a:lvl1pPr>
              <a:defRPr baseline="0"/>
            </a:lvl1pPr>
            <a:lvl2pPr>
              <a:defRPr/>
            </a:lvl2pPr>
          </a:lstStyle>
          <a:p>
            <a:r>
              <a:rPr lang="en-US" dirty="0"/>
              <a:t>This layout features three content placeholders. You can include paragraph text, bulleted lists, data, or images on this slide. </a:t>
            </a:r>
          </a:p>
        </p:txBody>
      </p:sp>
      <p:sp>
        <p:nvSpPr>
          <p:cNvPr id="9"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14"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
        <p:nvSpPr>
          <p:cNvPr id="12" name="Content Placeholder 3">
            <a:extLst>
              <a:ext uri="{FF2B5EF4-FFF2-40B4-BE49-F238E27FC236}">
                <a16:creationId xmlns:a16="http://schemas.microsoft.com/office/drawing/2014/main" id="{7CF9BE5E-BCE9-A944-9344-4C308C43E60D}"/>
              </a:ext>
            </a:extLst>
          </p:cNvPr>
          <p:cNvSpPr>
            <a:spLocks noGrp="1"/>
          </p:cNvSpPr>
          <p:nvPr>
            <p:ph sz="quarter" idx="17" hasCustomPrompt="1"/>
          </p:nvPr>
        </p:nvSpPr>
        <p:spPr>
          <a:xfrm>
            <a:off x="4376928" y="5091214"/>
            <a:ext cx="3447288" cy="2038635"/>
          </a:xfrm>
        </p:spPr>
        <p:txBody>
          <a:bodyPr/>
          <a:lstStyle>
            <a:lvl1pPr>
              <a:defRPr baseline="0"/>
            </a:lvl1pPr>
            <a:lvl2pPr>
              <a:defRPr/>
            </a:lvl2pPr>
          </a:lstStyle>
          <a:p>
            <a:r>
              <a:rPr lang="en-US" dirty="0"/>
              <a:t>This layout features three content placeholders. You can include paragraph text, bulleted lists, data, or images on this slide. </a:t>
            </a:r>
          </a:p>
        </p:txBody>
      </p:sp>
      <p:sp>
        <p:nvSpPr>
          <p:cNvPr id="13" name="Content Placeholder 3">
            <a:extLst>
              <a:ext uri="{FF2B5EF4-FFF2-40B4-BE49-F238E27FC236}">
                <a16:creationId xmlns:a16="http://schemas.microsoft.com/office/drawing/2014/main" id="{1468588E-67AB-0343-9138-368F99BB2D12}"/>
              </a:ext>
            </a:extLst>
          </p:cNvPr>
          <p:cNvSpPr>
            <a:spLocks noGrp="1"/>
          </p:cNvSpPr>
          <p:nvPr>
            <p:ph sz="quarter" idx="18" hasCustomPrompt="1"/>
          </p:nvPr>
        </p:nvSpPr>
        <p:spPr>
          <a:xfrm>
            <a:off x="8287512" y="5091214"/>
            <a:ext cx="3447288" cy="2038635"/>
          </a:xfrm>
        </p:spPr>
        <p:txBody>
          <a:bodyPr/>
          <a:lstStyle>
            <a:lvl1pPr>
              <a:defRPr baseline="0"/>
            </a:lvl1pPr>
            <a:lvl2pPr>
              <a:defRPr/>
            </a:lvl2pPr>
          </a:lstStyle>
          <a:p>
            <a:r>
              <a:rPr lang="en-US" dirty="0"/>
              <a:t>This layout features three content placeholders. You can include paragraph text, bulleted lists, data, or images on this slide. </a:t>
            </a:r>
          </a:p>
        </p:txBody>
      </p:sp>
      <p:sp>
        <p:nvSpPr>
          <p:cNvPr id="10" name="Picture Placeholder 4">
            <a:extLst>
              <a:ext uri="{FF2B5EF4-FFF2-40B4-BE49-F238E27FC236}">
                <a16:creationId xmlns:a16="http://schemas.microsoft.com/office/drawing/2014/main" id="{615AECE4-02E3-1E47-9443-5E8902107491}"/>
              </a:ext>
            </a:extLst>
          </p:cNvPr>
          <p:cNvSpPr>
            <a:spLocks noGrp="1"/>
          </p:cNvSpPr>
          <p:nvPr>
            <p:ph type="pic" sz="quarter" idx="19"/>
          </p:nvPr>
        </p:nvSpPr>
        <p:spPr>
          <a:xfrm>
            <a:off x="465139" y="2476500"/>
            <a:ext cx="3448494" cy="2347291"/>
          </a:xfrm>
          <a:solidFill>
            <a:schemeClr val="bg2"/>
          </a:solidFill>
        </p:spPr>
        <p:txBody>
          <a:bodyPr/>
          <a:lstStyle/>
          <a:p>
            <a:endParaRPr lang="en-US"/>
          </a:p>
        </p:txBody>
      </p:sp>
      <p:sp>
        <p:nvSpPr>
          <p:cNvPr id="11" name="Picture Placeholder 4">
            <a:extLst>
              <a:ext uri="{FF2B5EF4-FFF2-40B4-BE49-F238E27FC236}">
                <a16:creationId xmlns:a16="http://schemas.microsoft.com/office/drawing/2014/main" id="{5810E630-162C-5F48-BD27-25DA64A6A307}"/>
              </a:ext>
            </a:extLst>
          </p:cNvPr>
          <p:cNvSpPr>
            <a:spLocks noGrp="1"/>
          </p:cNvSpPr>
          <p:nvPr>
            <p:ph type="pic" sz="quarter" idx="20"/>
          </p:nvPr>
        </p:nvSpPr>
        <p:spPr>
          <a:xfrm>
            <a:off x="4376928" y="2476500"/>
            <a:ext cx="3448494" cy="2347291"/>
          </a:xfrm>
          <a:solidFill>
            <a:schemeClr val="bg2"/>
          </a:solidFill>
        </p:spPr>
        <p:txBody>
          <a:bodyPr/>
          <a:lstStyle/>
          <a:p>
            <a:endParaRPr lang="en-US"/>
          </a:p>
        </p:txBody>
      </p:sp>
      <p:sp>
        <p:nvSpPr>
          <p:cNvPr id="15" name="Picture Placeholder 4">
            <a:extLst>
              <a:ext uri="{FF2B5EF4-FFF2-40B4-BE49-F238E27FC236}">
                <a16:creationId xmlns:a16="http://schemas.microsoft.com/office/drawing/2014/main" id="{3C7CBC9C-E39E-084A-BF32-030D46F92BF0}"/>
              </a:ext>
            </a:extLst>
          </p:cNvPr>
          <p:cNvSpPr>
            <a:spLocks noGrp="1"/>
          </p:cNvSpPr>
          <p:nvPr>
            <p:ph type="pic" sz="quarter" idx="21"/>
          </p:nvPr>
        </p:nvSpPr>
        <p:spPr>
          <a:xfrm>
            <a:off x="8287511" y="2476500"/>
            <a:ext cx="3448494" cy="2347291"/>
          </a:xfrm>
          <a:solidFill>
            <a:schemeClr val="bg2"/>
          </a:solidFill>
        </p:spPr>
        <p:txBody>
          <a:bodyPr/>
          <a:lstStyle/>
          <a:p>
            <a:endParaRPr lang="en-US"/>
          </a:p>
        </p:txBody>
      </p:sp>
    </p:spTree>
    <p:extLst>
      <p:ext uri="{BB962C8B-B14F-4D97-AF65-F5344CB8AC3E}">
        <p14:creationId xmlns:p14="http://schemas.microsoft.com/office/powerpoint/2010/main" val="1991260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ircle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344" y="466344"/>
            <a:ext cx="10315956" cy="1545009"/>
          </a:xfrm>
        </p:spPr>
        <p:txBody>
          <a:bodyPr/>
          <a:lstStyle/>
          <a:p>
            <a:r>
              <a:rPr lang="en-US" dirty="0"/>
              <a:t>This header can hold up to two lines of text</a:t>
            </a:r>
          </a:p>
        </p:txBody>
      </p:sp>
      <p:sp>
        <p:nvSpPr>
          <p:cNvPr id="6" name="Text Placeholder 5"/>
          <p:cNvSpPr>
            <a:spLocks noGrp="1"/>
          </p:cNvSpPr>
          <p:nvPr>
            <p:ph type="body" sz="quarter" idx="11" hasCustomPrompt="1"/>
          </p:nvPr>
        </p:nvSpPr>
        <p:spPr>
          <a:xfrm>
            <a:off x="466344" y="5707159"/>
            <a:ext cx="11277600" cy="339773"/>
          </a:xfrm>
        </p:spPr>
        <p:txBody>
          <a:bodyPr/>
          <a:lstStyle>
            <a:lvl1pPr>
              <a:defRPr baseline="0"/>
            </a:lvl1pPr>
          </a:lstStyle>
          <a:p>
            <a:r>
              <a:rPr lang="en-US" dirty="0"/>
              <a:t>This text box is optional. You can delete this box if it is not needed.</a:t>
            </a:r>
          </a:p>
        </p:txBody>
      </p:sp>
      <p:sp>
        <p:nvSpPr>
          <p:cNvPr id="7" name="Picture Placeholder 6"/>
          <p:cNvSpPr>
            <a:spLocks noGrp="1" noChangeAspect="1"/>
          </p:cNvSpPr>
          <p:nvPr>
            <p:ph type="pic" sz="quarter" idx="16"/>
          </p:nvPr>
        </p:nvSpPr>
        <p:spPr>
          <a:xfrm>
            <a:off x="1478280" y="2476500"/>
            <a:ext cx="1828800" cy="1828800"/>
          </a:xfrm>
          <a:prstGeom prst="ellipse">
            <a:avLst/>
          </a:prstGeom>
          <a:solidFill>
            <a:schemeClr val="bg2"/>
          </a:solidFill>
        </p:spPr>
        <p:txBody>
          <a:bodyPr/>
          <a:lstStyle/>
          <a:p>
            <a:endParaRPr lang="en-US" dirty="0"/>
          </a:p>
        </p:txBody>
      </p:sp>
      <p:sp>
        <p:nvSpPr>
          <p:cNvPr id="9" name="Picture Placeholder 8"/>
          <p:cNvSpPr>
            <a:spLocks noGrp="1" noChangeAspect="1"/>
          </p:cNvSpPr>
          <p:nvPr>
            <p:ph type="pic" sz="quarter" idx="17"/>
          </p:nvPr>
        </p:nvSpPr>
        <p:spPr>
          <a:xfrm>
            <a:off x="5190065" y="2476500"/>
            <a:ext cx="1828800" cy="1828800"/>
          </a:xfrm>
          <a:prstGeom prst="ellipse">
            <a:avLst/>
          </a:prstGeom>
          <a:solidFill>
            <a:schemeClr val="bg2"/>
          </a:solidFill>
        </p:spPr>
        <p:txBody>
          <a:bodyPr/>
          <a:lstStyle/>
          <a:p>
            <a:endParaRPr lang="en-US" dirty="0"/>
          </a:p>
        </p:txBody>
      </p:sp>
      <p:sp>
        <p:nvSpPr>
          <p:cNvPr id="11" name="Picture Placeholder 10"/>
          <p:cNvSpPr>
            <a:spLocks noGrp="1" noChangeAspect="1"/>
          </p:cNvSpPr>
          <p:nvPr>
            <p:ph type="pic" sz="quarter" idx="18"/>
          </p:nvPr>
        </p:nvSpPr>
        <p:spPr>
          <a:xfrm>
            <a:off x="8901850" y="2476500"/>
            <a:ext cx="1828800" cy="1828800"/>
          </a:xfrm>
          <a:prstGeom prst="ellipse">
            <a:avLst/>
          </a:prstGeom>
          <a:solidFill>
            <a:schemeClr val="bg2"/>
          </a:solidFill>
        </p:spPr>
        <p:txBody>
          <a:bodyPr/>
          <a:lstStyle/>
          <a:p>
            <a:endParaRPr lang="en-US" dirty="0"/>
          </a:p>
        </p:txBody>
      </p:sp>
      <p:sp>
        <p:nvSpPr>
          <p:cNvPr id="15"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16"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
        <p:nvSpPr>
          <p:cNvPr id="4" name="Text Placeholder 3">
            <a:extLst>
              <a:ext uri="{FF2B5EF4-FFF2-40B4-BE49-F238E27FC236}">
                <a16:creationId xmlns:a16="http://schemas.microsoft.com/office/drawing/2014/main" id="{87815427-2F26-0045-8C8D-FE46CB7FB837}"/>
              </a:ext>
            </a:extLst>
          </p:cNvPr>
          <p:cNvSpPr>
            <a:spLocks noGrp="1"/>
          </p:cNvSpPr>
          <p:nvPr>
            <p:ph type="body" sz="quarter" idx="28"/>
          </p:nvPr>
        </p:nvSpPr>
        <p:spPr>
          <a:xfrm>
            <a:off x="669290" y="4667224"/>
            <a:ext cx="3429000" cy="427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EFF4F344-034D-E745-8C98-A0D89241A95A}"/>
              </a:ext>
            </a:extLst>
          </p:cNvPr>
          <p:cNvSpPr>
            <a:spLocks noGrp="1"/>
          </p:cNvSpPr>
          <p:nvPr>
            <p:ph type="body" sz="quarter" idx="29"/>
          </p:nvPr>
        </p:nvSpPr>
        <p:spPr>
          <a:xfrm>
            <a:off x="4389965" y="4667224"/>
            <a:ext cx="3429000" cy="427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a:extLst>
              <a:ext uri="{FF2B5EF4-FFF2-40B4-BE49-F238E27FC236}">
                <a16:creationId xmlns:a16="http://schemas.microsoft.com/office/drawing/2014/main" id="{FF921F9C-A939-4248-824E-4F2255C9DAB4}"/>
              </a:ext>
            </a:extLst>
          </p:cNvPr>
          <p:cNvSpPr>
            <a:spLocks noGrp="1"/>
          </p:cNvSpPr>
          <p:nvPr>
            <p:ph type="body" sz="quarter" idx="30"/>
          </p:nvPr>
        </p:nvSpPr>
        <p:spPr>
          <a:xfrm>
            <a:off x="8101750" y="4667224"/>
            <a:ext cx="3429000" cy="427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23842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75D9-379F-4EE7-AE46-09FFD068E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49C2B-D32D-4F2D-AFA5-1F6FC0630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50414-6EEE-404C-BD8F-45A8177EF573}"/>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5" name="Footer Placeholder 4">
            <a:extLst>
              <a:ext uri="{FF2B5EF4-FFF2-40B4-BE49-F238E27FC236}">
                <a16:creationId xmlns:a16="http://schemas.microsoft.com/office/drawing/2014/main" id="{C1F44EEB-16E0-46B6-94F3-6A0975AD0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CD572-C754-4FE9-80DE-535B84922E60}"/>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1640386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6858000"/>
          </a:xfrm>
        </p:spPr>
        <p:txBody>
          <a:bodyPr/>
          <a:lstStyle/>
          <a:p>
            <a:endParaRPr lang="en-US" dirty="0"/>
          </a:p>
        </p:txBody>
      </p:sp>
      <p:sp>
        <p:nvSpPr>
          <p:cNvPr id="2" name="Title 1"/>
          <p:cNvSpPr>
            <a:spLocks noGrp="1"/>
          </p:cNvSpPr>
          <p:nvPr>
            <p:ph type="title" hasCustomPrompt="1"/>
          </p:nvPr>
        </p:nvSpPr>
        <p:spPr>
          <a:xfrm>
            <a:off x="457199" y="466344"/>
            <a:ext cx="5017911" cy="1255728"/>
          </a:xfrm>
        </p:spPr>
        <p:txBody>
          <a:bodyPr wrap="square" lIns="182880" tIns="182880" rIns="182880" bIns="182880" anchor="t">
            <a:spAutoFit/>
          </a:bodyPr>
          <a:lstStyle>
            <a:lvl1pPr algn="l" defTabSz="914400" rtl="0" eaLnBrk="1" latinLnBrk="0" hangingPunct="1">
              <a:lnSpc>
                <a:spcPct val="80000"/>
              </a:lnSpc>
              <a:spcBef>
                <a:spcPct val="0"/>
              </a:spcBef>
              <a:buNone/>
              <a:defRPr lang="en-US" sz="3600" b="1" kern="1200" spc="-180" baseline="0" dirty="0">
                <a:solidFill>
                  <a:schemeClr val="tx2"/>
                </a:solidFill>
                <a:latin typeface="+mj-lt"/>
                <a:ea typeface="+mj-ea"/>
                <a:cs typeface="Arial" panose="020B0604020202020204" pitchFamily="34" charset="0"/>
              </a:defRPr>
            </a:lvl1pPr>
          </a:lstStyle>
          <a:p>
            <a:r>
              <a:rPr lang="en-US" dirty="0"/>
              <a:t>Use this box to add text. Adjust as needed.</a:t>
            </a:r>
          </a:p>
        </p:txBody>
      </p:sp>
    </p:spTree>
    <p:extLst>
      <p:ext uri="{BB962C8B-B14F-4D97-AF65-F5344CB8AC3E}">
        <p14:creationId xmlns:p14="http://schemas.microsoft.com/office/powerpoint/2010/main" val="8030488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only (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746" y="466344"/>
            <a:ext cx="10507054" cy="1551194"/>
          </a:xfrm>
        </p:spPr>
        <p:txBody>
          <a:bodyPr/>
          <a:lstStyle>
            <a:lvl1pPr>
              <a:lnSpc>
                <a:spcPct val="80000"/>
              </a:lnSpc>
              <a:defRPr baseline="0"/>
            </a:lvl1pPr>
          </a:lstStyle>
          <a:p>
            <a:r>
              <a:rPr lang="en-US" dirty="0"/>
              <a:t>This header can hold up to two lines of text</a:t>
            </a:r>
          </a:p>
        </p:txBody>
      </p:sp>
      <p:sp>
        <p:nvSpPr>
          <p:cNvPr id="6"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7"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Tree>
    <p:extLst>
      <p:ext uri="{BB962C8B-B14F-4D97-AF65-F5344CB8AC3E}">
        <p14:creationId xmlns:p14="http://schemas.microsoft.com/office/powerpoint/2010/main" val="4266023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10" baseline="0">
                <a:solidFill>
                  <a:schemeClr val="tx2"/>
                </a:solidFill>
              </a:defRPr>
            </a:lvl1pPr>
          </a:lstStyle>
          <a:p>
            <a:r>
              <a:rPr lang="en-US"/>
              <a:t>SFA Profile Forecast</a:t>
            </a:r>
            <a:endParaRPr lang="en-US" dirty="0"/>
          </a:p>
        </p:txBody>
      </p:sp>
      <p:sp>
        <p:nvSpPr>
          <p:cNvPr id="5"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10" baseline="0">
                <a:solidFill>
                  <a:schemeClr val="tx2"/>
                </a:solidFill>
              </a:defRPr>
            </a:lvl1pPr>
          </a:lstStyle>
          <a:p>
            <a:fld id="{E9A7B2CC-D0DD-4B46-8236-2D7E2E95984A}" type="slidenum">
              <a:rPr lang="en-US" smtClean="0"/>
              <a:pPr/>
              <a:t>‹#›</a:t>
            </a:fld>
            <a:endParaRPr lang="en-US" dirty="0"/>
          </a:p>
        </p:txBody>
      </p:sp>
    </p:spTree>
    <p:extLst>
      <p:ext uri="{BB962C8B-B14F-4D97-AF65-F5344CB8AC3E}">
        <p14:creationId xmlns:p14="http://schemas.microsoft.com/office/powerpoint/2010/main" val="190117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376B-EC97-4B9A-8C4E-218441F02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27359-CA72-45DD-9DF7-A72615C73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A1C72-AC9A-466D-9B38-DB639B6876E7}"/>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5" name="Footer Placeholder 4">
            <a:extLst>
              <a:ext uri="{FF2B5EF4-FFF2-40B4-BE49-F238E27FC236}">
                <a16:creationId xmlns:a16="http://schemas.microsoft.com/office/drawing/2014/main" id="{E3ACE074-513E-440F-A48F-CC8B0012B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C3826-3C19-4802-96F5-BE826CC63FDA}"/>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307229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B5C5-04AB-4F74-B968-0E45977BB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9C08C-DA97-4495-8C72-8650F6988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9BFBCD-7DA1-4511-83C2-437A0DB1D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919064-6B02-4E0C-8B9E-992AC0C201C0}"/>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6" name="Footer Placeholder 5">
            <a:extLst>
              <a:ext uri="{FF2B5EF4-FFF2-40B4-BE49-F238E27FC236}">
                <a16:creationId xmlns:a16="http://schemas.microsoft.com/office/drawing/2014/main" id="{EB704D3F-CF58-4C2A-ADA1-E2843D0E2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CCAFF-A182-4E5C-A070-876668D532D4}"/>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323847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D427-B508-47BF-8FF5-C81573296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E22A48-4DF3-4E92-A388-F53248FD5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7B2CE-E476-440E-8FB7-1CA656475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BF7B27-221D-41FA-ABF5-B5C0CC814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0D1A6-F10E-44C2-AD52-F7A136F7C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10E19-CB30-45E1-B2AA-D17405CD3CEC}"/>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8" name="Footer Placeholder 7">
            <a:extLst>
              <a:ext uri="{FF2B5EF4-FFF2-40B4-BE49-F238E27FC236}">
                <a16:creationId xmlns:a16="http://schemas.microsoft.com/office/drawing/2014/main" id="{9E198666-6E7C-4060-8637-0FEAFAEDF3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B34777-5941-4FB1-B032-2ECFF69E0A51}"/>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343197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3F2F-7969-4545-B338-AECE25628B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60FF3-F577-4527-8EB4-0EF67B2AFF3A}"/>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4" name="Footer Placeholder 3">
            <a:extLst>
              <a:ext uri="{FF2B5EF4-FFF2-40B4-BE49-F238E27FC236}">
                <a16:creationId xmlns:a16="http://schemas.microsoft.com/office/drawing/2014/main" id="{F26CE339-0071-416E-86F9-350E53D63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48595-2033-4211-9B18-CD83D8E6DAC1}"/>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160384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01E24-6DBD-42E2-A2AC-40F7E9848946}"/>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3" name="Footer Placeholder 2">
            <a:extLst>
              <a:ext uri="{FF2B5EF4-FFF2-40B4-BE49-F238E27FC236}">
                <a16:creationId xmlns:a16="http://schemas.microsoft.com/office/drawing/2014/main" id="{EE0E53A4-A74C-477E-A32B-9355035E82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EA0366-F913-4EA2-914F-E584CE6F7DEF}"/>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339221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CED8-9596-42B1-827B-61A1AB839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CA23F7-C4A9-458C-92B8-520A50410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C6FE3-38DE-4079-BAA8-51DD92189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6BD4B-A931-4345-9BDA-86A591DB3B52}"/>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6" name="Footer Placeholder 5">
            <a:extLst>
              <a:ext uri="{FF2B5EF4-FFF2-40B4-BE49-F238E27FC236}">
                <a16:creationId xmlns:a16="http://schemas.microsoft.com/office/drawing/2014/main" id="{B5B82084-E2A9-4D9B-B356-5F3850238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62BEA-2B49-433A-B05B-F2559E0B0339}"/>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266383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3F3F-FB36-45BE-B1C0-4EA9F6D50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11E7E0-6447-4128-97FB-D212592FE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AD58B-F3ED-4125-84E2-7FCCBAFB5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132AF-002E-4530-A0B8-6B1EF1CD2071}"/>
              </a:ext>
            </a:extLst>
          </p:cNvPr>
          <p:cNvSpPr>
            <a:spLocks noGrp="1"/>
          </p:cNvSpPr>
          <p:nvPr>
            <p:ph type="dt" sz="half" idx="10"/>
          </p:nvPr>
        </p:nvSpPr>
        <p:spPr/>
        <p:txBody>
          <a:bodyPr/>
          <a:lstStyle/>
          <a:p>
            <a:fld id="{BA0E004F-EF6C-4C78-BE3F-86F11CBE5C60}" type="datetimeFigureOut">
              <a:rPr lang="en-US" smtClean="0"/>
              <a:t>2/25/2020</a:t>
            </a:fld>
            <a:endParaRPr lang="en-US"/>
          </a:p>
        </p:txBody>
      </p:sp>
      <p:sp>
        <p:nvSpPr>
          <p:cNvPr id="6" name="Footer Placeholder 5">
            <a:extLst>
              <a:ext uri="{FF2B5EF4-FFF2-40B4-BE49-F238E27FC236}">
                <a16:creationId xmlns:a16="http://schemas.microsoft.com/office/drawing/2014/main" id="{E9B664E0-BD1A-43FC-857C-95AE21752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E894F-03EA-4CCB-AEF5-147DBFBB2025}"/>
              </a:ext>
            </a:extLst>
          </p:cNvPr>
          <p:cNvSpPr>
            <a:spLocks noGrp="1"/>
          </p:cNvSpPr>
          <p:nvPr>
            <p:ph type="sldNum" sz="quarter" idx="12"/>
          </p:nvPr>
        </p:nvSpPr>
        <p:spPr/>
        <p:txBody>
          <a:bodyPr/>
          <a:lstStyle/>
          <a:p>
            <a:fld id="{A973243E-CB4C-49A5-82B3-EDC8015628DC}" type="slidenum">
              <a:rPr lang="en-US" smtClean="0"/>
              <a:t>‹#›</a:t>
            </a:fld>
            <a:endParaRPr lang="en-US"/>
          </a:p>
        </p:txBody>
      </p:sp>
    </p:spTree>
    <p:extLst>
      <p:ext uri="{BB962C8B-B14F-4D97-AF65-F5344CB8AC3E}">
        <p14:creationId xmlns:p14="http://schemas.microsoft.com/office/powerpoint/2010/main" val="231597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EE496-AAA8-4529-8AA3-7F1F5F54C3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650E17-36E9-4B4D-BCF4-7CC7A5895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21DCB-5BF7-49AE-99AA-28423F690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E004F-EF6C-4C78-BE3F-86F11CBE5C60}" type="datetimeFigureOut">
              <a:rPr lang="en-US" smtClean="0"/>
              <a:t>2/25/2020</a:t>
            </a:fld>
            <a:endParaRPr lang="en-US"/>
          </a:p>
        </p:txBody>
      </p:sp>
      <p:sp>
        <p:nvSpPr>
          <p:cNvPr id="5" name="Footer Placeholder 4">
            <a:extLst>
              <a:ext uri="{FF2B5EF4-FFF2-40B4-BE49-F238E27FC236}">
                <a16:creationId xmlns:a16="http://schemas.microsoft.com/office/drawing/2014/main" id="{2B1BD9B9-3791-4286-9821-A84B5DC75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BA79F-27F3-452D-AF01-851B88362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3243E-CB4C-49A5-82B3-EDC8015628DC}" type="slidenum">
              <a:rPr lang="en-US" smtClean="0"/>
              <a:t>‹#›</a:t>
            </a:fld>
            <a:endParaRPr lang="en-US"/>
          </a:p>
        </p:txBody>
      </p:sp>
    </p:spTree>
    <p:extLst>
      <p:ext uri="{BB962C8B-B14F-4D97-AF65-F5344CB8AC3E}">
        <p14:creationId xmlns:p14="http://schemas.microsoft.com/office/powerpoint/2010/main" val="259514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746" y="466344"/>
            <a:ext cx="10316554" cy="775597"/>
          </a:xfrm>
          <a:prstGeom prst="rect">
            <a:avLst/>
          </a:prstGeom>
        </p:spPr>
        <p:txBody>
          <a:bodyPr vert="horz" wrap="square" lIns="0" tIns="0" rIns="0" bIns="0" rtlCol="0" anchor="t">
            <a:spAutoFit/>
          </a:bodyPr>
          <a:lstStyle/>
          <a:p>
            <a:r>
              <a:rPr lang="en-US" dirty="0"/>
              <a:t>Insert header</a:t>
            </a:r>
          </a:p>
        </p:txBody>
      </p:sp>
      <p:sp>
        <p:nvSpPr>
          <p:cNvPr id="3" name="Text Placeholder 2"/>
          <p:cNvSpPr>
            <a:spLocks noGrp="1"/>
          </p:cNvSpPr>
          <p:nvPr>
            <p:ph type="body" idx="1"/>
          </p:nvPr>
        </p:nvSpPr>
        <p:spPr>
          <a:xfrm>
            <a:off x="465746" y="2322576"/>
            <a:ext cx="11269054" cy="390619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0"/>
            <a:endParaRPr lang="en-US" dirty="0"/>
          </a:p>
          <a:p>
            <a:pPr lvl="0"/>
            <a:endParaRPr lang="en-US" dirty="0"/>
          </a:p>
          <a:p>
            <a:pPr lvl="0"/>
            <a:endParaRPr lang="en-US" dirty="0"/>
          </a:p>
          <a:p>
            <a:pPr lvl="0"/>
            <a:endParaRPr lang="en-US" dirty="0"/>
          </a:p>
        </p:txBody>
      </p:sp>
      <p:sp>
        <p:nvSpPr>
          <p:cNvPr id="8" name="Footer Placeholder 3"/>
          <p:cNvSpPr>
            <a:spLocks noGrp="1"/>
          </p:cNvSpPr>
          <p:nvPr>
            <p:ph type="ftr" sz="quarter" idx="3"/>
          </p:nvPr>
        </p:nvSpPr>
        <p:spPr>
          <a:xfrm>
            <a:off x="661042" y="6408856"/>
            <a:ext cx="8566778" cy="355081"/>
          </a:xfrm>
          <a:prstGeom prst="rect">
            <a:avLst/>
          </a:prstGeom>
        </p:spPr>
        <p:txBody>
          <a:bodyPr vert="horz" lIns="18288" tIns="0" rIns="0" bIns="0" rtlCol="0" anchor="t" anchorCtr="0"/>
          <a:lstStyle>
            <a:lvl1pPr algn="l">
              <a:defRPr sz="1000" spc="-20" baseline="0">
                <a:solidFill>
                  <a:schemeClr val="tx2"/>
                </a:solidFill>
              </a:defRPr>
            </a:lvl1pPr>
          </a:lstStyle>
          <a:p>
            <a:r>
              <a:rPr lang="en-US"/>
              <a:t>SFA Profile Forecast</a:t>
            </a:r>
            <a:endParaRPr lang="en-US" dirty="0"/>
          </a:p>
        </p:txBody>
      </p:sp>
      <p:sp>
        <p:nvSpPr>
          <p:cNvPr id="9" name="Slide Number Placeholder 5"/>
          <p:cNvSpPr>
            <a:spLocks noGrp="1"/>
          </p:cNvSpPr>
          <p:nvPr>
            <p:ph type="sldNum" sz="quarter" idx="4"/>
          </p:nvPr>
        </p:nvSpPr>
        <p:spPr>
          <a:xfrm>
            <a:off x="465746" y="6408856"/>
            <a:ext cx="212434" cy="365125"/>
          </a:xfrm>
          <a:prstGeom prst="rect">
            <a:avLst/>
          </a:prstGeom>
        </p:spPr>
        <p:txBody>
          <a:bodyPr vert="horz" lIns="0" tIns="0" rIns="0" bIns="0" rtlCol="0" anchor="t" anchorCtr="0"/>
          <a:lstStyle>
            <a:lvl1pPr algn="l">
              <a:defRPr sz="1000" spc="20" baseline="0">
                <a:solidFill>
                  <a:schemeClr val="tx2"/>
                </a:solidFill>
              </a:defRPr>
            </a:lvl1pPr>
          </a:lstStyle>
          <a:p>
            <a:fld id="{E9A7B2CC-D0DD-4B46-8236-2D7E2E95984A}" type="slidenum">
              <a:rPr lang="en-US" smtClean="0"/>
              <a:pPr/>
              <a:t>‹#›</a:t>
            </a:fld>
            <a:endParaRPr lang="en-US" dirty="0"/>
          </a:p>
        </p:txBody>
      </p:sp>
      <p:sp>
        <p:nvSpPr>
          <p:cNvPr id="10" name="FM Symbol">
            <a:extLst>
              <a:ext uri="{FF2B5EF4-FFF2-40B4-BE49-F238E27FC236}">
                <a16:creationId xmlns:a16="http://schemas.microsoft.com/office/drawing/2014/main" id="{1CD21214-1A04-3C49-A202-E394F4036636}"/>
              </a:ext>
            </a:extLst>
          </p:cNvPr>
          <p:cNvSpPr>
            <a:spLocks noChangeAspect="1" noEditPoints="1"/>
          </p:cNvSpPr>
          <p:nvPr userDrawn="1"/>
        </p:nvSpPr>
        <p:spPr bwMode="auto">
          <a:xfrm>
            <a:off x="11231564" y="464515"/>
            <a:ext cx="500194" cy="501064"/>
          </a:xfrm>
          <a:custGeom>
            <a:avLst/>
            <a:gdLst>
              <a:gd name="T0" fmla="*/ 1304 w 2608"/>
              <a:gd name="T1" fmla="*/ 104 h 2608"/>
              <a:gd name="T2" fmla="*/ 2504 w 2608"/>
              <a:gd name="T3" fmla="*/ 1304 h 2608"/>
              <a:gd name="T4" fmla="*/ 1304 w 2608"/>
              <a:gd name="T5" fmla="*/ 2504 h 2608"/>
              <a:gd name="T6" fmla="*/ 104 w 2608"/>
              <a:gd name="T7" fmla="*/ 1304 h 2608"/>
              <a:gd name="T8" fmla="*/ 1304 w 2608"/>
              <a:gd name="T9" fmla="*/ 104 h 2608"/>
              <a:gd name="T10" fmla="*/ 1304 w 2608"/>
              <a:gd name="T11" fmla="*/ 0 h 2608"/>
              <a:gd name="T12" fmla="*/ 0 w 2608"/>
              <a:gd name="T13" fmla="*/ 1304 h 2608"/>
              <a:gd name="T14" fmla="*/ 1304 w 2608"/>
              <a:gd name="T15" fmla="*/ 2608 h 2608"/>
              <a:gd name="T16" fmla="*/ 2608 w 2608"/>
              <a:gd name="T17" fmla="*/ 1304 h 2608"/>
              <a:gd name="T18" fmla="*/ 1304 w 2608"/>
              <a:gd name="T19" fmla="*/ 0 h 2608"/>
              <a:gd name="T20" fmla="*/ 1760 w 2608"/>
              <a:gd name="T21" fmla="*/ 406 h 2608"/>
              <a:gd name="T22" fmla="*/ 1067 w 2608"/>
              <a:gd name="T23" fmla="*/ 645 h 2608"/>
              <a:gd name="T24" fmla="*/ 1067 w 2608"/>
              <a:gd name="T25" fmla="*/ 469 h 2608"/>
              <a:gd name="T26" fmla="*/ 758 w 2608"/>
              <a:gd name="T27" fmla="*/ 469 h 2608"/>
              <a:gd name="T28" fmla="*/ 758 w 2608"/>
              <a:gd name="T29" fmla="*/ 751 h 2608"/>
              <a:gd name="T30" fmla="*/ 515 w 2608"/>
              <a:gd name="T31" fmla="*/ 835 h 2608"/>
              <a:gd name="T32" fmla="*/ 277 w 2608"/>
              <a:gd name="T33" fmla="*/ 1379 h 2608"/>
              <a:gd name="T34" fmla="*/ 303 w 2608"/>
              <a:gd name="T35" fmla="*/ 1523 h 2608"/>
              <a:gd name="T36" fmla="*/ 675 w 2608"/>
              <a:gd name="T37" fmla="*/ 1474 h 2608"/>
              <a:gd name="T38" fmla="*/ 1918 w 2608"/>
              <a:gd name="T39" fmla="*/ 2185 h 2608"/>
              <a:gd name="T40" fmla="*/ 1986 w 2608"/>
              <a:gd name="T41" fmla="*/ 2142 h 2608"/>
              <a:gd name="T42" fmla="*/ 1840 w 2608"/>
              <a:gd name="T43" fmla="*/ 1938 h 2608"/>
              <a:gd name="T44" fmla="*/ 1840 w 2608"/>
              <a:gd name="T45" fmla="*/ 1478 h 2608"/>
              <a:gd name="T46" fmla="*/ 1534 w 2608"/>
              <a:gd name="T47" fmla="*/ 1423 h 2608"/>
              <a:gd name="T48" fmla="*/ 1534 w 2608"/>
              <a:gd name="T49" fmla="*/ 1661 h 2608"/>
              <a:gd name="T50" fmla="*/ 792 w 2608"/>
              <a:gd name="T51" fmla="*/ 1399 h 2608"/>
              <a:gd name="T52" fmla="*/ 1747 w 2608"/>
              <a:gd name="T53" fmla="*/ 577 h 2608"/>
              <a:gd name="T54" fmla="*/ 2105 w 2608"/>
              <a:gd name="T55" fmla="*/ 1399 h 2608"/>
              <a:gd name="T56" fmla="*/ 2200 w 2608"/>
              <a:gd name="T57" fmla="*/ 1417 h 2608"/>
              <a:gd name="T58" fmla="*/ 1760 w 2608"/>
              <a:gd name="T59" fmla="*/ 406 h 2608"/>
              <a:gd name="T60" fmla="*/ 1614 w 2608"/>
              <a:gd name="T61" fmla="*/ 1518 h 2608"/>
              <a:gd name="T62" fmla="*/ 1761 w 2608"/>
              <a:gd name="T63" fmla="*/ 1545 h 2608"/>
              <a:gd name="T64" fmla="*/ 1761 w 2608"/>
              <a:gd name="T65" fmla="*/ 1850 h 2608"/>
              <a:gd name="T66" fmla="*/ 1614 w 2608"/>
              <a:gd name="T67" fmla="*/ 1719 h 2608"/>
              <a:gd name="T68" fmla="*/ 1614 w 2608"/>
              <a:gd name="T69" fmla="*/ 1518 h 2608"/>
              <a:gd name="T70" fmla="*/ 360 w 2608"/>
              <a:gd name="T71" fmla="*/ 1387 h 2608"/>
              <a:gd name="T72" fmla="*/ 574 w 2608"/>
              <a:gd name="T73" fmla="*/ 899 h 2608"/>
              <a:gd name="T74" fmla="*/ 838 w 2608"/>
              <a:gd name="T75" fmla="*/ 808 h 2608"/>
              <a:gd name="T76" fmla="*/ 838 w 2608"/>
              <a:gd name="T77" fmla="*/ 549 h 2608"/>
              <a:gd name="T78" fmla="*/ 988 w 2608"/>
              <a:gd name="T79" fmla="*/ 549 h 2608"/>
              <a:gd name="T80" fmla="*/ 988 w 2608"/>
              <a:gd name="T81" fmla="*/ 756 h 2608"/>
              <a:gd name="T82" fmla="*/ 1687 w 2608"/>
              <a:gd name="T83" fmla="*/ 515 h 2608"/>
              <a:gd name="T84" fmla="*/ 360 w 2608"/>
              <a:gd name="T85" fmla="*/ 1387 h 2608"/>
              <a:gd name="T86" fmla="*/ 1693 w 2608"/>
              <a:gd name="T87" fmla="*/ 1080 h 2608"/>
              <a:gd name="T88" fmla="*/ 1761 w 2608"/>
              <a:gd name="T89" fmla="*/ 1092 h 2608"/>
              <a:gd name="T90" fmla="*/ 1761 w 2608"/>
              <a:gd name="T91" fmla="*/ 1230 h 2608"/>
              <a:gd name="T92" fmla="*/ 1693 w 2608"/>
              <a:gd name="T93" fmla="*/ 1218 h 2608"/>
              <a:gd name="T94" fmla="*/ 1693 w 2608"/>
              <a:gd name="T95" fmla="*/ 1080 h 2608"/>
              <a:gd name="T96" fmla="*/ 1614 w 2608"/>
              <a:gd name="T97" fmla="*/ 985 h 2608"/>
              <a:gd name="T98" fmla="*/ 1614 w 2608"/>
              <a:gd name="T99" fmla="*/ 1284 h 2608"/>
              <a:gd name="T100" fmla="*/ 1840 w 2608"/>
              <a:gd name="T101" fmla="*/ 1325 h 2608"/>
              <a:gd name="T102" fmla="*/ 1840 w 2608"/>
              <a:gd name="T103" fmla="*/ 1026 h 2608"/>
              <a:gd name="T104" fmla="*/ 1614 w 2608"/>
              <a:gd name="T105" fmla="*/ 985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8" h="2608">
                <a:moveTo>
                  <a:pt x="1304" y="104"/>
                </a:moveTo>
                <a:cubicBezTo>
                  <a:pt x="1966" y="104"/>
                  <a:pt x="2504" y="642"/>
                  <a:pt x="2504" y="1304"/>
                </a:cubicBezTo>
                <a:cubicBezTo>
                  <a:pt x="2504" y="1966"/>
                  <a:pt x="1966" y="2504"/>
                  <a:pt x="1304" y="2504"/>
                </a:cubicBezTo>
                <a:cubicBezTo>
                  <a:pt x="642" y="2504"/>
                  <a:pt x="104" y="1966"/>
                  <a:pt x="104" y="1304"/>
                </a:cubicBezTo>
                <a:cubicBezTo>
                  <a:pt x="104" y="642"/>
                  <a:pt x="642" y="104"/>
                  <a:pt x="1304" y="104"/>
                </a:cubicBezTo>
                <a:moveTo>
                  <a:pt x="1304" y="0"/>
                </a:moveTo>
                <a:cubicBezTo>
                  <a:pt x="585" y="0"/>
                  <a:pt x="0" y="585"/>
                  <a:pt x="0" y="1304"/>
                </a:cubicBezTo>
                <a:cubicBezTo>
                  <a:pt x="0" y="2023"/>
                  <a:pt x="585" y="2608"/>
                  <a:pt x="1304" y="2608"/>
                </a:cubicBezTo>
                <a:cubicBezTo>
                  <a:pt x="2023" y="2608"/>
                  <a:pt x="2608" y="2023"/>
                  <a:pt x="2608" y="1304"/>
                </a:cubicBezTo>
                <a:cubicBezTo>
                  <a:pt x="2608" y="585"/>
                  <a:pt x="2023" y="0"/>
                  <a:pt x="1304" y="0"/>
                </a:cubicBezTo>
                <a:close/>
                <a:moveTo>
                  <a:pt x="1760" y="406"/>
                </a:moveTo>
                <a:cubicBezTo>
                  <a:pt x="1067" y="645"/>
                  <a:pt x="1067" y="645"/>
                  <a:pt x="1067" y="645"/>
                </a:cubicBezTo>
                <a:cubicBezTo>
                  <a:pt x="1067" y="469"/>
                  <a:pt x="1067" y="469"/>
                  <a:pt x="1067" y="469"/>
                </a:cubicBezTo>
                <a:cubicBezTo>
                  <a:pt x="758" y="469"/>
                  <a:pt x="758" y="469"/>
                  <a:pt x="758" y="469"/>
                </a:cubicBezTo>
                <a:cubicBezTo>
                  <a:pt x="758" y="751"/>
                  <a:pt x="758" y="751"/>
                  <a:pt x="758" y="751"/>
                </a:cubicBezTo>
                <a:cubicBezTo>
                  <a:pt x="515" y="835"/>
                  <a:pt x="515" y="835"/>
                  <a:pt x="515" y="835"/>
                </a:cubicBezTo>
                <a:cubicBezTo>
                  <a:pt x="277" y="1379"/>
                  <a:pt x="277" y="1379"/>
                  <a:pt x="277" y="1379"/>
                </a:cubicBezTo>
                <a:cubicBezTo>
                  <a:pt x="279" y="1387"/>
                  <a:pt x="303" y="1523"/>
                  <a:pt x="303" y="1523"/>
                </a:cubicBezTo>
                <a:cubicBezTo>
                  <a:pt x="422" y="1491"/>
                  <a:pt x="546" y="1474"/>
                  <a:pt x="675" y="1474"/>
                </a:cubicBezTo>
                <a:cubicBezTo>
                  <a:pt x="1203" y="1474"/>
                  <a:pt x="1666" y="1760"/>
                  <a:pt x="1918" y="2185"/>
                </a:cubicBezTo>
                <a:cubicBezTo>
                  <a:pt x="1986" y="2142"/>
                  <a:pt x="1986" y="2142"/>
                  <a:pt x="1986" y="2142"/>
                </a:cubicBezTo>
                <a:cubicBezTo>
                  <a:pt x="1943" y="2070"/>
                  <a:pt x="1894" y="2002"/>
                  <a:pt x="1840" y="1938"/>
                </a:cubicBezTo>
                <a:cubicBezTo>
                  <a:pt x="1840" y="1478"/>
                  <a:pt x="1840" y="1478"/>
                  <a:pt x="1840" y="1478"/>
                </a:cubicBezTo>
                <a:cubicBezTo>
                  <a:pt x="1534" y="1423"/>
                  <a:pt x="1534" y="1423"/>
                  <a:pt x="1534" y="1423"/>
                </a:cubicBezTo>
                <a:cubicBezTo>
                  <a:pt x="1534" y="1661"/>
                  <a:pt x="1534" y="1661"/>
                  <a:pt x="1534" y="1661"/>
                </a:cubicBezTo>
                <a:cubicBezTo>
                  <a:pt x="1320" y="1514"/>
                  <a:pt x="1067" y="1420"/>
                  <a:pt x="792" y="1399"/>
                </a:cubicBezTo>
                <a:cubicBezTo>
                  <a:pt x="1217" y="1271"/>
                  <a:pt x="1567" y="971"/>
                  <a:pt x="1747" y="577"/>
                </a:cubicBezTo>
                <a:cubicBezTo>
                  <a:pt x="2105" y="1399"/>
                  <a:pt x="2105" y="1399"/>
                  <a:pt x="2105" y="1399"/>
                </a:cubicBezTo>
                <a:cubicBezTo>
                  <a:pt x="2200" y="1417"/>
                  <a:pt x="2200" y="1417"/>
                  <a:pt x="2200" y="1417"/>
                </a:cubicBezTo>
                <a:lnTo>
                  <a:pt x="1760" y="406"/>
                </a:lnTo>
                <a:close/>
                <a:moveTo>
                  <a:pt x="1614" y="1518"/>
                </a:moveTo>
                <a:cubicBezTo>
                  <a:pt x="1761" y="1545"/>
                  <a:pt x="1761" y="1545"/>
                  <a:pt x="1761" y="1545"/>
                </a:cubicBezTo>
                <a:cubicBezTo>
                  <a:pt x="1761" y="1850"/>
                  <a:pt x="1761" y="1850"/>
                  <a:pt x="1761" y="1850"/>
                </a:cubicBezTo>
                <a:cubicBezTo>
                  <a:pt x="1715" y="1804"/>
                  <a:pt x="1666" y="1760"/>
                  <a:pt x="1614" y="1719"/>
                </a:cubicBezTo>
                <a:lnTo>
                  <a:pt x="1614" y="1518"/>
                </a:lnTo>
                <a:close/>
                <a:moveTo>
                  <a:pt x="360" y="1387"/>
                </a:moveTo>
                <a:cubicBezTo>
                  <a:pt x="574" y="899"/>
                  <a:pt x="574" y="899"/>
                  <a:pt x="574" y="899"/>
                </a:cubicBezTo>
                <a:cubicBezTo>
                  <a:pt x="838" y="808"/>
                  <a:pt x="838" y="808"/>
                  <a:pt x="838" y="808"/>
                </a:cubicBezTo>
                <a:cubicBezTo>
                  <a:pt x="838" y="549"/>
                  <a:pt x="838" y="549"/>
                  <a:pt x="838" y="549"/>
                </a:cubicBezTo>
                <a:cubicBezTo>
                  <a:pt x="988" y="549"/>
                  <a:pt x="988" y="549"/>
                  <a:pt x="988" y="549"/>
                </a:cubicBezTo>
                <a:cubicBezTo>
                  <a:pt x="988" y="756"/>
                  <a:pt x="988" y="756"/>
                  <a:pt x="988" y="756"/>
                </a:cubicBezTo>
                <a:cubicBezTo>
                  <a:pt x="1687" y="515"/>
                  <a:pt x="1687" y="515"/>
                  <a:pt x="1687" y="515"/>
                </a:cubicBezTo>
                <a:cubicBezTo>
                  <a:pt x="1467" y="1024"/>
                  <a:pt x="950" y="1375"/>
                  <a:pt x="360" y="1387"/>
                </a:cubicBezTo>
                <a:close/>
                <a:moveTo>
                  <a:pt x="1693" y="1080"/>
                </a:moveTo>
                <a:cubicBezTo>
                  <a:pt x="1761" y="1092"/>
                  <a:pt x="1761" y="1092"/>
                  <a:pt x="1761" y="1092"/>
                </a:cubicBezTo>
                <a:cubicBezTo>
                  <a:pt x="1761" y="1230"/>
                  <a:pt x="1761" y="1230"/>
                  <a:pt x="1761" y="1230"/>
                </a:cubicBezTo>
                <a:cubicBezTo>
                  <a:pt x="1693" y="1218"/>
                  <a:pt x="1693" y="1218"/>
                  <a:pt x="1693" y="1218"/>
                </a:cubicBezTo>
                <a:cubicBezTo>
                  <a:pt x="1693" y="1080"/>
                  <a:pt x="1693" y="1080"/>
                  <a:pt x="1693" y="1080"/>
                </a:cubicBezTo>
                <a:moveTo>
                  <a:pt x="1614" y="985"/>
                </a:moveTo>
                <a:cubicBezTo>
                  <a:pt x="1614" y="1284"/>
                  <a:pt x="1614" y="1284"/>
                  <a:pt x="1614" y="1284"/>
                </a:cubicBezTo>
                <a:cubicBezTo>
                  <a:pt x="1840" y="1325"/>
                  <a:pt x="1840" y="1325"/>
                  <a:pt x="1840" y="1325"/>
                </a:cubicBezTo>
                <a:cubicBezTo>
                  <a:pt x="1840" y="1026"/>
                  <a:pt x="1840" y="1026"/>
                  <a:pt x="1840" y="1026"/>
                </a:cubicBezTo>
                <a:cubicBezTo>
                  <a:pt x="1614" y="985"/>
                  <a:pt x="1614" y="985"/>
                  <a:pt x="1614" y="9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65641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dt="0"/>
  <p:txStyles>
    <p:titleStyle>
      <a:lvl1pPr algn="l" defTabSz="914400" rtl="0" eaLnBrk="1" latinLnBrk="0" hangingPunct="1">
        <a:lnSpc>
          <a:spcPct val="80000"/>
        </a:lnSpc>
        <a:spcBef>
          <a:spcPct val="0"/>
        </a:spcBef>
        <a:buNone/>
        <a:defRPr lang="en-US" sz="6300" b="1" i="0" kern="1200" spc="-280" dirty="0">
          <a:solidFill>
            <a:schemeClr val="tx2"/>
          </a:solidFill>
          <a:effectLst/>
          <a:latin typeface="+mj-lt"/>
          <a:ea typeface="+mj-ea"/>
          <a:cs typeface="Arial" panose="020B0604020202020204" pitchFamily="34" charset="0"/>
        </a:defRPr>
      </a:lvl1pPr>
    </p:titleStyle>
    <p:bodyStyle>
      <a:lvl1pPr marL="0" indent="0" algn="l" defTabSz="914400" rtl="0" eaLnBrk="1" latinLnBrk="0" hangingPunct="1">
        <a:lnSpc>
          <a:spcPct val="92000"/>
        </a:lnSpc>
        <a:spcBef>
          <a:spcPts val="0"/>
        </a:spcBef>
        <a:spcAft>
          <a:spcPts val="1400"/>
        </a:spcAft>
        <a:buFont typeface="Arial" panose="020B0604020202020204" pitchFamily="34" charset="0"/>
        <a:buNone/>
        <a:defRPr sz="2200" kern="1200" spc="0">
          <a:solidFill>
            <a:schemeClr val="tx2"/>
          </a:solidFill>
          <a:latin typeface="+mn-lt"/>
          <a:ea typeface="+mn-ea"/>
          <a:cs typeface="+mn-cs"/>
        </a:defRPr>
      </a:lvl1pPr>
      <a:lvl2pPr marL="285750" indent="-285750" algn="l" defTabSz="914400" rtl="0" eaLnBrk="1" latinLnBrk="0" hangingPunct="1">
        <a:lnSpc>
          <a:spcPct val="92000"/>
        </a:lnSpc>
        <a:spcBef>
          <a:spcPts val="0"/>
        </a:spcBef>
        <a:spcAft>
          <a:spcPts val="600"/>
        </a:spcAft>
        <a:buSzPct val="110000"/>
        <a:buFont typeface="Arial" panose="020B0604020202020204" pitchFamily="34" charset="0"/>
        <a:buChar char="•"/>
        <a:defRPr sz="2000" kern="1200" spc="0">
          <a:solidFill>
            <a:schemeClr val="tx2"/>
          </a:solidFill>
          <a:latin typeface="+mn-lt"/>
          <a:ea typeface="+mn-ea"/>
          <a:cs typeface="+mn-cs"/>
        </a:defRPr>
      </a:lvl2pPr>
      <a:lvl3pPr marL="573088" indent="-287338" algn="l" defTabSz="914400" rtl="0" eaLnBrk="1" latinLnBrk="0" hangingPunct="1">
        <a:lnSpc>
          <a:spcPct val="92000"/>
        </a:lnSpc>
        <a:spcBef>
          <a:spcPts val="0"/>
        </a:spcBef>
        <a:spcAft>
          <a:spcPts val="600"/>
        </a:spcAft>
        <a:buSzPct val="110000"/>
        <a:buFont typeface="Arial" panose="020B0604020202020204" pitchFamily="34" charset="0"/>
        <a:buChar char="•"/>
        <a:defRPr sz="2000" kern="1200" spc="0">
          <a:solidFill>
            <a:schemeClr val="tx2"/>
          </a:solidFill>
          <a:latin typeface="+mn-lt"/>
          <a:ea typeface="+mn-ea"/>
          <a:cs typeface="+mn-cs"/>
        </a:defRPr>
      </a:lvl3pPr>
      <a:lvl4pPr marL="858838" indent="-285750" algn="l" defTabSz="914400" rtl="0" eaLnBrk="1" latinLnBrk="0" hangingPunct="1">
        <a:lnSpc>
          <a:spcPct val="92000"/>
        </a:lnSpc>
        <a:spcBef>
          <a:spcPts val="0"/>
        </a:spcBef>
        <a:spcAft>
          <a:spcPts val="600"/>
        </a:spcAft>
        <a:buSzPct val="110000"/>
        <a:buFont typeface="Arial" panose="020B0604020202020204" pitchFamily="34" charset="0"/>
        <a:buChar char="•"/>
        <a:defRPr sz="1800" kern="1200" spc="0">
          <a:solidFill>
            <a:schemeClr val="tx2"/>
          </a:solidFill>
          <a:latin typeface="+mn-lt"/>
          <a:ea typeface="+mn-ea"/>
          <a:cs typeface="+mn-cs"/>
        </a:defRPr>
      </a:lvl4pPr>
      <a:lvl5pPr marL="1146175" indent="-287338" algn="l" defTabSz="914400" rtl="0" eaLnBrk="1" latinLnBrk="0" hangingPunct="1">
        <a:lnSpc>
          <a:spcPct val="92000"/>
        </a:lnSpc>
        <a:spcBef>
          <a:spcPts val="0"/>
        </a:spcBef>
        <a:spcAft>
          <a:spcPts val="600"/>
        </a:spcAft>
        <a:buSzPct val="110000"/>
        <a:buFont typeface="Arial" panose="020B0604020202020204" pitchFamily="34" charset="0"/>
        <a:buChar char="•"/>
        <a:defRPr sz="1600" kern="1200" spc="0" baseline="0">
          <a:solidFill>
            <a:schemeClr val="tx2"/>
          </a:solidFill>
          <a:latin typeface="+mn-lt"/>
          <a:ea typeface="+mn-ea"/>
          <a:cs typeface="+mn-cs"/>
        </a:defRPr>
      </a:lvl5pPr>
      <a:lvl6pPr marL="1427163" indent="-280988" algn="l" defTabSz="914400" rtl="0" eaLnBrk="1" latinLnBrk="0" hangingPunct="1">
        <a:lnSpc>
          <a:spcPct val="92000"/>
        </a:lnSpc>
        <a:spcBef>
          <a:spcPts val="0"/>
        </a:spcBef>
        <a:spcAft>
          <a:spcPts val="600"/>
        </a:spcAft>
        <a:buSzPct val="110000"/>
        <a:buFont typeface="Arial" panose="020B0604020202020204" pitchFamily="34" charset="0"/>
        <a:buChar char="•"/>
        <a:defRPr lang="en-US" sz="1400" kern="1200" spc="0" baseline="0" dirty="0" smtClean="0">
          <a:solidFill>
            <a:schemeClr val="tx2"/>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A4A3A4"/>
          </p15:clr>
        </p15:guide>
        <p15:guide id="2" orient="horz" pos="288">
          <p15:clr>
            <a:srgbClr val="A4A3A4"/>
          </p15:clr>
        </p15:guide>
        <p15:guide id="3" pos="7392">
          <p15:clr>
            <a:srgbClr val="A4A3A4"/>
          </p15:clr>
        </p15:guide>
        <p15:guide id="4" orient="horz" pos="4032">
          <p15:clr>
            <a:srgbClr val="A4A3A4"/>
          </p15:clr>
        </p15:guide>
        <p15:guide id="9" orient="horz" pos="2064">
          <p15:clr>
            <a:srgbClr val="FDE53C"/>
          </p15:clr>
        </p15:guide>
        <p15:guide id="10" orient="horz" pos="1560">
          <p15:clr>
            <a:srgbClr val="C35EA4"/>
          </p15:clr>
        </p15:guide>
        <p15:guide id="11" orient="horz" pos="1080">
          <p15:clr>
            <a:srgbClr val="F26B43"/>
          </p15:clr>
        </p15:guide>
        <p15:guide id="12" pos="6792">
          <p15:clr>
            <a:srgbClr val="A4A3A4"/>
          </p15:clr>
        </p15:guide>
        <p15:guide id="13" orient="horz" pos="25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hyperlink" Target="http://capm-sdbx-sf-devl-ec2.e003.fanniemae.com:8896/" TargetMode="Externa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6DA0-36C6-435C-B887-C0B69E277F07}"/>
              </a:ext>
            </a:extLst>
          </p:cNvPr>
          <p:cNvSpPr>
            <a:spLocks noGrp="1"/>
          </p:cNvSpPr>
          <p:nvPr>
            <p:ph type="title"/>
          </p:nvPr>
        </p:nvSpPr>
        <p:spPr>
          <a:xfrm>
            <a:off x="466345" y="531657"/>
            <a:ext cx="10506456" cy="1006045"/>
          </a:xfrm>
        </p:spPr>
        <p:txBody>
          <a:bodyPr/>
          <a:lstStyle/>
          <a:p>
            <a:r>
              <a:rPr lang="en-US" sz="8000" b="0" dirty="0"/>
              <a:t>SFA Profile Forecast Model</a:t>
            </a:r>
          </a:p>
        </p:txBody>
      </p:sp>
      <p:sp>
        <p:nvSpPr>
          <p:cNvPr id="4" name="Text Placeholder 3">
            <a:extLst>
              <a:ext uri="{FF2B5EF4-FFF2-40B4-BE49-F238E27FC236}">
                <a16:creationId xmlns:a16="http://schemas.microsoft.com/office/drawing/2014/main" id="{3B560E0F-2946-4AA4-BDB9-61E2F789C9DF}"/>
              </a:ext>
            </a:extLst>
          </p:cNvPr>
          <p:cNvSpPr>
            <a:spLocks noGrp="1"/>
          </p:cNvSpPr>
          <p:nvPr>
            <p:ph type="body" sz="quarter" idx="11"/>
          </p:nvPr>
        </p:nvSpPr>
        <p:spPr>
          <a:xfrm>
            <a:off x="474711" y="3151632"/>
            <a:ext cx="10736941" cy="840230"/>
          </a:xfrm>
        </p:spPr>
        <p:txBody>
          <a:bodyPr/>
          <a:lstStyle/>
          <a:p>
            <a:r>
              <a:rPr lang="en-US" sz="5400" dirty="0">
                <a:solidFill>
                  <a:schemeClr val="bg1"/>
                </a:solidFill>
              </a:rPr>
              <a:t>-</a:t>
            </a:r>
            <a:r>
              <a:rPr lang="en-US" sz="5400" dirty="0">
                <a:solidFill>
                  <a:schemeClr val="tx1"/>
                </a:solidFill>
              </a:rPr>
              <a:t>Monthly Volume </a:t>
            </a:r>
            <a:r>
              <a:rPr lang="en-US" dirty="0"/>
              <a:t>	                                                            </a:t>
            </a:r>
          </a:p>
        </p:txBody>
      </p:sp>
      <p:sp>
        <p:nvSpPr>
          <p:cNvPr id="5" name="Footer Placeholder 4">
            <a:extLst>
              <a:ext uri="{FF2B5EF4-FFF2-40B4-BE49-F238E27FC236}">
                <a16:creationId xmlns:a16="http://schemas.microsoft.com/office/drawing/2014/main" id="{C7B616DF-7E4A-400D-B0FD-B75C47F302A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0" normalizeH="0" baseline="0" noProof="0" dirty="0">
                <a:ln>
                  <a:noFill/>
                </a:ln>
                <a:solidFill>
                  <a:srgbClr val="000F2B"/>
                </a:solidFill>
                <a:effectLst/>
                <a:uLnTx/>
                <a:uFillTx/>
                <a:latin typeface="Source Sans Pro"/>
                <a:ea typeface="+mn-ea"/>
                <a:cs typeface="+mn-cs"/>
              </a:rPr>
              <a:t>SFA Profile Forecast</a:t>
            </a:r>
          </a:p>
        </p:txBody>
      </p:sp>
      <p:sp>
        <p:nvSpPr>
          <p:cNvPr id="6" name="Slide Number Placeholder 5">
            <a:extLst>
              <a:ext uri="{FF2B5EF4-FFF2-40B4-BE49-F238E27FC236}">
                <a16:creationId xmlns:a16="http://schemas.microsoft.com/office/drawing/2014/main" id="{5AD2632B-5193-43A6-AAE3-F91ED0AA8538}"/>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A7B2CC-D0DD-4B46-8236-2D7E2E95984A}" type="slidenum">
              <a:rPr kumimoji="0" lang="en-US" sz="1000" b="0" i="0" u="none" strike="noStrike" kern="1200" cap="none" spc="-10" normalizeH="0" baseline="0" noProof="0" smtClean="0">
                <a:ln>
                  <a:noFill/>
                </a:ln>
                <a:solidFill>
                  <a:srgbClr val="000F2B"/>
                </a:solidFill>
                <a:effectLst/>
                <a:uLnTx/>
                <a:uFillTx/>
                <a:latin typeface="Source Sans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10" normalizeH="0" baseline="0" noProof="0" dirty="0">
              <a:ln>
                <a:noFill/>
              </a:ln>
              <a:solidFill>
                <a:srgbClr val="000F2B"/>
              </a:solidFill>
              <a:effectLst/>
              <a:uLnTx/>
              <a:uFillTx/>
              <a:latin typeface="Source Sans Pro"/>
              <a:ea typeface="+mn-ea"/>
              <a:cs typeface="+mn-cs"/>
            </a:endParaRPr>
          </a:p>
        </p:txBody>
      </p:sp>
      <p:sp>
        <p:nvSpPr>
          <p:cNvPr id="3" name="Rectangle 2">
            <a:extLst>
              <a:ext uri="{FF2B5EF4-FFF2-40B4-BE49-F238E27FC236}">
                <a16:creationId xmlns:a16="http://schemas.microsoft.com/office/drawing/2014/main" id="{5DECBF15-7E46-4DBD-AD5E-FA0FE9F232AF}"/>
              </a:ext>
            </a:extLst>
          </p:cNvPr>
          <p:cNvSpPr/>
          <p:nvPr/>
        </p:nvSpPr>
        <p:spPr>
          <a:xfrm>
            <a:off x="7924801" y="4240166"/>
            <a:ext cx="3249705" cy="1560940"/>
          </a:xfrm>
          <a:prstGeom prst="rect">
            <a:avLst/>
          </a:prstGeom>
        </p:spPr>
        <p:txBody>
          <a:bodyPr wrap="square">
            <a:spAutoFit/>
          </a:bodyPr>
          <a:lstStyle/>
          <a:p>
            <a:pPr marL="0" marR="0" lvl="0" indent="0" defTabSz="914400" eaLnBrk="1" fontAlgn="auto" latinLnBrk="0" hangingPunct="1">
              <a:lnSpc>
                <a:spcPct val="80000"/>
              </a:lnSpc>
              <a:spcBef>
                <a:spcPts val="1000"/>
              </a:spcBef>
              <a:spcAft>
                <a:spcPts val="0"/>
              </a:spcAft>
              <a:buClrTx/>
              <a:buSzTx/>
              <a:buFontTx/>
              <a:buNone/>
              <a:tabLst/>
              <a:defRPr/>
            </a:pPr>
            <a:r>
              <a:rPr kumimoji="0" lang="en-US" sz="3600" b="0" i="0" u="none" strike="noStrike" kern="0" cap="none" spc="-100" normalizeH="0" baseline="0" noProof="0" dirty="0">
                <a:ln>
                  <a:noFill/>
                </a:ln>
                <a:solidFill>
                  <a:srgbClr val="000F2B"/>
                </a:solidFill>
                <a:effectLst/>
                <a:uLnTx/>
                <a:uFillTx/>
                <a:latin typeface="Source Sans Pro"/>
              </a:rPr>
              <a:t>SFA ML Lab</a:t>
            </a:r>
          </a:p>
          <a:p>
            <a:pPr marL="0" marR="0" lvl="0" indent="0" defTabSz="914400" eaLnBrk="1" fontAlgn="auto" latinLnBrk="0" hangingPunct="1">
              <a:lnSpc>
                <a:spcPct val="80000"/>
              </a:lnSpc>
              <a:spcBef>
                <a:spcPts val="1000"/>
              </a:spcBef>
              <a:spcAft>
                <a:spcPts val="0"/>
              </a:spcAft>
              <a:buClrTx/>
              <a:buSzTx/>
              <a:buFontTx/>
              <a:buNone/>
              <a:tabLst/>
              <a:defRPr/>
            </a:pPr>
            <a:r>
              <a:rPr kumimoji="0" lang="en-US" sz="3600" b="0" i="0" u="none" strike="noStrike" kern="0" cap="none" spc="-100" normalizeH="0" baseline="0" noProof="0" dirty="0">
                <a:ln>
                  <a:noFill/>
                </a:ln>
                <a:solidFill>
                  <a:srgbClr val="000F2B"/>
                </a:solidFill>
                <a:effectLst/>
                <a:uLnTx/>
                <a:uFillTx/>
                <a:latin typeface="Source Sans Pro"/>
              </a:rPr>
              <a:t>            	                                                                                 02/25/2020</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7887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BF88A7-6485-4218-BAB2-BB0C66EDBDC7}"/>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0" normalizeH="0" baseline="0" noProof="0">
                <a:ln>
                  <a:noFill/>
                </a:ln>
                <a:solidFill>
                  <a:srgbClr val="000F2B"/>
                </a:solidFill>
                <a:effectLst/>
                <a:uLnTx/>
                <a:uFillTx/>
                <a:latin typeface="Source Sans Pro"/>
                <a:ea typeface="+mn-ea"/>
                <a:cs typeface="+mn-cs"/>
              </a:rPr>
              <a:t>SFA Profile Forecast</a:t>
            </a:r>
            <a:endParaRPr kumimoji="0" lang="en-US" sz="1000" b="0" i="0" u="none" strike="noStrike" kern="1200" cap="none" spc="-10" normalizeH="0" baseline="0" noProof="0" dirty="0">
              <a:ln>
                <a:noFill/>
              </a:ln>
              <a:solidFill>
                <a:srgbClr val="000F2B"/>
              </a:solidFill>
              <a:effectLst/>
              <a:uLnTx/>
              <a:uFillTx/>
              <a:latin typeface="Source Sans Pro"/>
              <a:ea typeface="+mn-ea"/>
              <a:cs typeface="+mn-cs"/>
            </a:endParaRPr>
          </a:p>
        </p:txBody>
      </p:sp>
      <p:sp>
        <p:nvSpPr>
          <p:cNvPr id="3" name="Slide Number Placeholder 2">
            <a:extLst>
              <a:ext uri="{FF2B5EF4-FFF2-40B4-BE49-F238E27FC236}">
                <a16:creationId xmlns:a16="http://schemas.microsoft.com/office/drawing/2014/main" id="{EBB8E244-458A-4DDA-BD65-449CD9E964BB}"/>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A7B2CC-D0DD-4B46-8236-2D7E2E95984A}" type="slidenum">
              <a:rPr kumimoji="0" lang="en-US" sz="1000" b="0" i="0" u="none" strike="noStrike" kern="1200" cap="none" spc="-10" normalizeH="0" baseline="0" noProof="0" smtClean="0">
                <a:ln>
                  <a:noFill/>
                </a:ln>
                <a:solidFill>
                  <a:srgbClr val="000F2B"/>
                </a:solidFill>
                <a:effectLst/>
                <a:uLnTx/>
                <a:uFillTx/>
                <a:latin typeface="Source Sans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10" normalizeH="0" baseline="0" noProof="0" dirty="0">
              <a:ln>
                <a:noFill/>
              </a:ln>
              <a:solidFill>
                <a:srgbClr val="000F2B"/>
              </a:solidFill>
              <a:effectLst/>
              <a:uLnTx/>
              <a:uFillTx/>
              <a:latin typeface="Source Sans Pro"/>
              <a:ea typeface="+mn-ea"/>
              <a:cs typeface="+mn-cs"/>
            </a:endParaRPr>
          </a:p>
        </p:txBody>
      </p:sp>
      <p:graphicFrame>
        <p:nvGraphicFramePr>
          <p:cNvPr id="4" name="Chart 3">
            <a:extLst>
              <a:ext uri="{FF2B5EF4-FFF2-40B4-BE49-F238E27FC236}">
                <a16:creationId xmlns:a16="http://schemas.microsoft.com/office/drawing/2014/main" id="{98FEE8E1-2522-486B-80BC-49EC14529519}"/>
              </a:ext>
            </a:extLst>
          </p:cNvPr>
          <p:cNvGraphicFramePr>
            <a:graphicFrameLocks/>
          </p:cNvGraphicFramePr>
          <p:nvPr>
            <p:extLst>
              <p:ext uri="{D42A27DB-BD31-4B8C-83A1-F6EECF244321}">
                <p14:modId xmlns:p14="http://schemas.microsoft.com/office/powerpoint/2010/main" val="2537347623"/>
              </p:ext>
            </p:extLst>
          </p:nvPr>
        </p:nvGraphicFramePr>
        <p:xfrm>
          <a:off x="33009" y="1722751"/>
          <a:ext cx="6436269" cy="4331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1BD2AB5-2AF3-4C63-BD1A-980368C48A9B}"/>
              </a:ext>
            </a:extLst>
          </p:cNvPr>
          <p:cNvGraphicFramePr>
            <a:graphicFrameLocks/>
          </p:cNvGraphicFramePr>
          <p:nvPr>
            <p:extLst>
              <p:ext uri="{D42A27DB-BD31-4B8C-83A1-F6EECF244321}">
                <p14:modId xmlns:p14="http://schemas.microsoft.com/office/powerpoint/2010/main" val="2494602484"/>
              </p:ext>
            </p:extLst>
          </p:nvPr>
        </p:nvGraphicFramePr>
        <p:xfrm>
          <a:off x="5819392" y="1679672"/>
          <a:ext cx="5568763" cy="4331100"/>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1">
            <a:extLst>
              <a:ext uri="{FF2B5EF4-FFF2-40B4-BE49-F238E27FC236}">
                <a16:creationId xmlns:a16="http://schemas.microsoft.com/office/drawing/2014/main" id="{5D75CA6C-F4BD-45B8-8D41-EA0A9FFA20E3}"/>
              </a:ext>
            </a:extLst>
          </p:cNvPr>
          <p:cNvSpPr txBox="1">
            <a:spLocks/>
          </p:cNvSpPr>
          <p:nvPr/>
        </p:nvSpPr>
        <p:spPr>
          <a:xfrm>
            <a:off x="466345" y="466345"/>
            <a:ext cx="10315955" cy="402418"/>
          </a:xfrm>
          <a:prstGeom prst="rect">
            <a:avLst/>
          </a:prstGeom>
        </p:spPr>
        <p:txBody>
          <a:bodyPr/>
          <a:lstStyle>
            <a:lvl1pPr algn="l" defTabSz="914400" rtl="0" eaLnBrk="1" latinLnBrk="0" hangingPunct="1">
              <a:lnSpc>
                <a:spcPct val="80000"/>
              </a:lnSpc>
              <a:spcBef>
                <a:spcPct val="0"/>
              </a:spcBef>
              <a:buNone/>
              <a:defRPr lang="en-US" sz="6300" b="1" i="0" kern="1200" spc="-280" dirty="0">
                <a:solidFill>
                  <a:schemeClr val="tx2"/>
                </a:solidFill>
                <a:effectLst/>
                <a:latin typeface="+mj-lt"/>
                <a:ea typeface="+mj-ea"/>
                <a:cs typeface="Arial" panose="020B0604020202020204" pitchFamily="34" charset="0"/>
              </a:defRPr>
            </a:lvl1pPr>
          </a:lstStyle>
          <a:p>
            <a:pPr marL="0" marR="0" lvl="0" indent="0" defTabSz="914400" rtl="0" eaLnBrk="1" fontAlgn="auto" latinLnBrk="0" hangingPunct="1">
              <a:lnSpc>
                <a:spcPct val="80000"/>
              </a:lnSpc>
              <a:spcBef>
                <a:spcPct val="0"/>
              </a:spcBef>
              <a:spcAft>
                <a:spcPts val="0"/>
              </a:spcAft>
              <a:buClrTx/>
              <a:buSzTx/>
              <a:buFontTx/>
              <a:buNone/>
              <a:tabLst/>
              <a:defRPr/>
            </a:pPr>
            <a:r>
              <a:rPr lang="en-US" sz="3600" dirty="0">
                <a:solidFill>
                  <a:srgbClr val="000F2B"/>
                </a:solidFill>
                <a:latin typeface="Source Sans Pro"/>
              </a:rPr>
              <a:t>Background / Current Issues</a:t>
            </a:r>
            <a:endParaRPr kumimoji="0" lang="en-US" sz="3600" b="1" i="0" u="none" strike="noStrike" kern="1200" cap="none" spc="-280" normalizeH="0" baseline="0" noProof="0" dirty="0">
              <a:ln>
                <a:noFill/>
              </a:ln>
              <a:solidFill>
                <a:srgbClr val="000F2B"/>
              </a:solidFill>
              <a:effectLst/>
              <a:uLnTx/>
              <a:uFillTx/>
              <a:latin typeface="Source Sans Pro"/>
              <a:ea typeface="+mj-ea"/>
              <a:cs typeface="Arial" panose="020B0604020202020204" pitchFamily="34" charset="0"/>
            </a:endParaRPr>
          </a:p>
        </p:txBody>
      </p:sp>
      <p:sp>
        <p:nvSpPr>
          <p:cNvPr id="8" name="TextBox 7">
            <a:extLst>
              <a:ext uri="{FF2B5EF4-FFF2-40B4-BE49-F238E27FC236}">
                <a16:creationId xmlns:a16="http://schemas.microsoft.com/office/drawing/2014/main" id="{3C4E33AD-C55C-438F-9A4B-909D820FBA57}"/>
              </a:ext>
            </a:extLst>
          </p:cNvPr>
          <p:cNvSpPr txBox="1"/>
          <p:nvPr/>
        </p:nvSpPr>
        <p:spPr>
          <a:xfrm>
            <a:off x="370985" y="1159982"/>
            <a:ext cx="10411315"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ESR underestimate monthly volumes once regime shifts</a:t>
            </a:r>
          </a:p>
        </p:txBody>
      </p:sp>
    </p:spTree>
    <p:extLst>
      <p:ext uri="{BB962C8B-B14F-4D97-AF65-F5344CB8AC3E}">
        <p14:creationId xmlns:p14="http://schemas.microsoft.com/office/powerpoint/2010/main" val="121113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F8957A4-04D8-40F9-B5EC-28EA1DB52DE9}"/>
              </a:ext>
            </a:extLst>
          </p:cNvPr>
          <p:cNvSpPr>
            <a:spLocks noGrp="1"/>
          </p:cNvSpPr>
          <p:nvPr>
            <p:ph type="ftr" sz="quarter" idx="3"/>
          </p:nvPr>
        </p:nvSpPr>
        <p:spPr/>
        <p:txBody>
          <a:bodyPr/>
          <a:lstStyle/>
          <a:p>
            <a:r>
              <a:rPr lang="en-US"/>
              <a:t>SFA Profile Forecast</a:t>
            </a:r>
            <a:endParaRPr lang="en-US" dirty="0"/>
          </a:p>
        </p:txBody>
      </p:sp>
      <p:sp>
        <p:nvSpPr>
          <p:cNvPr id="4" name="Slide Number Placeholder 3">
            <a:extLst>
              <a:ext uri="{FF2B5EF4-FFF2-40B4-BE49-F238E27FC236}">
                <a16:creationId xmlns:a16="http://schemas.microsoft.com/office/drawing/2014/main" id="{82A019D1-19C9-47B9-963A-095B17FCD65E}"/>
              </a:ext>
            </a:extLst>
          </p:cNvPr>
          <p:cNvSpPr>
            <a:spLocks noGrp="1"/>
          </p:cNvSpPr>
          <p:nvPr>
            <p:ph type="sldNum" sz="quarter" idx="4"/>
          </p:nvPr>
        </p:nvSpPr>
        <p:spPr/>
        <p:txBody>
          <a:bodyPr/>
          <a:lstStyle/>
          <a:p>
            <a:fld id="{E9A7B2CC-D0DD-4B46-8236-2D7E2E95984A}" type="slidenum">
              <a:rPr lang="en-US" smtClean="0"/>
              <a:pPr/>
              <a:t>3</a:t>
            </a:fld>
            <a:endParaRPr lang="en-US" dirty="0"/>
          </a:p>
        </p:txBody>
      </p:sp>
      <p:sp>
        <p:nvSpPr>
          <p:cNvPr id="5" name="Title 1">
            <a:extLst>
              <a:ext uri="{FF2B5EF4-FFF2-40B4-BE49-F238E27FC236}">
                <a16:creationId xmlns:a16="http://schemas.microsoft.com/office/drawing/2014/main" id="{19BAC0E9-8F10-4383-8271-98BAE280FBA6}"/>
              </a:ext>
            </a:extLst>
          </p:cNvPr>
          <p:cNvSpPr txBox="1">
            <a:spLocks/>
          </p:cNvSpPr>
          <p:nvPr/>
        </p:nvSpPr>
        <p:spPr>
          <a:xfrm>
            <a:off x="466345" y="466345"/>
            <a:ext cx="10315955" cy="402418"/>
          </a:xfrm>
          <a:prstGeom prst="rect">
            <a:avLst/>
          </a:prstGeom>
        </p:spPr>
        <p:txBody>
          <a:bodyPr/>
          <a:lstStyle>
            <a:lvl1pPr algn="l" defTabSz="914400" rtl="0" eaLnBrk="1" latinLnBrk="0" hangingPunct="1">
              <a:lnSpc>
                <a:spcPct val="80000"/>
              </a:lnSpc>
              <a:spcBef>
                <a:spcPct val="0"/>
              </a:spcBef>
              <a:buNone/>
              <a:defRPr lang="en-US" sz="6300" b="1" i="0" kern="1200" spc="-280" dirty="0">
                <a:solidFill>
                  <a:schemeClr val="tx2"/>
                </a:solidFill>
                <a:effectLst/>
                <a:latin typeface="+mj-lt"/>
                <a:ea typeface="+mj-ea"/>
                <a:cs typeface="Arial" panose="020B0604020202020204" pitchFamily="34" charset="0"/>
              </a:defRPr>
            </a:lvl1pPr>
          </a:lstStyle>
          <a:p>
            <a:pPr marL="0" marR="0" lvl="0" indent="0" defTabSz="914400" rtl="0" eaLnBrk="1" fontAlgn="auto" latinLnBrk="0" hangingPunct="1">
              <a:lnSpc>
                <a:spcPct val="80000"/>
              </a:lnSpc>
              <a:spcBef>
                <a:spcPct val="0"/>
              </a:spcBef>
              <a:spcAft>
                <a:spcPts val="0"/>
              </a:spcAft>
              <a:buClrTx/>
              <a:buSzTx/>
              <a:buFontTx/>
              <a:buNone/>
              <a:tabLst/>
              <a:defRPr/>
            </a:pPr>
            <a:r>
              <a:rPr lang="en-US" sz="3600" dirty="0">
                <a:solidFill>
                  <a:srgbClr val="000F2B"/>
                </a:solidFill>
                <a:latin typeface="Source Sans Pro"/>
              </a:rPr>
              <a:t>Recommendation:  SFA ML Model of Profile Forecast</a:t>
            </a:r>
            <a:endParaRPr kumimoji="0" lang="en-US" sz="3600" b="1" i="0" u="none" strike="noStrike" kern="1200" cap="none" spc="-280" normalizeH="0" baseline="0" noProof="0" dirty="0">
              <a:ln>
                <a:noFill/>
              </a:ln>
              <a:solidFill>
                <a:srgbClr val="000F2B"/>
              </a:solidFill>
              <a:effectLst/>
              <a:uLnTx/>
              <a:uFillTx/>
              <a:latin typeface="Source Sans Pro"/>
              <a:ea typeface="+mj-ea"/>
              <a:cs typeface="Arial" panose="020B0604020202020204" pitchFamily="34" charset="0"/>
            </a:endParaRPr>
          </a:p>
        </p:txBody>
      </p:sp>
      <p:sp>
        <p:nvSpPr>
          <p:cNvPr id="6" name="TextBox 5">
            <a:extLst>
              <a:ext uri="{FF2B5EF4-FFF2-40B4-BE49-F238E27FC236}">
                <a16:creationId xmlns:a16="http://schemas.microsoft.com/office/drawing/2014/main" id="{DA462C3C-A3C7-474C-99C7-8F2090F06EC6}"/>
              </a:ext>
            </a:extLst>
          </p:cNvPr>
          <p:cNvSpPr txBox="1"/>
          <p:nvPr/>
        </p:nvSpPr>
        <p:spPr>
          <a:xfrm>
            <a:off x="465746" y="1225689"/>
            <a:ext cx="1014632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Target population: </a:t>
            </a:r>
            <a:r>
              <a:rPr lang="en-US" b="1" i="1" dirty="0"/>
              <a:t>Monthly New Acquisitions excluding Harp Loans</a:t>
            </a:r>
          </a:p>
          <a:p>
            <a:endParaRPr lang="en-US" dirty="0"/>
          </a:p>
          <a:p>
            <a:pPr marL="285750" indent="-285750">
              <a:buFont typeface="Arial" panose="020B0604020202020204" pitchFamily="34" charset="0"/>
              <a:buChar char="•"/>
            </a:pPr>
            <a:r>
              <a:rPr lang="en-US" dirty="0"/>
              <a:t>Economic Variables: </a:t>
            </a:r>
          </a:p>
          <a:p>
            <a:pPr marL="742950" lvl="1" indent="-285750">
              <a:buFont typeface="Arial" panose="020B0604020202020204" pitchFamily="34" charset="0"/>
              <a:buChar char="•"/>
            </a:pPr>
            <a:r>
              <a:rPr lang="en-US" dirty="0"/>
              <a:t>Short-term predictions: Any combination of </a:t>
            </a:r>
            <a:r>
              <a:rPr lang="en-US" b="1" i="1" dirty="0"/>
              <a:t>historical interest rates </a:t>
            </a:r>
            <a:r>
              <a:rPr lang="en-US" dirty="0"/>
              <a:t>and </a:t>
            </a:r>
            <a:r>
              <a:rPr lang="en-US" b="1" i="1" dirty="0"/>
              <a:t>historical home price appreciation </a:t>
            </a:r>
            <a:r>
              <a:rPr lang="en-US" dirty="0"/>
              <a:t>with different delays</a:t>
            </a:r>
          </a:p>
          <a:p>
            <a:pPr marL="742950" lvl="1" indent="-285750">
              <a:buFont typeface="Arial" panose="020B0604020202020204" pitchFamily="34" charset="0"/>
              <a:buChar char="•"/>
            </a:pPr>
            <a:r>
              <a:rPr lang="en-US" dirty="0"/>
              <a:t>Medium-to-long-term predictions: Reasonable accuracy can still be achieved with historical economic variables; however, forward economic scenarios can improve the accuracy of long-term (&gt;5 month) predictions.</a:t>
            </a:r>
          </a:p>
          <a:p>
            <a:pPr lvl="1"/>
            <a:endParaRPr lang="en-US" dirty="0"/>
          </a:p>
          <a:p>
            <a:pPr marL="285750" indent="-285750">
              <a:buFont typeface="Arial" panose="020B0604020202020204" pitchFamily="34" charset="0"/>
              <a:buChar char="•"/>
            </a:pPr>
            <a:r>
              <a:rPr lang="en-US" dirty="0"/>
              <a:t>Scenarios Analysis: </a:t>
            </a:r>
          </a:p>
          <a:p>
            <a:pPr marL="742950" lvl="1" indent="-285750">
              <a:buFont typeface="Arial" panose="020B0604020202020204" pitchFamily="34" charset="0"/>
              <a:buChar char="•"/>
            </a:pPr>
            <a:r>
              <a:rPr lang="en-US" dirty="0"/>
              <a:t>Customized forward economic scenarios including cooperate views(</a:t>
            </a:r>
            <a:r>
              <a:rPr lang="en-US" dirty="0" err="1"/>
              <a:t>e.g</a:t>
            </a:r>
            <a:r>
              <a:rPr lang="en-US" dirty="0"/>
              <a:t> CCFA)</a:t>
            </a:r>
          </a:p>
          <a:p>
            <a:pPr marL="742950" lvl="1" indent="-285750">
              <a:buFont typeface="Arial" panose="020B0604020202020204" pitchFamily="34" charset="0"/>
              <a:buChar char="•"/>
            </a:pPr>
            <a:r>
              <a:rPr lang="en-US" dirty="0"/>
              <a:t>Simulations from ML Lab collection of interest rate models </a:t>
            </a:r>
            <a:r>
              <a:rPr lang="en-US" dirty="0">
                <a:hlinkClick r:id="rId2"/>
              </a:rPr>
              <a:t>http://capm-sdbx-sf-devl-ec2.e003.fanniemae.com:8896/</a:t>
            </a:r>
            <a:r>
              <a:rPr lang="en-US" dirty="0"/>
              <a:t> </a:t>
            </a:r>
          </a:p>
          <a:p>
            <a:pPr marL="742950" lvl="1" indent="-285750">
              <a:buFont typeface="Arial" panose="020B0604020202020204" pitchFamily="34" charset="0"/>
              <a:buChar char="•"/>
            </a:pPr>
            <a:r>
              <a:rPr lang="en-US" dirty="0"/>
              <a:t>Realistic synthetic scenarios provided by hybrid deep generative models</a:t>
            </a:r>
          </a:p>
          <a:p>
            <a:pPr lvl="1"/>
            <a:endParaRPr lang="en-US" dirty="0"/>
          </a:p>
          <a:p>
            <a:pPr marL="285750" indent="-285750">
              <a:buFont typeface="Arial" panose="020B0604020202020204" pitchFamily="34" charset="0"/>
              <a:buChar char="•"/>
            </a:pPr>
            <a:r>
              <a:rPr lang="en-US" dirty="0"/>
              <a:t>Dataset:</a:t>
            </a:r>
          </a:p>
          <a:p>
            <a:pPr marL="742950" lvl="1" indent="-285750">
              <a:buFont typeface="Arial" panose="020B0604020202020204" pitchFamily="34" charset="0"/>
              <a:buChar char="•"/>
            </a:pPr>
            <a:r>
              <a:rPr lang="en-US" dirty="0"/>
              <a:t>The training period is from 201201 to 201606</a:t>
            </a:r>
          </a:p>
          <a:p>
            <a:pPr marL="742950" lvl="1" indent="-285750">
              <a:buFont typeface="Arial" panose="020B0604020202020204" pitchFamily="34" charset="0"/>
              <a:buChar char="•"/>
            </a:pPr>
            <a:r>
              <a:rPr lang="en-US" dirty="0"/>
              <a:t>The validation period is from 201607 to 201812</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82196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AB12-E91E-4A09-91BA-E1D3B0D31C13}"/>
              </a:ext>
            </a:extLst>
          </p:cNvPr>
          <p:cNvSpPr>
            <a:spLocks noGrp="1"/>
          </p:cNvSpPr>
          <p:nvPr>
            <p:ph type="title"/>
          </p:nvPr>
        </p:nvSpPr>
        <p:spPr>
          <a:xfrm>
            <a:off x="465746" y="466344"/>
            <a:ext cx="10507054" cy="452753"/>
          </a:xfrm>
        </p:spPr>
        <p:txBody>
          <a:bodyPr/>
          <a:lstStyle/>
          <a:p>
            <a:r>
              <a:rPr lang="en-US" sz="3600" dirty="0"/>
              <a:t>Benefits</a:t>
            </a:r>
          </a:p>
        </p:txBody>
      </p:sp>
      <p:sp>
        <p:nvSpPr>
          <p:cNvPr id="3" name="Footer Placeholder 2">
            <a:extLst>
              <a:ext uri="{FF2B5EF4-FFF2-40B4-BE49-F238E27FC236}">
                <a16:creationId xmlns:a16="http://schemas.microsoft.com/office/drawing/2014/main" id="{B5A29856-2786-4FA5-8225-96ADF087BB14}"/>
              </a:ext>
            </a:extLst>
          </p:cNvPr>
          <p:cNvSpPr>
            <a:spLocks noGrp="1"/>
          </p:cNvSpPr>
          <p:nvPr>
            <p:ph type="ftr" sz="quarter" idx="3"/>
          </p:nvPr>
        </p:nvSpPr>
        <p:spPr/>
        <p:txBody>
          <a:bodyPr/>
          <a:lstStyle/>
          <a:p>
            <a:r>
              <a:rPr lang="en-US"/>
              <a:t>SFA Profile Forecast</a:t>
            </a:r>
            <a:endParaRPr lang="en-US" dirty="0"/>
          </a:p>
        </p:txBody>
      </p:sp>
      <p:sp>
        <p:nvSpPr>
          <p:cNvPr id="4" name="Slide Number Placeholder 3">
            <a:extLst>
              <a:ext uri="{FF2B5EF4-FFF2-40B4-BE49-F238E27FC236}">
                <a16:creationId xmlns:a16="http://schemas.microsoft.com/office/drawing/2014/main" id="{C19B334A-89CC-45DF-9AEE-EC3DA596761C}"/>
              </a:ext>
            </a:extLst>
          </p:cNvPr>
          <p:cNvSpPr>
            <a:spLocks noGrp="1"/>
          </p:cNvSpPr>
          <p:nvPr>
            <p:ph type="sldNum" sz="quarter" idx="4"/>
          </p:nvPr>
        </p:nvSpPr>
        <p:spPr/>
        <p:txBody>
          <a:bodyPr/>
          <a:lstStyle/>
          <a:p>
            <a:fld id="{E9A7B2CC-D0DD-4B46-8236-2D7E2E95984A}" type="slidenum">
              <a:rPr lang="en-US" smtClean="0"/>
              <a:pPr/>
              <a:t>4</a:t>
            </a:fld>
            <a:endParaRPr lang="en-US" dirty="0"/>
          </a:p>
        </p:txBody>
      </p:sp>
      <p:graphicFrame>
        <p:nvGraphicFramePr>
          <p:cNvPr id="5" name="Chart 4">
            <a:extLst>
              <a:ext uri="{FF2B5EF4-FFF2-40B4-BE49-F238E27FC236}">
                <a16:creationId xmlns:a16="http://schemas.microsoft.com/office/drawing/2014/main" id="{3E706825-5702-4CFC-B49B-091DD53BDFE9}"/>
              </a:ext>
            </a:extLst>
          </p:cNvPr>
          <p:cNvGraphicFramePr>
            <a:graphicFrameLocks/>
          </p:cNvGraphicFramePr>
          <p:nvPr>
            <p:extLst>
              <p:ext uri="{D42A27DB-BD31-4B8C-83A1-F6EECF244321}">
                <p14:modId xmlns:p14="http://schemas.microsoft.com/office/powerpoint/2010/main" val="2882244045"/>
              </p:ext>
            </p:extLst>
          </p:nvPr>
        </p:nvGraphicFramePr>
        <p:xfrm>
          <a:off x="0" y="2346249"/>
          <a:ext cx="6134886" cy="35581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DCC1A76-81D7-4429-B8C8-30FD1CCAFD97}"/>
              </a:ext>
            </a:extLst>
          </p:cNvPr>
          <p:cNvGraphicFramePr>
            <a:graphicFrameLocks/>
          </p:cNvGraphicFramePr>
          <p:nvPr>
            <p:extLst>
              <p:ext uri="{D42A27DB-BD31-4B8C-83A1-F6EECF244321}">
                <p14:modId xmlns:p14="http://schemas.microsoft.com/office/powerpoint/2010/main" val="1117384203"/>
              </p:ext>
            </p:extLst>
          </p:nvPr>
        </p:nvGraphicFramePr>
        <p:xfrm>
          <a:off x="6383448" y="2449945"/>
          <a:ext cx="5568763" cy="361122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E1958AE-E692-46C3-B027-52258C607C56}"/>
              </a:ext>
            </a:extLst>
          </p:cNvPr>
          <p:cNvSpPr txBox="1"/>
          <p:nvPr/>
        </p:nvSpPr>
        <p:spPr>
          <a:xfrm>
            <a:off x="465746" y="1342862"/>
            <a:ext cx="5726048" cy="646331"/>
          </a:xfrm>
          <a:prstGeom prst="rect">
            <a:avLst/>
          </a:prstGeom>
          <a:noFill/>
        </p:spPr>
        <p:txBody>
          <a:bodyPr wrap="square" rtlCol="0">
            <a:spAutoFit/>
          </a:bodyPr>
          <a:lstStyle/>
          <a:p>
            <a:pPr marL="342900" indent="-342900">
              <a:buAutoNum type="arabicPeriod"/>
            </a:pPr>
            <a:r>
              <a:rPr lang="en-US" dirty="0"/>
              <a:t>The SFA model works for both short-term and long-term predictions (1-12 month forward)</a:t>
            </a:r>
          </a:p>
        </p:txBody>
      </p:sp>
      <p:sp>
        <p:nvSpPr>
          <p:cNvPr id="8" name="TextBox 7">
            <a:extLst>
              <a:ext uri="{FF2B5EF4-FFF2-40B4-BE49-F238E27FC236}">
                <a16:creationId xmlns:a16="http://schemas.microsoft.com/office/drawing/2014/main" id="{C4DD12FD-0494-4E9F-ADF2-0E6356A09B2D}"/>
              </a:ext>
            </a:extLst>
          </p:cNvPr>
          <p:cNvSpPr txBox="1"/>
          <p:nvPr/>
        </p:nvSpPr>
        <p:spPr>
          <a:xfrm>
            <a:off x="6505303" y="1361355"/>
            <a:ext cx="4979561" cy="646331"/>
          </a:xfrm>
          <a:prstGeom prst="rect">
            <a:avLst/>
          </a:prstGeom>
          <a:noFill/>
        </p:spPr>
        <p:txBody>
          <a:bodyPr wrap="square" rtlCol="0">
            <a:spAutoFit/>
          </a:bodyPr>
          <a:lstStyle/>
          <a:p>
            <a:r>
              <a:rPr lang="en-US" dirty="0"/>
              <a:t>2. The SFA model could capture regime shift earlier.</a:t>
            </a:r>
          </a:p>
        </p:txBody>
      </p:sp>
    </p:spTree>
    <p:extLst>
      <p:ext uri="{BB962C8B-B14F-4D97-AF65-F5344CB8AC3E}">
        <p14:creationId xmlns:p14="http://schemas.microsoft.com/office/powerpoint/2010/main" val="89248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4BDA-C33E-40FF-B6E9-71C22238F68A}"/>
              </a:ext>
            </a:extLst>
          </p:cNvPr>
          <p:cNvSpPr>
            <a:spLocks noGrp="1"/>
          </p:cNvSpPr>
          <p:nvPr>
            <p:ph type="title"/>
          </p:nvPr>
        </p:nvSpPr>
        <p:spPr>
          <a:xfrm>
            <a:off x="466344" y="466345"/>
            <a:ext cx="10315956" cy="452753"/>
          </a:xfrm>
        </p:spPr>
        <p:txBody>
          <a:bodyPr/>
          <a:lstStyle/>
          <a:p>
            <a:r>
              <a:rPr lang="en-US" sz="3600" dirty="0"/>
              <a:t>FNMA  2020 Monthly  Acquisition  Volumes @ 20200101</a:t>
            </a:r>
          </a:p>
        </p:txBody>
      </p:sp>
      <p:sp>
        <p:nvSpPr>
          <p:cNvPr id="5" name="Footer Placeholder 4">
            <a:extLst>
              <a:ext uri="{FF2B5EF4-FFF2-40B4-BE49-F238E27FC236}">
                <a16:creationId xmlns:a16="http://schemas.microsoft.com/office/drawing/2014/main" id="{04D54A68-A47E-4E00-811C-44A1841BF722}"/>
              </a:ext>
            </a:extLst>
          </p:cNvPr>
          <p:cNvSpPr>
            <a:spLocks noGrp="1"/>
          </p:cNvSpPr>
          <p:nvPr>
            <p:ph type="ftr" sz="quarter" idx="3"/>
          </p:nvPr>
        </p:nvSpPr>
        <p:spPr/>
        <p:txBody>
          <a:bodyPr/>
          <a:lstStyle/>
          <a:p>
            <a:r>
              <a:rPr lang="en-US" dirty="0"/>
              <a:t>SFA Profile Forecast</a:t>
            </a:r>
          </a:p>
        </p:txBody>
      </p:sp>
      <p:sp>
        <p:nvSpPr>
          <p:cNvPr id="6" name="Slide Number Placeholder 5">
            <a:extLst>
              <a:ext uri="{FF2B5EF4-FFF2-40B4-BE49-F238E27FC236}">
                <a16:creationId xmlns:a16="http://schemas.microsoft.com/office/drawing/2014/main" id="{6211E825-E7A1-4A8C-9C83-A57973B4E77E}"/>
              </a:ext>
            </a:extLst>
          </p:cNvPr>
          <p:cNvSpPr>
            <a:spLocks noGrp="1"/>
          </p:cNvSpPr>
          <p:nvPr>
            <p:ph type="sldNum" sz="quarter" idx="4"/>
          </p:nvPr>
        </p:nvSpPr>
        <p:spPr/>
        <p:txBody>
          <a:bodyPr/>
          <a:lstStyle/>
          <a:p>
            <a:fld id="{E9A7B2CC-D0DD-4B46-8236-2D7E2E95984A}" type="slidenum">
              <a:rPr lang="en-US" smtClean="0"/>
              <a:pPr/>
              <a:t>5</a:t>
            </a:fld>
            <a:endParaRPr lang="en-US" dirty="0"/>
          </a:p>
        </p:txBody>
      </p:sp>
      <p:graphicFrame>
        <p:nvGraphicFramePr>
          <p:cNvPr id="10" name="Picture Placeholder 9">
            <a:extLst>
              <a:ext uri="{FF2B5EF4-FFF2-40B4-BE49-F238E27FC236}">
                <a16:creationId xmlns:a16="http://schemas.microsoft.com/office/drawing/2014/main" id="{9BA8EA7F-5C4E-4162-814A-DDD7B6EFF53C}"/>
              </a:ext>
            </a:extLst>
          </p:cNvPr>
          <p:cNvGraphicFramePr>
            <a:graphicFrameLocks noGrp="1"/>
          </p:cNvGraphicFramePr>
          <p:nvPr>
            <p:ph type="pic" sz="quarter" idx="19"/>
          </p:nvPr>
        </p:nvGraphicFramePr>
        <p:xfrm>
          <a:off x="1638001" y="1299911"/>
          <a:ext cx="8915998" cy="5108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419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49C3-5BA7-478C-A5C3-6F799F558618}"/>
              </a:ext>
            </a:extLst>
          </p:cNvPr>
          <p:cNvSpPr>
            <a:spLocks noGrp="1"/>
          </p:cNvSpPr>
          <p:nvPr>
            <p:ph type="title"/>
          </p:nvPr>
        </p:nvSpPr>
        <p:spPr>
          <a:xfrm>
            <a:off x="465746" y="466344"/>
            <a:ext cx="10507054" cy="792268"/>
          </a:xfrm>
        </p:spPr>
        <p:txBody>
          <a:bodyPr/>
          <a:lstStyle/>
          <a:p>
            <a:r>
              <a:rPr lang="en-US" dirty="0"/>
              <a:t>Questions?</a:t>
            </a:r>
          </a:p>
        </p:txBody>
      </p:sp>
      <p:sp>
        <p:nvSpPr>
          <p:cNvPr id="3" name="Footer Placeholder 2">
            <a:extLst>
              <a:ext uri="{FF2B5EF4-FFF2-40B4-BE49-F238E27FC236}">
                <a16:creationId xmlns:a16="http://schemas.microsoft.com/office/drawing/2014/main" id="{BB26CC5C-1FA2-4948-89B2-59142F21C326}"/>
              </a:ext>
            </a:extLst>
          </p:cNvPr>
          <p:cNvSpPr>
            <a:spLocks noGrp="1"/>
          </p:cNvSpPr>
          <p:nvPr>
            <p:ph type="ftr" sz="quarter" idx="3"/>
          </p:nvPr>
        </p:nvSpPr>
        <p:spPr/>
        <p:txBody>
          <a:bodyPr/>
          <a:lstStyle/>
          <a:p>
            <a:r>
              <a:rPr lang="en-US"/>
              <a:t>SFA Profile Forecast</a:t>
            </a:r>
            <a:endParaRPr lang="en-US" dirty="0"/>
          </a:p>
        </p:txBody>
      </p:sp>
      <p:sp>
        <p:nvSpPr>
          <p:cNvPr id="4" name="Slide Number Placeholder 3">
            <a:extLst>
              <a:ext uri="{FF2B5EF4-FFF2-40B4-BE49-F238E27FC236}">
                <a16:creationId xmlns:a16="http://schemas.microsoft.com/office/drawing/2014/main" id="{449DAAF7-D246-40A7-BD1C-9D14D74A50B6}"/>
              </a:ext>
            </a:extLst>
          </p:cNvPr>
          <p:cNvSpPr>
            <a:spLocks noGrp="1"/>
          </p:cNvSpPr>
          <p:nvPr>
            <p:ph type="sldNum" sz="quarter" idx="4"/>
          </p:nvPr>
        </p:nvSpPr>
        <p:spPr/>
        <p:txBody>
          <a:bodyPr/>
          <a:lstStyle/>
          <a:p>
            <a:fld id="{E9A7B2CC-D0DD-4B46-8236-2D7E2E95984A}" type="slidenum">
              <a:rPr lang="en-US" smtClean="0"/>
              <a:pPr/>
              <a:t>6</a:t>
            </a:fld>
            <a:endParaRPr lang="en-US" dirty="0"/>
          </a:p>
        </p:txBody>
      </p:sp>
    </p:spTree>
    <p:extLst>
      <p:ext uri="{BB962C8B-B14F-4D97-AF65-F5344CB8AC3E}">
        <p14:creationId xmlns:p14="http://schemas.microsoft.com/office/powerpoint/2010/main" val="54407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age slides">
  <a:themeElements>
    <a:clrScheme name="Fannie Mae Internal Brand Colors">
      <a:dk1>
        <a:srgbClr val="000000"/>
      </a:dk1>
      <a:lt1>
        <a:sysClr val="window" lastClr="FFFFFF"/>
      </a:lt1>
      <a:dk2>
        <a:srgbClr val="000F2B"/>
      </a:dk2>
      <a:lt2>
        <a:srgbClr val="D9D7DC"/>
      </a:lt2>
      <a:accent1>
        <a:srgbClr val="0075D4"/>
      </a:accent1>
      <a:accent2>
        <a:srgbClr val="E75400"/>
      </a:accent2>
      <a:accent3>
        <a:srgbClr val="C09000"/>
      </a:accent3>
      <a:accent4>
        <a:srgbClr val="574AA6"/>
      </a:accent4>
      <a:accent5>
        <a:srgbClr val="21AC2B"/>
      </a:accent5>
      <a:accent6>
        <a:srgbClr val="D8473A"/>
      </a:accent6>
      <a:hlink>
        <a:srgbClr val="0075D4"/>
      </a:hlink>
      <a:folHlink>
        <a:srgbClr val="574AA6"/>
      </a:folHlink>
    </a:clrScheme>
    <a:fontScheme name="Fannie Mae, 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nal Brand PowerPoint Template.potx" id="{06270699-9E99-411D-8ADE-F5BD11E03269}" vid="{85211DD1-82E6-40BC-ADC0-5FD8CD0AB6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1170</TotalTime>
  <Words>297</Words>
  <Application>Microsoft Office PowerPoint</Application>
  <PresentationFormat>Widescreen</PresentationFormat>
  <Paragraphs>58</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Source Sans Pro</vt:lpstr>
      <vt:lpstr>Office Theme</vt:lpstr>
      <vt:lpstr>Image slides</vt:lpstr>
      <vt:lpstr>SFA Profile Forecast Model</vt:lpstr>
      <vt:lpstr>PowerPoint Presentation</vt:lpstr>
      <vt:lpstr>PowerPoint Presentation</vt:lpstr>
      <vt:lpstr>Benefits</vt:lpstr>
      <vt:lpstr>FNMA  2020 Monthly  Acquisition  Volumes @ 20200101</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SFA Profile Forecast Model</dc:title>
  <dc:creator>Miao, Xuliang</dc:creator>
  <cp:lastModifiedBy>Miao, Xuliang</cp:lastModifiedBy>
  <cp:revision>7</cp:revision>
  <dcterms:created xsi:type="dcterms:W3CDTF">2020-02-25T19:37:27Z</dcterms:created>
  <dcterms:modified xsi:type="dcterms:W3CDTF">2020-02-26T15:08:27Z</dcterms:modified>
</cp:coreProperties>
</file>