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9" r:id="rId2"/>
    <p:sldId id="271" r:id="rId3"/>
    <p:sldId id="272" r:id="rId4"/>
    <p:sldId id="263" r:id="rId5"/>
    <p:sldId id="265" r:id="rId6"/>
    <p:sldId id="274" r:id="rId7"/>
    <p:sldId id="267" r:id="rId8"/>
    <p:sldId id="277" r:id="rId9"/>
    <p:sldId id="276" r:id="rId10"/>
  </p:sldIdLst>
  <p:sldSz cx="9144000" cy="5143500" type="screen16x9"/>
  <p:notesSz cx="6858000" cy="9144000"/>
  <p:embeddedFontLst>
    <p:embeddedFont>
      <p:font typeface="方正细谭黑简体" charset="-122"/>
      <p:regular r:id="rId11"/>
    </p:embeddedFont>
    <p:embeddedFont>
      <p:font typeface="微软雅黑" pitchFamily="34" charset="-122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DEC3"/>
    <a:srgbClr val="F700ED"/>
    <a:srgbClr val="037CFA"/>
    <a:srgbClr val="B9FFF7"/>
    <a:srgbClr val="4BFFEA"/>
    <a:srgbClr val="261D38"/>
    <a:srgbClr val="767570"/>
    <a:srgbClr val="D9DAD5"/>
    <a:srgbClr val="C77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64" y="-96"/>
      </p:cViewPr>
      <p:guideLst>
        <p:guide orient="horz" pos="1620"/>
        <p:guide pos="7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1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80528" y="915566"/>
            <a:ext cx="6273899" cy="1676444"/>
            <a:chOff x="-180528" y="915566"/>
            <a:chExt cx="6273899" cy="1676444"/>
          </a:xfrm>
        </p:grpSpPr>
        <p:sp>
          <p:nvSpPr>
            <p:cNvPr id="27" name="任意多边形 26"/>
            <p:cNvSpPr/>
            <p:nvPr/>
          </p:nvSpPr>
          <p:spPr>
            <a:xfrm>
              <a:off x="-180528" y="1856336"/>
              <a:ext cx="2520014" cy="648332"/>
            </a:xfrm>
            <a:custGeom>
              <a:avLst/>
              <a:gdLst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3238 h 1451981"/>
                <a:gd name="connsiteX1" fmla="*/ 712520 w 4726380"/>
                <a:gd name="connsiteY1" fmla="*/ 1451383 h 1451981"/>
                <a:gd name="connsiteX2" fmla="*/ 1543793 w 4726380"/>
                <a:gd name="connsiteY2" fmla="*/ 596360 h 1451981"/>
                <a:gd name="connsiteX3" fmla="*/ 2303813 w 4726380"/>
                <a:gd name="connsiteY3" fmla="*/ 1154500 h 1451981"/>
                <a:gd name="connsiteX4" fmla="*/ 2790701 w 4726380"/>
                <a:gd name="connsiteY4" fmla="*/ 715112 h 1451981"/>
                <a:gd name="connsiteX5" fmla="*/ 3503221 w 4726380"/>
                <a:gd name="connsiteY5" fmla="*/ 2594 h 1451981"/>
                <a:gd name="connsiteX6" fmla="*/ 4726380 w 4726380"/>
                <a:gd name="connsiteY6" fmla="*/ 988246 h 1451981"/>
                <a:gd name="connsiteX7" fmla="*/ 4726380 w 4726380"/>
                <a:gd name="connsiteY7" fmla="*/ 988246 h 1451981"/>
                <a:gd name="connsiteX0" fmla="*/ 0 w 4726380"/>
                <a:gd name="connsiteY0" fmla="*/ 754945 h 1503688"/>
                <a:gd name="connsiteX1" fmla="*/ 712520 w 4726380"/>
                <a:gd name="connsiteY1" fmla="*/ 1503090 h 1503688"/>
                <a:gd name="connsiteX2" fmla="*/ 1543793 w 4726380"/>
                <a:gd name="connsiteY2" fmla="*/ 648067 h 1503688"/>
                <a:gd name="connsiteX3" fmla="*/ 2303813 w 4726380"/>
                <a:gd name="connsiteY3" fmla="*/ 1206207 h 1503688"/>
                <a:gd name="connsiteX4" fmla="*/ 2790701 w 4726380"/>
                <a:gd name="connsiteY4" fmla="*/ 766819 h 1503688"/>
                <a:gd name="connsiteX5" fmla="*/ 3503221 w 4726380"/>
                <a:gd name="connsiteY5" fmla="*/ 54301 h 1503688"/>
                <a:gd name="connsiteX6" fmla="*/ 4726380 w 4726380"/>
                <a:gd name="connsiteY6" fmla="*/ 1039953 h 1503688"/>
                <a:gd name="connsiteX7" fmla="*/ 4726380 w 4726380"/>
                <a:gd name="connsiteY7" fmla="*/ 1039953 h 1503688"/>
                <a:gd name="connsiteX0" fmla="*/ 0 w 4726380"/>
                <a:gd name="connsiteY0" fmla="*/ 739908 h 1488651"/>
                <a:gd name="connsiteX1" fmla="*/ 712520 w 4726380"/>
                <a:gd name="connsiteY1" fmla="*/ 1488053 h 1488651"/>
                <a:gd name="connsiteX2" fmla="*/ 1543793 w 4726380"/>
                <a:gd name="connsiteY2" fmla="*/ 633030 h 1488651"/>
                <a:gd name="connsiteX3" fmla="*/ 2303813 w 4726380"/>
                <a:gd name="connsiteY3" fmla="*/ 1191170 h 1488651"/>
                <a:gd name="connsiteX4" fmla="*/ 2790701 w 4726380"/>
                <a:gd name="connsiteY4" fmla="*/ 751782 h 1488651"/>
                <a:gd name="connsiteX5" fmla="*/ 3503221 w 4726380"/>
                <a:gd name="connsiteY5" fmla="*/ 39264 h 1488651"/>
                <a:gd name="connsiteX6" fmla="*/ 4726380 w 4726380"/>
                <a:gd name="connsiteY6" fmla="*/ 1024916 h 1488651"/>
                <a:gd name="connsiteX7" fmla="*/ 4726380 w 4726380"/>
                <a:gd name="connsiteY7" fmla="*/ 1024916 h 1488651"/>
                <a:gd name="connsiteX0" fmla="*/ 0 w 4726380"/>
                <a:gd name="connsiteY0" fmla="*/ 708258 h 1457001"/>
                <a:gd name="connsiteX1" fmla="*/ 712520 w 4726380"/>
                <a:gd name="connsiteY1" fmla="*/ 1456403 h 1457001"/>
                <a:gd name="connsiteX2" fmla="*/ 1543793 w 4726380"/>
                <a:gd name="connsiteY2" fmla="*/ 601380 h 1457001"/>
                <a:gd name="connsiteX3" fmla="*/ 2303813 w 4726380"/>
                <a:gd name="connsiteY3" fmla="*/ 1159520 h 1457001"/>
                <a:gd name="connsiteX4" fmla="*/ 2790701 w 4726380"/>
                <a:gd name="connsiteY4" fmla="*/ 720132 h 1457001"/>
                <a:gd name="connsiteX5" fmla="*/ 3503221 w 4726380"/>
                <a:gd name="connsiteY5" fmla="*/ 7614 h 1457001"/>
                <a:gd name="connsiteX6" fmla="*/ 4726380 w 4726380"/>
                <a:gd name="connsiteY6" fmla="*/ 993266 h 1457001"/>
                <a:gd name="connsiteX7" fmla="*/ 4726380 w 4726380"/>
                <a:gd name="connsiteY7" fmla="*/ 993266 h 1457001"/>
                <a:gd name="connsiteX0" fmla="*/ 0 w 4726380"/>
                <a:gd name="connsiteY0" fmla="*/ 721265 h 1470008"/>
                <a:gd name="connsiteX1" fmla="*/ 712520 w 4726380"/>
                <a:gd name="connsiteY1" fmla="*/ 1469410 h 1470008"/>
                <a:gd name="connsiteX2" fmla="*/ 1543793 w 4726380"/>
                <a:gd name="connsiteY2" fmla="*/ 614387 h 1470008"/>
                <a:gd name="connsiteX3" fmla="*/ 2303813 w 4726380"/>
                <a:gd name="connsiteY3" fmla="*/ 1172527 h 1470008"/>
                <a:gd name="connsiteX4" fmla="*/ 2790701 w 4726380"/>
                <a:gd name="connsiteY4" fmla="*/ 733139 h 1470008"/>
                <a:gd name="connsiteX5" fmla="*/ 3716977 w 4726380"/>
                <a:gd name="connsiteY5" fmla="*/ 8746 h 1470008"/>
                <a:gd name="connsiteX6" fmla="*/ 4726380 w 4726380"/>
                <a:gd name="connsiteY6" fmla="*/ 1006273 h 1470008"/>
                <a:gd name="connsiteX7" fmla="*/ 4726380 w 4726380"/>
                <a:gd name="connsiteY7" fmla="*/ 1006273 h 1470008"/>
                <a:gd name="connsiteX0" fmla="*/ 0 w 4726380"/>
                <a:gd name="connsiteY0" fmla="*/ 718086 h 1466829"/>
                <a:gd name="connsiteX1" fmla="*/ 712520 w 4726380"/>
                <a:gd name="connsiteY1" fmla="*/ 1466231 h 1466829"/>
                <a:gd name="connsiteX2" fmla="*/ 1543793 w 4726380"/>
                <a:gd name="connsiteY2" fmla="*/ 611208 h 1466829"/>
                <a:gd name="connsiteX3" fmla="*/ 2303813 w 4726380"/>
                <a:gd name="connsiteY3" fmla="*/ 1169348 h 1466829"/>
                <a:gd name="connsiteX4" fmla="*/ 2790701 w 4726380"/>
                <a:gd name="connsiteY4" fmla="*/ 729960 h 1466829"/>
                <a:gd name="connsiteX5" fmla="*/ 3716977 w 4726380"/>
                <a:gd name="connsiteY5" fmla="*/ 5567 h 1466829"/>
                <a:gd name="connsiteX6" fmla="*/ 4726380 w 4726380"/>
                <a:gd name="connsiteY6" fmla="*/ 1003094 h 1466829"/>
                <a:gd name="connsiteX7" fmla="*/ 4726380 w 4726380"/>
                <a:gd name="connsiteY7" fmla="*/ 1003094 h 1466829"/>
                <a:gd name="connsiteX0" fmla="*/ 0 w 4811065"/>
                <a:gd name="connsiteY0" fmla="*/ 717956 h 1466699"/>
                <a:gd name="connsiteX1" fmla="*/ 712520 w 4811065"/>
                <a:gd name="connsiteY1" fmla="*/ 1466101 h 1466699"/>
                <a:gd name="connsiteX2" fmla="*/ 1543793 w 4811065"/>
                <a:gd name="connsiteY2" fmla="*/ 611078 h 1466699"/>
                <a:gd name="connsiteX3" fmla="*/ 2303813 w 4811065"/>
                <a:gd name="connsiteY3" fmla="*/ 1169218 h 1466699"/>
                <a:gd name="connsiteX4" fmla="*/ 2790701 w 4811065"/>
                <a:gd name="connsiteY4" fmla="*/ 729830 h 1466699"/>
                <a:gd name="connsiteX5" fmla="*/ 3716977 w 4811065"/>
                <a:gd name="connsiteY5" fmla="*/ 5437 h 1466699"/>
                <a:gd name="connsiteX6" fmla="*/ 4726380 w 4811065"/>
                <a:gd name="connsiteY6" fmla="*/ 1002964 h 1466699"/>
                <a:gd name="connsiteX7" fmla="*/ 4762006 w 4811065"/>
                <a:gd name="connsiteY7" fmla="*/ 860460 h 1466699"/>
                <a:gd name="connsiteX0" fmla="*/ 0 w 4726380"/>
                <a:gd name="connsiteY0" fmla="*/ 717956 h 1466699"/>
                <a:gd name="connsiteX1" fmla="*/ 712520 w 4726380"/>
                <a:gd name="connsiteY1" fmla="*/ 1466101 h 1466699"/>
                <a:gd name="connsiteX2" fmla="*/ 1543793 w 4726380"/>
                <a:gd name="connsiteY2" fmla="*/ 611078 h 1466699"/>
                <a:gd name="connsiteX3" fmla="*/ 2303813 w 4726380"/>
                <a:gd name="connsiteY3" fmla="*/ 1169218 h 1466699"/>
                <a:gd name="connsiteX4" fmla="*/ 2790701 w 4726380"/>
                <a:gd name="connsiteY4" fmla="*/ 729830 h 1466699"/>
                <a:gd name="connsiteX5" fmla="*/ 3716977 w 4726380"/>
                <a:gd name="connsiteY5" fmla="*/ 5437 h 1466699"/>
                <a:gd name="connsiteX6" fmla="*/ 4726380 w 4726380"/>
                <a:gd name="connsiteY6" fmla="*/ 1002964 h 1466699"/>
                <a:gd name="connsiteX0" fmla="*/ 0 w 4797632"/>
                <a:gd name="connsiteY0" fmla="*/ 713040 h 1461783"/>
                <a:gd name="connsiteX1" fmla="*/ 712520 w 4797632"/>
                <a:gd name="connsiteY1" fmla="*/ 1461185 h 1461783"/>
                <a:gd name="connsiteX2" fmla="*/ 1543793 w 4797632"/>
                <a:gd name="connsiteY2" fmla="*/ 606162 h 1461783"/>
                <a:gd name="connsiteX3" fmla="*/ 2303813 w 4797632"/>
                <a:gd name="connsiteY3" fmla="*/ 1164302 h 1461783"/>
                <a:gd name="connsiteX4" fmla="*/ 2790701 w 4797632"/>
                <a:gd name="connsiteY4" fmla="*/ 724914 h 1461783"/>
                <a:gd name="connsiteX5" fmla="*/ 3716977 w 4797632"/>
                <a:gd name="connsiteY5" fmla="*/ 521 h 1461783"/>
                <a:gd name="connsiteX6" fmla="*/ 4797632 w 4797632"/>
                <a:gd name="connsiteY6" fmla="*/ 843669 h 1461783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2790701 w 4797632"/>
                <a:gd name="connsiteY4" fmla="*/ 731095 h 1467964"/>
                <a:gd name="connsiteX5" fmla="*/ 3716977 w 4797632"/>
                <a:gd name="connsiteY5" fmla="*/ 6702 h 1467964"/>
                <a:gd name="connsiteX6" fmla="*/ 4797632 w 4797632"/>
                <a:gd name="connsiteY6" fmla="*/ 849850 h 1467964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3716977 w 4797632"/>
                <a:gd name="connsiteY4" fmla="*/ 6702 h 1467964"/>
                <a:gd name="connsiteX5" fmla="*/ 4797632 w 4797632"/>
                <a:gd name="connsiteY5" fmla="*/ 849850 h 1467964"/>
                <a:gd name="connsiteX0" fmla="*/ 0 w 4797632"/>
                <a:gd name="connsiteY0" fmla="*/ 713290 h 1462033"/>
                <a:gd name="connsiteX1" fmla="*/ 712520 w 4797632"/>
                <a:gd name="connsiteY1" fmla="*/ 1461435 h 1462033"/>
                <a:gd name="connsiteX2" fmla="*/ 1543793 w 4797632"/>
                <a:gd name="connsiteY2" fmla="*/ 606412 h 1462033"/>
                <a:gd name="connsiteX3" fmla="*/ 2303813 w 4797632"/>
                <a:gd name="connsiteY3" fmla="*/ 1164552 h 1462033"/>
                <a:gd name="connsiteX4" fmla="*/ 3716977 w 4797632"/>
                <a:gd name="connsiteY4" fmla="*/ 771 h 1462033"/>
                <a:gd name="connsiteX5" fmla="*/ 4797632 w 4797632"/>
                <a:gd name="connsiteY5" fmla="*/ 843919 h 1462033"/>
                <a:gd name="connsiteX0" fmla="*/ 0 w 4797632"/>
                <a:gd name="connsiteY0" fmla="*/ 714511 h 1463254"/>
                <a:gd name="connsiteX1" fmla="*/ 712520 w 4797632"/>
                <a:gd name="connsiteY1" fmla="*/ 1462656 h 1463254"/>
                <a:gd name="connsiteX2" fmla="*/ 1543793 w 4797632"/>
                <a:gd name="connsiteY2" fmla="*/ 607633 h 1463254"/>
                <a:gd name="connsiteX3" fmla="*/ 2303813 w 4797632"/>
                <a:gd name="connsiteY3" fmla="*/ 1165773 h 1463254"/>
                <a:gd name="connsiteX4" fmla="*/ 3716977 w 4797632"/>
                <a:gd name="connsiteY4" fmla="*/ 1992 h 1463254"/>
                <a:gd name="connsiteX5" fmla="*/ 4797632 w 4797632"/>
                <a:gd name="connsiteY5" fmla="*/ 845140 h 1463254"/>
                <a:gd name="connsiteX0" fmla="*/ 0 w 4797632"/>
                <a:gd name="connsiteY0" fmla="*/ 712778 h 1461521"/>
                <a:gd name="connsiteX1" fmla="*/ 712520 w 4797632"/>
                <a:gd name="connsiteY1" fmla="*/ 1460923 h 1461521"/>
                <a:gd name="connsiteX2" fmla="*/ 1543793 w 4797632"/>
                <a:gd name="connsiteY2" fmla="*/ 605900 h 1461521"/>
                <a:gd name="connsiteX3" fmla="*/ 2303813 w 4797632"/>
                <a:gd name="connsiteY3" fmla="*/ 1164040 h 1461521"/>
                <a:gd name="connsiteX4" fmla="*/ 3716977 w 4797632"/>
                <a:gd name="connsiteY4" fmla="*/ 259 h 1461521"/>
                <a:gd name="connsiteX5" fmla="*/ 4797632 w 4797632"/>
                <a:gd name="connsiteY5" fmla="*/ 843407 h 1461521"/>
                <a:gd name="connsiteX0" fmla="*/ 0 w 4607627"/>
                <a:gd name="connsiteY0" fmla="*/ 712771 h 1461514"/>
                <a:gd name="connsiteX1" fmla="*/ 712520 w 4607627"/>
                <a:gd name="connsiteY1" fmla="*/ 1460916 h 1461514"/>
                <a:gd name="connsiteX2" fmla="*/ 1543793 w 4607627"/>
                <a:gd name="connsiteY2" fmla="*/ 605893 h 1461514"/>
                <a:gd name="connsiteX3" fmla="*/ 2303813 w 4607627"/>
                <a:gd name="connsiteY3" fmla="*/ 1164033 h 1461514"/>
                <a:gd name="connsiteX4" fmla="*/ 3716977 w 4607627"/>
                <a:gd name="connsiteY4" fmla="*/ 252 h 1461514"/>
                <a:gd name="connsiteX5" fmla="*/ 4607627 w 4607627"/>
                <a:gd name="connsiteY5" fmla="*/ 1057156 h 1461514"/>
                <a:gd name="connsiteX0" fmla="*/ 0 w 4607627"/>
                <a:gd name="connsiteY0" fmla="*/ 713662 h 1462405"/>
                <a:gd name="connsiteX1" fmla="*/ 712520 w 4607627"/>
                <a:gd name="connsiteY1" fmla="*/ 1461807 h 1462405"/>
                <a:gd name="connsiteX2" fmla="*/ 1543793 w 4607627"/>
                <a:gd name="connsiteY2" fmla="*/ 606784 h 1462405"/>
                <a:gd name="connsiteX3" fmla="*/ 2303813 w 4607627"/>
                <a:gd name="connsiteY3" fmla="*/ 1164924 h 1462405"/>
                <a:gd name="connsiteX4" fmla="*/ 3716977 w 4607627"/>
                <a:gd name="connsiteY4" fmla="*/ 1143 h 1462405"/>
                <a:gd name="connsiteX5" fmla="*/ 4607627 w 4607627"/>
                <a:gd name="connsiteY5" fmla="*/ 1058047 h 1462405"/>
                <a:gd name="connsiteX0" fmla="*/ 0 w 4868885"/>
                <a:gd name="connsiteY0" fmla="*/ 713065 h 1461808"/>
                <a:gd name="connsiteX1" fmla="*/ 712520 w 4868885"/>
                <a:gd name="connsiteY1" fmla="*/ 1461210 h 1461808"/>
                <a:gd name="connsiteX2" fmla="*/ 1543793 w 4868885"/>
                <a:gd name="connsiteY2" fmla="*/ 606187 h 1461808"/>
                <a:gd name="connsiteX3" fmla="*/ 2303813 w 4868885"/>
                <a:gd name="connsiteY3" fmla="*/ 1164327 h 1461808"/>
                <a:gd name="connsiteX4" fmla="*/ 3716977 w 4868885"/>
                <a:gd name="connsiteY4" fmla="*/ 546 h 1461808"/>
                <a:gd name="connsiteX5" fmla="*/ 4868885 w 4868885"/>
                <a:gd name="connsiteY5" fmla="*/ 1009949 h 1461808"/>
                <a:gd name="connsiteX0" fmla="*/ 0 w 3716977"/>
                <a:gd name="connsiteY0" fmla="*/ 712519 h 1461262"/>
                <a:gd name="connsiteX1" fmla="*/ 712520 w 3716977"/>
                <a:gd name="connsiteY1" fmla="*/ 1460664 h 1461262"/>
                <a:gd name="connsiteX2" fmla="*/ 1543793 w 3716977"/>
                <a:gd name="connsiteY2" fmla="*/ 605641 h 1461262"/>
                <a:gd name="connsiteX3" fmla="*/ 2303813 w 3716977"/>
                <a:gd name="connsiteY3" fmla="*/ 1163781 h 1461262"/>
                <a:gd name="connsiteX4" fmla="*/ 3716977 w 3716977"/>
                <a:gd name="connsiteY4" fmla="*/ 0 h 1461262"/>
                <a:gd name="connsiteX0" fmla="*/ 0 w 2303813"/>
                <a:gd name="connsiteY0" fmla="*/ 109358 h 858101"/>
                <a:gd name="connsiteX1" fmla="*/ 712520 w 2303813"/>
                <a:gd name="connsiteY1" fmla="*/ 857503 h 858101"/>
                <a:gd name="connsiteX2" fmla="*/ 1543793 w 2303813"/>
                <a:gd name="connsiteY2" fmla="*/ 2480 h 858101"/>
                <a:gd name="connsiteX3" fmla="*/ 2303813 w 2303813"/>
                <a:gd name="connsiteY3" fmla="*/ 560620 h 858101"/>
                <a:gd name="connsiteX0" fmla="*/ 0 w 2363640"/>
                <a:gd name="connsiteY0" fmla="*/ 109358 h 858101"/>
                <a:gd name="connsiteX1" fmla="*/ 712520 w 2363640"/>
                <a:gd name="connsiteY1" fmla="*/ 857503 h 858101"/>
                <a:gd name="connsiteX2" fmla="*/ 1543793 w 2363640"/>
                <a:gd name="connsiteY2" fmla="*/ 2480 h 858101"/>
                <a:gd name="connsiteX3" fmla="*/ 2303813 w 2363640"/>
                <a:gd name="connsiteY3" fmla="*/ 560620 h 858101"/>
                <a:gd name="connsiteX4" fmla="*/ 2315688 w 2363640"/>
                <a:gd name="connsiteY4" fmla="*/ 518212 h 858101"/>
                <a:gd name="connsiteX0" fmla="*/ 0 w 2695699"/>
                <a:gd name="connsiteY0" fmla="*/ 110101 h 858844"/>
                <a:gd name="connsiteX1" fmla="*/ 712520 w 2695699"/>
                <a:gd name="connsiteY1" fmla="*/ 858246 h 858844"/>
                <a:gd name="connsiteX2" fmla="*/ 1543793 w 2695699"/>
                <a:gd name="connsiteY2" fmla="*/ 3223 h 858844"/>
                <a:gd name="connsiteX3" fmla="*/ 2303813 w 2695699"/>
                <a:gd name="connsiteY3" fmla="*/ 561363 h 858844"/>
                <a:gd name="connsiteX4" fmla="*/ 2695699 w 2695699"/>
                <a:gd name="connsiteY4" fmla="*/ 435827 h 858844"/>
                <a:gd name="connsiteX0" fmla="*/ 0 w 3004457"/>
                <a:gd name="connsiteY0" fmla="*/ 109886 h 858629"/>
                <a:gd name="connsiteX1" fmla="*/ 712520 w 3004457"/>
                <a:gd name="connsiteY1" fmla="*/ 858031 h 858629"/>
                <a:gd name="connsiteX2" fmla="*/ 1543793 w 3004457"/>
                <a:gd name="connsiteY2" fmla="*/ 3008 h 858629"/>
                <a:gd name="connsiteX3" fmla="*/ 2303813 w 3004457"/>
                <a:gd name="connsiteY3" fmla="*/ 561148 h 858629"/>
                <a:gd name="connsiteX4" fmla="*/ 3004457 w 3004457"/>
                <a:gd name="connsiteY4" fmla="*/ 186231 h 858629"/>
                <a:gd name="connsiteX0" fmla="*/ 0 w 3004457"/>
                <a:gd name="connsiteY0" fmla="*/ 110047 h 858790"/>
                <a:gd name="connsiteX1" fmla="*/ 712520 w 3004457"/>
                <a:gd name="connsiteY1" fmla="*/ 858192 h 858790"/>
                <a:gd name="connsiteX2" fmla="*/ 1543793 w 3004457"/>
                <a:gd name="connsiteY2" fmla="*/ 3169 h 858790"/>
                <a:gd name="connsiteX3" fmla="*/ 2303813 w 3004457"/>
                <a:gd name="connsiteY3" fmla="*/ 561309 h 858790"/>
                <a:gd name="connsiteX4" fmla="*/ 2719448 w 3004457"/>
                <a:gd name="connsiteY4" fmla="*/ 376397 h 858790"/>
                <a:gd name="connsiteX5" fmla="*/ 3004457 w 3004457"/>
                <a:gd name="connsiteY5" fmla="*/ 186392 h 858790"/>
                <a:gd name="connsiteX0" fmla="*/ 0 w 2719448"/>
                <a:gd name="connsiteY0" fmla="*/ 110047 h 858790"/>
                <a:gd name="connsiteX1" fmla="*/ 712520 w 2719448"/>
                <a:gd name="connsiteY1" fmla="*/ 858192 h 858790"/>
                <a:gd name="connsiteX2" fmla="*/ 1543793 w 2719448"/>
                <a:gd name="connsiteY2" fmla="*/ 3169 h 858790"/>
                <a:gd name="connsiteX3" fmla="*/ 2303813 w 2719448"/>
                <a:gd name="connsiteY3" fmla="*/ 561309 h 858790"/>
                <a:gd name="connsiteX4" fmla="*/ 2719448 w 2719448"/>
                <a:gd name="connsiteY4" fmla="*/ 376397 h 858790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  <a:gd name="connsiteX0" fmla="*/ 0 w 2873751"/>
                <a:gd name="connsiteY0" fmla="*/ 569513 h 910333"/>
                <a:gd name="connsiteX1" fmla="*/ 771820 w 2873751"/>
                <a:gd name="connsiteY1" fmla="*/ 858080 h 910333"/>
                <a:gd name="connsiteX2" fmla="*/ 1603093 w 2873751"/>
                <a:gd name="connsiteY2" fmla="*/ 3057 h 910333"/>
                <a:gd name="connsiteX3" fmla="*/ 2363113 w 2873751"/>
                <a:gd name="connsiteY3" fmla="*/ 561197 h 910333"/>
                <a:gd name="connsiteX4" fmla="*/ 2873751 w 2873751"/>
                <a:gd name="connsiteY4" fmla="*/ 245657 h 910333"/>
                <a:gd name="connsiteX0" fmla="*/ 0 w 2873751"/>
                <a:gd name="connsiteY0" fmla="*/ 611015 h 714100"/>
                <a:gd name="connsiteX1" fmla="*/ 920071 w 2873751"/>
                <a:gd name="connsiteY1" fmla="*/ 99025 h 714100"/>
                <a:gd name="connsiteX2" fmla="*/ 1603093 w 2873751"/>
                <a:gd name="connsiteY2" fmla="*/ 44559 h 714100"/>
                <a:gd name="connsiteX3" fmla="*/ 2363113 w 2873751"/>
                <a:gd name="connsiteY3" fmla="*/ 602699 h 714100"/>
                <a:gd name="connsiteX4" fmla="*/ 2873751 w 2873751"/>
                <a:gd name="connsiteY4" fmla="*/ 287159 h 714100"/>
                <a:gd name="connsiteX0" fmla="*/ 0 w 2873751"/>
                <a:gd name="connsiteY0" fmla="*/ 512895 h 609777"/>
                <a:gd name="connsiteX1" fmla="*/ 920071 w 2873751"/>
                <a:gd name="connsiteY1" fmla="*/ 905 h 609777"/>
                <a:gd name="connsiteX2" fmla="*/ 1484492 w 2873751"/>
                <a:gd name="connsiteY2" fmla="*/ 391192 h 609777"/>
                <a:gd name="connsiteX3" fmla="*/ 2363113 w 2873751"/>
                <a:gd name="connsiteY3" fmla="*/ 504579 h 609777"/>
                <a:gd name="connsiteX4" fmla="*/ 2873751 w 2873751"/>
                <a:gd name="connsiteY4" fmla="*/ 189039 h 609777"/>
                <a:gd name="connsiteX0" fmla="*/ 0 w 2873751"/>
                <a:gd name="connsiteY0" fmla="*/ 512777 h 609659"/>
                <a:gd name="connsiteX1" fmla="*/ 920071 w 2873751"/>
                <a:gd name="connsiteY1" fmla="*/ 787 h 609659"/>
                <a:gd name="connsiteX2" fmla="*/ 1484492 w 2873751"/>
                <a:gd name="connsiteY2" fmla="*/ 391074 h 609659"/>
                <a:gd name="connsiteX3" fmla="*/ 1977661 w 2873751"/>
                <a:gd name="connsiteY3" fmla="*/ 193134 h 609659"/>
                <a:gd name="connsiteX4" fmla="*/ 2873751 w 2873751"/>
                <a:gd name="connsiteY4" fmla="*/ 188921 h 609659"/>
                <a:gd name="connsiteX0" fmla="*/ 0 w 2369697"/>
                <a:gd name="connsiteY0" fmla="*/ 512777 h 609659"/>
                <a:gd name="connsiteX1" fmla="*/ 920071 w 2369697"/>
                <a:gd name="connsiteY1" fmla="*/ 787 h 609659"/>
                <a:gd name="connsiteX2" fmla="*/ 1484492 w 2369697"/>
                <a:gd name="connsiteY2" fmla="*/ 391074 h 609659"/>
                <a:gd name="connsiteX3" fmla="*/ 1977661 w 2369697"/>
                <a:gd name="connsiteY3" fmla="*/ 193134 h 609659"/>
                <a:gd name="connsiteX4" fmla="*/ 2369697 w 2369697"/>
                <a:gd name="connsiteY4" fmla="*/ 292697 h 60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697" h="609659">
                  <a:moveTo>
                    <a:pt x="0" y="512777"/>
                  </a:moveTo>
                  <a:cubicBezTo>
                    <a:pt x="227610" y="895756"/>
                    <a:pt x="672656" y="21071"/>
                    <a:pt x="920071" y="787"/>
                  </a:cubicBezTo>
                  <a:cubicBezTo>
                    <a:pt x="1167486" y="-19497"/>
                    <a:pt x="1308227" y="359016"/>
                    <a:pt x="1484492" y="391074"/>
                  </a:cubicBezTo>
                  <a:cubicBezTo>
                    <a:pt x="1660757" y="423132"/>
                    <a:pt x="1830127" y="209530"/>
                    <a:pt x="1977661" y="193134"/>
                  </a:cubicBezTo>
                  <a:cubicBezTo>
                    <a:pt x="2125195" y="176738"/>
                    <a:pt x="2288549" y="390809"/>
                    <a:pt x="2369697" y="292697"/>
                  </a:cubicBezTo>
                </a:path>
              </a:pathLst>
            </a:custGeom>
            <a:noFill/>
            <a:ln w="15875">
              <a:gradFill flip="none" rotWithShape="1">
                <a:gsLst>
                  <a:gs pos="100000">
                    <a:srgbClr val="00DEC3"/>
                  </a:gs>
                  <a:gs pos="13000">
                    <a:srgbClr val="F700ED"/>
                  </a:gs>
                  <a:gs pos="45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-2851" y="1658604"/>
              <a:ext cx="2472717" cy="933406"/>
            </a:xfrm>
            <a:custGeom>
              <a:avLst/>
              <a:gdLst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3238 h 1451981"/>
                <a:gd name="connsiteX1" fmla="*/ 712520 w 4726380"/>
                <a:gd name="connsiteY1" fmla="*/ 1451383 h 1451981"/>
                <a:gd name="connsiteX2" fmla="*/ 1543793 w 4726380"/>
                <a:gd name="connsiteY2" fmla="*/ 596360 h 1451981"/>
                <a:gd name="connsiteX3" fmla="*/ 2303813 w 4726380"/>
                <a:gd name="connsiteY3" fmla="*/ 1154500 h 1451981"/>
                <a:gd name="connsiteX4" fmla="*/ 2790701 w 4726380"/>
                <a:gd name="connsiteY4" fmla="*/ 715112 h 1451981"/>
                <a:gd name="connsiteX5" fmla="*/ 3503221 w 4726380"/>
                <a:gd name="connsiteY5" fmla="*/ 2594 h 1451981"/>
                <a:gd name="connsiteX6" fmla="*/ 4726380 w 4726380"/>
                <a:gd name="connsiteY6" fmla="*/ 988246 h 1451981"/>
                <a:gd name="connsiteX7" fmla="*/ 4726380 w 4726380"/>
                <a:gd name="connsiteY7" fmla="*/ 988246 h 1451981"/>
                <a:gd name="connsiteX0" fmla="*/ 0 w 4726380"/>
                <a:gd name="connsiteY0" fmla="*/ 754945 h 1503688"/>
                <a:gd name="connsiteX1" fmla="*/ 712520 w 4726380"/>
                <a:gd name="connsiteY1" fmla="*/ 1503090 h 1503688"/>
                <a:gd name="connsiteX2" fmla="*/ 1543793 w 4726380"/>
                <a:gd name="connsiteY2" fmla="*/ 648067 h 1503688"/>
                <a:gd name="connsiteX3" fmla="*/ 2303813 w 4726380"/>
                <a:gd name="connsiteY3" fmla="*/ 1206207 h 1503688"/>
                <a:gd name="connsiteX4" fmla="*/ 2790701 w 4726380"/>
                <a:gd name="connsiteY4" fmla="*/ 766819 h 1503688"/>
                <a:gd name="connsiteX5" fmla="*/ 3503221 w 4726380"/>
                <a:gd name="connsiteY5" fmla="*/ 54301 h 1503688"/>
                <a:gd name="connsiteX6" fmla="*/ 4726380 w 4726380"/>
                <a:gd name="connsiteY6" fmla="*/ 1039953 h 1503688"/>
                <a:gd name="connsiteX7" fmla="*/ 4726380 w 4726380"/>
                <a:gd name="connsiteY7" fmla="*/ 1039953 h 1503688"/>
                <a:gd name="connsiteX0" fmla="*/ 0 w 4726380"/>
                <a:gd name="connsiteY0" fmla="*/ 739908 h 1488651"/>
                <a:gd name="connsiteX1" fmla="*/ 712520 w 4726380"/>
                <a:gd name="connsiteY1" fmla="*/ 1488053 h 1488651"/>
                <a:gd name="connsiteX2" fmla="*/ 1543793 w 4726380"/>
                <a:gd name="connsiteY2" fmla="*/ 633030 h 1488651"/>
                <a:gd name="connsiteX3" fmla="*/ 2303813 w 4726380"/>
                <a:gd name="connsiteY3" fmla="*/ 1191170 h 1488651"/>
                <a:gd name="connsiteX4" fmla="*/ 2790701 w 4726380"/>
                <a:gd name="connsiteY4" fmla="*/ 751782 h 1488651"/>
                <a:gd name="connsiteX5" fmla="*/ 3503221 w 4726380"/>
                <a:gd name="connsiteY5" fmla="*/ 39264 h 1488651"/>
                <a:gd name="connsiteX6" fmla="*/ 4726380 w 4726380"/>
                <a:gd name="connsiteY6" fmla="*/ 1024916 h 1488651"/>
                <a:gd name="connsiteX7" fmla="*/ 4726380 w 4726380"/>
                <a:gd name="connsiteY7" fmla="*/ 1024916 h 1488651"/>
                <a:gd name="connsiteX0" fmla="*/ 0 w 4726380"/>
                <a:gd name="connsiteY0" fmla="*/ 708258 h 1457001"/>
                <a:gd name="connsiteX1" fmla="*/ 712520 w 4726380"/>
                <a:gd name="connsiteY1" fmla="*/ 1456403 h 1457001"/>
                <a:gd name="connsiteX2" fmla="*/ 1543793 w 4726380"/>
                <a:gd name="connsiteY2" fmla="*/ 601380 h 1457001"/>
                <a:gd name="connsiteX3" fmla="*/ 2303813 w 4726380"/>
                <a:gd name="connsiteY3" fmla="*/ 1159520 h 1457001"/>
                <a:gd name="connsiteX4" fmla="*/ 2790701 w 4726380"/>
                <a:gd name="connsiteY4" fmla="*/ 720132 h 1457001"/>
                <a:gd name="connsiteX5" fmla="*/ 3503221 w 4726380"/>
                <a:gd name="connsiteY5" fmla="*/ 7614 h 1457001"/>
                <a:gd name="connsiteX6" fmla="*/ 4726380 w 4726380"/>
                <a:gd name="connsiteY6" fmla="*/ 993266 h 1457001"/>
                <a:gd name="connsiteX7" fmla="*/ 4726380 w 4726380"/>
                <a:gd name="connsiteY7" fmla="*/ 993266 h 1457001"/>
                <a:gd name="connsiteX0" fmla="*/ 0 w 4726380"/>
                <a:gd name="connsiteY0" fmla="*/ 721265 h 1470008"/>
                <a:gd name="connsiteX1" fmla="*/ 712520 w 4726380"/>
                <a:gd name="connsiteY1" fmla="*/ 1469410 h 1470008"/>
                <a:gd name="connsiteX2" fmla="*/ 1543793 w 4726380"/>
                <a:gd name="connsiteY2" fmla="*/ 614387 h 1470008"/>
                <a:gd name="connsiteX3" fmla="*/ 2303813 w 4726380"/>
                <a:gd name="connsiteY3" fmla="*/ 1172527 h 1470008"/>
                <a:gd name="connsiteX4" fmla="*/ 2790701 w 4726380"/>
                <a:gd name="connsiteY4" fmla="*/ 733139 h 1470008"/>
                <a:gd name="connsiteX5" fmla="*/ 3716977 w 4726380"/>
                <a:gd name="connsiteY5" fmla="*/ 8746 h 1470008"/>
                <a:gd name="connsiteX6" fmla="*/ 4726380 w 4726380"/>
                <a:gd name="connsiteY6" fmla="*/ 1006273 h 1470008"/>
                <a:gd name="connsiteX7" fmla="*/ 4726380 w 4726380"/>
                <a:gd name="connsiteY7" fmla="*/ 1006273 h 1470008"/>
                <a:gd name="connsiteX0" fmla="*/ 0 w 4726380"/>
                <a:gd name="connsiteY0" fmla="*/ 718086 h 1466829"/>
                <a:gd name="connsiteX1" fmla="*/ 712520 w 4726380"/>
                <a:gd name="connsiteY1" fmla="*/ 1466231 h 1466829"/>
                <a:gd name="connsiteX2" fmla="*/ 1543793 w 4726380"/>
                <a:gd name="connsiteY2" fmla="*/ 611208 h 1466829"/>
                <a:gd name="connsiteX3" fmla="*/ 2303813 w 4726380"/>
                <a:gd name="connsiteY3" fmla="*/ 1169348 h 1466829"/>
                <a:gd name="connsiteX4" fmla="*/ 2790701 w 4726380"/>
                <a:gd name="connsiteY4" fmla="*/ 729960 h 1466829"/>
                <a:gd name="connsiteX5" fmla="*/ 3716977 w 4726380"/>
                <a:gd name="connsiteY5" fmla="*/ 5567 h 1466829"/>
                <a:gd name="connsiteX6" fmla="*/ 4726380 w 4726380"/>
                <a:gd name="connsiteY6" fmla="*/ 1003094 h 1466829"/>
                <a:gd name="connsiteX7" fmla="*/ 4726380 w 4726380"/>
                <a:gd name="connsiteY7" fmla="*/ 1003094 h 1466829"/>
                <a:gd name="connsiteX0" fmla="*/ 0 w 4811065"/>
                <a:gd name="connsiteY0" fmla="*/ 717956 h 1466699"/>
                <a:gd name="connsiteX1" fmla="*/ 712520 w 4811065"/>
                <a:gd name="connsiteY1" fmla="*/ 1466101 h 1466699"/>
                <a:gd name="connsiteX2" fmla="*/ 1543793 w 4811065"/>
                <a:gd name="connsiteY2" fmla="*/ 611078 h 1466699"/>
                <a:gd name="connsiteX3" fmla="*/ 2303813 w 4811065"/>
                <a:gd name="connsiteY3" fmla="*/ 1169218 h 1466699"/>
                <a:gd name="connsiteX4" fmla="*/ 2790701 w 4811065"/>
                <a:gd name="connsiteY4" fmla="*/ 729830 h 1466699"/>
                <a:gd name="connsiteX5" fmla="*/ 3716977 w 4811065"/>
                <a:gd name="connsiteY5" fmla="*/ 5437 h 1466699"/>
                <a:gd name="connsiteX6" fmla="*/ 4726380 w 4811065"/>
                <a:gd name="connsiteY6" fmla="*/ 1002964 h 1466699"/>
                <a:gd name="connsiteX7" fmla="*/ 4762006 w 4811065"/>
                <a:gd name="connsiteY7" fmla="*/ 860460 h 1466699"/>
                <a:gd name="connsiteX0" fmla="*/ 0 w 4726380"/>
                <a:gd name="connsiteY0" fmla="*/ 717956 h 1466699"/>
                <a:gd name="connsiteX1" fmla="*/ 712520 w 4726380"/>
                <a:gd name="connsiteY1" fmla="*/ 1466101 h 1466699"/>
                <a:gd name="connsiteX2" fmla="*/ 1543793 w 4726380"/>
                <a:gd name="connsiteY2" fmla="*/ 611078 h 1466699"/>
                <a:gd name="connsiteX3" fmla="*/ 2303813 w 4726380"/>
                <a:gd name="connsiteY3" fmla="*/ 1169218 h 1466699"/>
                <a:gd name="connsiteX4" fmla="*/ 2790701 w 4726380"/>
                <a:gd name="connsiteY4" fmla="*/ 729830 h 1466699"/>
                <a:gd name="connsiteX5" fmla="*/ 3716977 w 4726380"/>
                <a:gd name="connsiteY5" fmla="*/ 5437 h 1466699"/>
                <a:gd name="connsiteX6" fmla="*/ 4726380 w 4726380"/>
                <a:gd name="connsiteY6" fmla="*/ 1002964 h 1466699"/>
                <a:gd name="connsiteX0" fmla="*/ 0 w 4797632"/>
                <a:gd name="connsiteY0" fmla="*/ 713040 h 1461783"/>
                <a:gd name="connsiteX1" fmla="*/ 712520 w 4797632"/>
                <a:gd name="connsiteY1" fmla="*/ 1461185 h 1461783"/>
                <a:gd name="connsiteX2" fmla="*/ 1543793 w 4797632"/>
                <a:gd name="connsiteY2" fmla="*/ 606162 h 1461783"/>
                <a:gd name="connsiteX3" fmla="*/ 2303813 w 4797632"/>
                <a:gd name="connsiteY3" fmla="*/ 1164302 h 1461783"/>
                <a:gd name="connsiteX4" fmla="*/ 2790701 w 4797632"/>
                <a:gd name="connsiteY4" fmla="*/ 724914 h 1461783"/>
                <a:gd name="connsiteX5" fmla="*/ 3716977 w 4797632"/>
                <a:gd name="connsiteY5" fmla="*/ 521 h 1461783"/>
                <a:gd name="connsiteX6" fmla="*/ 4797632 w 4797632"/>
                <a:gd name="connsiteY6" fmla="*/ 843669 h 1461783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2790701 w 4797632"/>
                <a:gd name="connsiteY4" fmla="*/ 731095 h 1467964"/>
                <a:gd name="connsiteX5" fmla="*/ 3716977 w 4797632"/>
                <a:gd name="connsiteY5" fmla="*/ 6702 h 1467964"/>
                <a:gd name="connsiteX6" fmla="*/ 4797632 w 4797632"/>
                <a:gd name="connsiteY6" fmla="*/ 849850 h 1467964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3716977 w 4797632"/>
                <a:gd name="connsiteY4" fmla="*/ 6702 h 1467964"/>
                <a:gd name="connsiteX5" fmla="*/ 4797632 w 4797632"/>
                <a:gd name="connsiteY5" fmla="*/ 849850 h 1467964"/>
                <a:gd name="connsiteX0" fmla="*/ 0 w 4797632"/>
                <a:gd name="connsiteY0" fmla="*/ 713290 h 1462033"/>
                <a:gd name="connsiteX1" fmla="*/ 712520 w 4797632"/>
                <a:gd name="connsiteY1" fmla="*/ 1461435 h 1462033"/>
                <a:gd name="connsiteX2" fmla="*/ 1543793 w 4797632"/>
                <a:gd name="connsiteY2" fmla="*/ 606412 h 1462033"/>
                <a:gd name="connsiteX3" fmla="*/ 2303813 w 4797632"/>
                <a:gd name="connsiteY3" fmla="*/ 1164552 h 1462033"/>
                <a:gd name="connsiteX4" fmla="*/ 3716977 w 4797632"/>
                <a:gd name="connsiteY4" fmla="*/ 771 h 1462033"/>
                <a:gd name="connsiteX5" fmla="*/ 4797632 w 4797632"/>
                <a:gd name="connsiteY5" fmla="*/ 843919 h 1462033"/>
                <a:gd name="connsiteX0" fmla="*/ 0 w 4797632"/>
                <a:gd name="connsiteY0" fmla="*/ 714511 h 1463254"/>
                <a:gd name="connsiteX1" fmla="*/ 712520 w 4797632"/>
                <a:gd name="connsiteY1" fmla="*/ 1462656 h 1463254"/>
                <a:gd name="connsiteX2" fmla="*/ 1543793 w 4797632"/>
                <a:gd name="connsiteY2" fmla="*/ 607633 h 1463254"/>
                <a:gd name="connsiteX3" fmla="*/ 2303813 w 4797632"/>
                <a:gd name="connsiteY3" fmla="*/ 1165773 h 1463254"/>
                <a:gd name="connsiteX4" fmla="*/ 3716977 w 4797632"/>
                <a:gd name="connsiteY4" fmla="*/ 1992 h 1463254"/>
                <a:gd name="connsiteX5" fmla="*/ 4797632 w 4797632"/>
                <a:gd name="connsiteY5" fmla="*/ 845140 h 1463254"/>
                <a:gd name="connsiteX0" fmla="*/ 0 w 4797632"/>
                <a:gd name="connsiteY0" fmla="*/ 712778 h 1461521"/>
                <a:gd name="connsiteX1" fmla="*/ 712520 w 4797632"/>
                <a:gd name="connsiteY1" fmla="*/ 1460923 h 1461521"/>
                <a:gd name="connsiteX2" fmla="*/ 1543793 w 4797632"/>
                <a:gd name="connsiteY2" fmla="*/ 605900 h 1461521"/>
                <a:gd name="connsiteX3" fmla="*/ 2303813 w 4797632"/>
                <a:gd name="connsiteY3" fmla="*/ 1164040 h 1461521"/>
                <a:gd name="connsiteX4" fmla="*/ 3716977 w 4797632"/>
                <a:gd name="connsiteY4" fmla="*/ 259 h 1461521"/>
                <a:gd name="connsiteX5" fmla="*/ 4797632 w 4797632"/>
                <a:gd name="connsiteY5" fmla="*/ 843407 h 1461521"/>
                <a:gd name="connsiteX0" fmla="*/ 0 w 4607627"/>
                <a:gd name="connsiteY0" fmla="*/ 712771 h 1461514"/>
                <a:gd name="connsiteX1" fmla="*/ 712520 w 4607627"/>
                <a:gd name="connsiteY1" fmla="*/ 1460916 h 1461514"/>
                <a:gd name="connsiteX2" fmla="*/ 1543793 w 4607627"/>
                <a:gd name="connsiteY2" fmla="*/ 605893 h 1461514"/>
                <a:gd name="connsiteX3" fmla="*/ 2303813 w 4607627"/>
                <a:gd name="connsiteY3" fmla="*/ 1164033 h 1461514"/>
                <a:gd name="connsiteX4" fmla="*/ 3716977 w 4607627"/>
                <a:gd name="connsiteY4" fmla="*/ 252 h 1461514"/>
                <a:gd name="connsiteX5" fmla="*/ 4607627 w 4607627"/>
                <a:gd name="connsiteY5" fmla="*/ 1057156 h 1461514"/>
                <a:gd name="connsiteX0" fmla="*/ 0 w 4607627"/>
                <a:gd name="connsiteY0" fmla="*/ 713662 h 1462405"/>
                <a:gd name="connsiteX1" fmla="*/ 712520 w 4607627"/>
                <a:gd name="connsiteY1" fmla="*/ 1461807 h 1462405"/>
                <a:gd name="connsiteX2" fmla="*/ 1543793 w 4607627"/>
                <a:gd name="connsiteY2" fmla="*/ 606784 h 1462405"/>
                <a:gd name="connsiteX3" fmla="*/ 2303813 w 4607627"/>
                <a:gd name="connsiteY3" fmla="*/ 1164924 h 1462405"/>
                <a:gd name="connsiteX4" fmla="*/ 3716977 w 4607627"/>
                <a:gd name="connsiteY4" fmla="*/ 1143 h 1462405"/>
                <a:gd name="connsiteX5" fmla="*/ 4607627 w 4607627"/>
                <a:gd name="connsiteY5" fmla="*/ 1058047 h 1462405"/>
                <a:gd name="connsiteX0" fmla="*/ 0 w 4868885"/>
                <a:gd name="connsiteY0" fmla="*/ 713065 h 1461808"/>
                <a:gd name="connsiteX1" fmla="*/ 712520 w 4868885"/>
                <a:gd name="connsiteY1" fmla="*/ 1461210 h 1461808"/>
                <a:gd name="connsiteX2" fmla="*/ 1543793 w 4868885"/>
                <a:gd name="connsiteY2" fmla="*/ 606187 h 1461808"/>
                <a:gd name="connsiteX3" fmla="*/ 2303813 w 4868885"/>
                <a:gd name="connsiteY3" fmla="*/ 1164327 h 1461808"/>
                <a:gd name="connsiteX4" fmla="*/ 3716977 w 4868885"/>
                <a:gd name="connsiteY4" fmla="*/ 546 h 1461808"/>
                <a:gd name="connsiteX5" fmla="*/ 4868885 w 4868885"/>
                <a:gd name="connsiteY5" fmla="*/ 1009949 h 1461808"/>
                <a:gd name="connsiteX0" fmla="*/ 0 w 3716977"/>
                <a:gd name="connsiteY0" fmla="*/ 712519 h 1461262"/>
                <a:gd name="connsiteX1" fmla="*/ 712520 w 3716977"/>
                <a:gd name="connsiteY1" fmla="*/ 1460664 h 1461262"/>
                <a:gd name="connsiteX2" fmla="*/ 1543793 w 3716977"/>
                <a:gd name="connsiteY2" fmla="*/ 605641 h 1461262"/>
                <a:gd name="connsiteX3" fmla="*/ 2303813 w 3716977"/>
                <a:gd name="connsiteY3" fmla="*/ 1163781 h 1461262"/>
                <a:gd name="connsiteX4" fmla="*/ 3716977 w 3716977"/>
                <a:gd name="connsiteY4" fmla="*/ 0 h 1461262"/>
                <a:gd name="connsiteX0" fmla="*/ 0 w 2303813"/>
                <a:gd name="connsiteY0" fmla="*/ 109358 h 858101"/>
                <a:gd name="connsiteX1" fmla="*/ 712520 w 2303813"/>
                <a:gd name="connsiteY1" fmla="*/ 857503 h 858101"/>
                <a:gd name="connsiteX2" fmla="*/ 1543793 w 2303813"/>
                <a:gd name="connsiteY2" fmla="*/ 2480 h 858101"/>
                <a:gd name="connsiteX3" fmla="*/ 2303813 w 2303813"/>
                <a:gd name="connsiteY3" fmla="*/ 560620 h 858101"/>
                <a:gd name="connsiteX0" fmla="*/ 0 w 2363640"/>
                <a:gd name="connsiteY0" fmla="*/ 109358 h 858101"/>
                <a:gd name="connsiteX1" fmla="*/ 712520 w 2363640"/>
                <a:gd name="connsiteY1" fmla="*/ 857503 h 858101"/>
                <a:gd name="connsiteX2" fmla="*/ 1543793 w 2363640"/>
                <a:gd name="connsiteY2" fmla="*/ 2480 h 858101"/>
                <a:gd name="connsiteX3" fmla="*/ 2303813 w 2363640"/>
                <a:gd name="connsiteY3" fmla="*/ 560620 h 858101"/>
                <a:gd name="connsiteX4" fmla="*/ 2315688 w 2363640"/>
                <a:gd name="connsiteY4" fmla="*/ 518212 h 858101"/>
                <a:gd name="connsiteX0" fmla="*/ 0 w 2695699"/>
                <a:gd name="connsiteY0" fmla="*/ 110101 h 858844"/>
                <a:gd name="connsiteX1" fmla="*/ 712520 w 2695699"/>
                <a:gd name="connsiteY1" fmla="*/ 858246 h 858844"/>
                <a:gd name="connsiteX2" fmla="*/ 1543793 w 2695699"/>
                <a:gd name="connsiteY2" fmla="*/ 3223 h 858844"/>
                <a:gd name="connsiteX3" fmla="*/ 2303813 w 2695699"/>
                <a:gd name="connsiteY3" fmla="*/ 561363 h 858844"/>
                <a:gd name="connsiteX4" fmla="*/ 2695699 w 2695699"/>
                <a:gd name="connsiteY4" fmla="*/ 435827 h 858844"/>
                <a:gd name="connsiteX0" fmla="*/ 0 w 3004457"/>
                <a:gd name="connsiteY0" fmla="*/ 109886 h 858629"/>
                <a:gd name="connsiteX1" fmla="*/ 712520 w 3004457"/>
                <a:gd name="connsiteY1" fmla="*/ 858031 h 858629"/>
                <a:gd name="connsiteX2" fmla="*/ 1543793 w 3004457"/>
                <a:gd name="connsiteY2" fmla="*/ 3008 h 858629"/>
                <a:gd name="connsiteX3" fmla="*/ 2303813 w 3004457"/>
                <a:gd name="connsiteY3" fmla="*/ 561148 h 858629"/>
                <a:gd name="connsiteX4" fmla="*/ 3004457 w 3004457"/>
                <a:gd name="connsiteY4" fmla="*/ 186231 h 858629"/>
                <a:gd name="connsiteX0" fmla="*/ 0 w 3004457"/>
                <a:gd name="connsiteY0" fmla="*/ 110047 h 858790"/>
                <a:gd name="connsiteX1" fmla="*/ 712520 w 3004457"/>
                <a:gd name="connsiteY1" fmla="*/ 858192 h 858790"/>
                <a:gd name="connsiteX2" fmla="*/ 1543793 w 3004457"/>
                <a:gd name="connsiteY2" fmla="*/ 3169 h 858790"/>
                <a:gd name="connsiteX3" fmla="*/ 2303813 w 3004457"/>
                <a:gd name="connsiteY3" fmla="*/ 561309 h 858790"/>
                <a:gd name="connsiteX4" fmla="*/ 2719448 w 3004457"/>
                <a:gd name="connsiteY4" fmla="*/ 376397 h 858790"/>
                <a:gd name="connsiteX5" fmla="*/ 3004457 w 3004457"/>
                <a:gd name="connsiteY5" fmla="*/ 186392 h 858790"/>
                <a:gd name="connsiteX0" fmla="*/ 0 w 2719448"/>
                <a:gd name="connsiteY0" fmla="*/ 110047 h 858790"/>
                <a:gd name="connsiteX1" fmla="*/ 712520 w 2719448"/>
                <a:gd name="connsiteY1" fmla="*/ 858192 h 858790"/>
                <a:gd name="connsiteX2" fmla="*/ 1543793 w 2719448"/>
                <a:gd name="connsiteY2" fmla="*/ 3169 h 858790"/>
                <a:gd name="connsiteX3" fmla="*/ 2303813 w 2719448"/>
                <a:gd name="connsiteY3" fmla="*/ 561309 h 858790"/>
                <a:gd name="connsiteX4" fmla="*/ 2719448 w 2719448"/>
                <a:gd name="connsiteY4" fmla="*/ 376397 h 858790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  <a:gd name="connsiteX0" fmla="*/ 0 w 2873751"/>
                <a:gd name="connsiteY0" fmla="*/ 569513 h 910333"/>
                <a:gd name="connsiteX1" fmla="*/ 771820 w 2873751"/>
                <a:gd name="connsiteY1" fmla="*/ 858080 h 910333"/>
                <a:gd name="connsiteX2" fmla="*/ 1603093 w 2873751"/>
                <a:gd name="connsiteY2" fmla="*/ 3057 h 910333"/>
                <a:gd name="connsiteX3" fmla="*/ 2363113 w 2873751"/>
                <a:gd name="connsiteY3" fmla="*/ 561197 h 910333"/>
                <a:gd name="connsiteX4" fmla="*/ 2873751 w 2873751"/>
                <a:gd name="connsiteY4" fmla="*/ 245657 h 910333"/>
                <a:gd name="connsiteX0" fmla="*/ 0 w 2873751"/>
                <a:gd name="connsiteY0" fmla="*/ 611015 h 714100"/>
                <a:gd name="connsiteX1" fmla="*/ 920071 w 2873751"/>
                <a:gd name="connsiteY1" fmla="*/ 99025 h 714100"/>
                <a:gd name="connsiteX2" fmla="*/ 1603093 w 2873751"/>
                <a:gd name="connsiteY2" fmla="*/ 44559 h 714100"/>
                <a:gd name="connsiteX3" fmla="*/ 2363113 w 2873751"/>
                <a:gd name="connsiteY3" fmla="*/ 602699 h 714100"/>
                <a:gd name="connsiteX4" fmla="*/ 2873751 w 2873751"/>
                <a:gd name="connsiteY4" fmla="*/ 287159 h 714100"/>
                <a:gd name="connsiteX0" fmla="*/ 0 w 2873751"/>
                <a:gd name="connsiteY0" fmla="*/ 512895 h 609777"/>
                <a:gd name="connsiteX1" fmla="*/ 920071 w 2873751"/>
                <a:gd name="connsiteY1" fmla="*/ 905 h 609777"/>
                <a:gd name="connsiteX2" fmla="*/ 1484492 w 2873751"/>
                <a:gd name="connsiteY2" fmla="*/ 391192 h 609777"/>
                <a:gd name="connsiteX3" fmla="*/ 2363113 w 2873751"/>
                <a:gd name="connsiteY3" fmla="*/ 504579 h 609777"/>
                <a:gd name="connsiteX4" fmla="*/ 2873751 w 2873751"/>
                <a:gd name="connsiteY4" fmla="*/ 189039 h 609777"/>
                <a:gd name="connsiteX0" fmla="*/ 0 w 2873751"/>
                <a:gd name="connsiteY0" fmla="*/ 512777 h 609659"/>
                <a:gd name="connsiteX1" fmla="*/ 920071 w 2873751"/>
                <a:gd name="connsiteY1" fmla="*/ 787 h 609659"/>
                <a:gd name="connsiteX2" fmla="*/ 1484492 w 2873751"/>
                <a:gd name="connsiteY2" fmla="*/ 391074 h 609659"/>
                <a:gd name="connsiteX3" fmla="*/ 1977661 w 2873751"/>
                <a:gd name="connsiteY3" fmla="*/ 193134 h 609659"/>
                <a:gd name="connsiteX4" fmla="*/ 2873751 w 2873751"/>
                <a:gd name="connsiteY4" fmla="*/ 188921 h 609659"/>
                <a:gd name="connsiteX0" fmla="*/ 0 w 2369697"/>
                <a:gd name="connsiteY0" fmla="*/ 512777 h 609659"/>
                <a:gd name="connsiteX1" fmla="*/ 920071 w 2369697"/>
                <a:gd name="connsiteY1" fmla="*/ 787 h 609659"/>
                <a:gd name="connsiteX2" fmla="*/ 1484492 w 2369697"/>
                <a:gd name="connsiteY2" fmla="*/ 391074 h 609659"/>
                <a:gd name="connsiteX3" fmla="*/ 1977661 w 2369697"/>
                <a:gd name="connsiteY3" fmla="*/ 193134 h 609659"/>
                <a:gd name="connsiteX4" fmla="*/ 2369697 w 2369697"/>
                <a:gd name="connsiteY4" fmla="*/ 292697 h 609659"/>
                <a:gd name="connsiteX0" fmla="*/ 0 w 2369697"/>
                <a:gd name="connsiteY0" fmla="*/ 483180 h 582646"/>
                <a:gd name="connsiteX1" fmla="*/ 445667 w 2369697"/>
                <a:gd name="connsiteY1" fmla="*/ 840 h 582646"/>
                <a:gd name="connsiteX2" fmla="*/ 1484492 w 2369697"/>
                <a:gd name="connsiteY2" fmla="*/ 361477 h 582646"/>
                <a:gd name="connsiteX3" fmla="*/ 1977661 w 2369697"/>
                <a:gd name="connsiteY3" fmla="*/ 163537 h 582646"/>
                <a:gd name="connsiteX4" fmla="*/ 2369697 w 2369697"/>
                <a:gd name="connsiteY4" fmla="*/ 263100 h 582646"/>
                <a:gd name="connsiteX0" fmla="*/ 0 w 2369697"/>
                <a:gd name="connsiteY0" fmla="*/ 485488 h 868689"/>
                <a:gd name="connsiteX1" fmla="*/ 445667 w 2369697"/>
                <a:gd name="connsiteY1" fmla="*/ 3148 h 868689"/>
                <a:gd name="connsiteX2" fmla="*/ 1395542 w 2369697"/>
                <a:gd name="connsiteY2" fmla="*/ 867839 h 868689"/>
                <a:gd name="connsiteX3" fmla="*/ 1977661 w 2369697"/>
                <a:gd name="connsiteY3" fmla="*/ 165845 h 868689"/>
                <a:gd name="connsiteX4" fmla="*/ 2369697 w 2369697"/>
                <a:gd name="connsiteY4" fmla="*/ 265408 h 868689"/>
                <a:gd name="connsiteX0" fmla="*/ 0 w 2369697"/>
                <a:gd name="connsiteY0" fmla="*/ 485488 h 878833"/>
                <a:gd name="connsiteX1" fmla="*/ 445667 w 2369697"/>
                <a:gd name="connsiteY1" fmla="*/ 3148 h 878833"/>
                <a:gd name="connsiteX2" fmla="*/ 1395542 w 2369697"/>
                <a:gd name="connsiteY2" fmla="*/ 867839 h 878833"/>
                <a:gd name="connsiteX3" fmla="*/ 1918360 w 2369697"/>
                <a:gd name="connsiteY3" fmla="*/ 477172 h 878833"/>
                <a:gd name="connsiteX4" fmla="*/ 2369697 w 2369697"/>
                <a:gd name="connsiteY4" fmla="*/ 265408 h 878833"/>
                <a:gd name="connsiteX0" fmla="*/ 0 w 2325221"/>
                <a:gd name="connsiteY0" fmla="*/ 485488 h 877729"/>
                <a:gd name="connsiteX1" fmla="*/ 445667 w 2325221"/>
                <a:gd name="connsiteY1" fmla="*/ 3148 h 877729"/>
                <a:gd name="connsiteX2" fmla="*/ 1395542 w 2325221"/>
                <a:gd name="connsiteY2" fmla="*/ 867839 h 877729"/>
                <a:gd name="connsiteX3" fmla="*/ 1918360 w 2325221"/>
                <a:gd name="connsiteY3" fmla="*/ 477172 h 877729"/>
                <a:gd name="connsiteX4" fmla="*/ 2325221 w 2325221"/>
                <a:gd name="connsiteY4" fmla="*/ 561910 h 87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221" h="877729">
                  <a:moveTo>
                    <a:pt x="0" y="485488"/>
                  </a:moveTo>
                  <a:cubicBezTo>
                    <a:pt x="227610" y="868467"/>
                    <a:pt x="213077" y="-60577"/>
                    <a:pt x="445667" y="3148"/>
                  </a:cubicBezTo>
                  <a:cubicBezTo>
                    <a:pt x="678257" y="66873"/>
                    <a:pt x="1150093" y="788835"/>
                    <a:pt x="1395542" y="867839"/>
                  </a:cubicBezTo>
                  <a:cubicBezTo>
                    <a:pt x="1640991" y="946843"/>
                    <a:pt x="1763414" y="528160"/>
                    <a:pt x="1918360" y="477172"/>
                  </a:cubicBezTo>
                  <a:cubicBezTo>
                    <a:pt x="2073306" y="426184"/>
                    <a:pt x="2244073" y="660022"/>
                    <a:pt x="2325221" y="561910"/>
                  </a:cubicBezTo>
                </a:path>
              </a:pathLst>
            </a:custGeom>
            <a:noFill/>
            <a:ln w="15875">
              <a:gradFill flip="none" rotWithShape="1">
                <a:gsLst>
                  <a:gs pos="100000">
                    <a:srgbClr val="00DEC3"/>
                  </a:gs>
                  <a:gs pos="13000">
                    <a:srgbClr val="F700ED"/>
                  </a:gs>
                  <a:gs pos="45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-7886" y="1658604"/>
              <a:ext cx="2992980" cy="913146"/>
            </a:xfrm>
            <a:custGeom>
              <a:avLst/>
              <a:gdLst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3238 h 1451981"/>
                <a:gd name="connsiteX1" fmla="*/ 712520 w 4726380"/>
                <a:gd name="connsiteY1" fmla="*/ 1451383 h 1451981"/>
                <a:gd name="connsiteX2" fmla="*/ 1543793 w 4726380"/>
                <a:gd name="connsiteY2" fmla="*/ 596360 h 1451981"/>
                <a:gd name="connsiteX3" fmla="*/ 2303813 w 4726380"/>
                <a:gd name="connsiteY3" fmla="*/ 1154500 h 1451981"/>
                <a:gd name="connsiteX4" fmla="*/ 2790701 w 4726380"/>
                <a:gd name="connsiteY4" fmla="*/ 715112 h 1451981"/>
                <a:gd name="connsiteX5" fmla="*/ 3503221 w 4726380"/>
                <a:gd name="connsiteY5" fmla="*/ 2594 h 1451981"/>
                <a:gd name="connsiteX6" fmla="*/ 4726380 w 4726380"/>
                <a:gd name="connsiteY6" fmla="*/ 988246 h 1451981"/>
                <a:gd name="connsiteX7" fmla="*/ 4726380 w 4726380"/>
                <a:gd name="connsiteY7" fmla="*/ 988246 h 1451981"/>
                <a:gd name="connsiteX0" fmla="*/ 0 w 4726380"/>
                <a:gd name="connsiteY0" fmla="*/ 754945 h 1503688"/>
                <a:gd name="connsiteX1" fmla="*/ 712520 w 4726380"/>
                <a:gd name="connsiteY1" fmla="*/ 1503090 h 1503688"/>
                <a:gd name="connsiteX2" fmla="*/ 1543793 w 4726380"/>
                <a:gd name="connsiteY2" fmla="*/ 648067 h 1503688"/>
                <a:gd name="connsiteX3" fmla="*/ 2303813 w 4726380"/>
                <a:gd name="connsiteY3" fmla="*/ 1206207 h 1503688"/>
                <a:gd name="connsiteX4" fmla="*/ 2790701 w 4726380"/>
                <a:gd name="connsiteY4" fmla="*/ 766819 h 1503688"/>
                <a:gd name="connsiteX5" fmla="*/ 3503221 w 4726380"/>
                <a:gd name="connsiteY5" fmla="*/ 54301 h 1503688"/>
                <a:gd name="connsiteX6" fmla="*/ 4726380 w 4726380"/>
                <a:gd name="connsiteY6" fmla="*/ 1039953 h 1503688"/>
                <a:gd name="connsiteX7" fmla="*/ 4726380 w 4726380"/>
                <a:gd name="connsiteY7" fmla="*/ 1039953 h 1503688"/>
                <a:gd name="connsiteX0" fmla="*/ 0 w 4726380"/>
                <a:gd name="connsiteY0" fmla="*/ 739908 h 1488651"/>
                <a:gd name="connsiteX1" fmla="*/ 712520 w 4726380"/>
                <a:gd name="connsiteY1" fmla="*/ 1488053 h 1488651"/>
                <a:gd name="connsiteX2" fmla="*/ 1543793 w 4726380"/>
                <a:gd name="connsiteY2" fmla="*/ 633030 h 1488651"/>
                <a:gd name="connsiteX3" fmla="*/ 2303813 w 4726380"/>
                <a:gd name="connsiteY3" fmla="*/ 1191170 h 1488651"/>
                <a:gd name="connsiteX4" fmla="*/ 2790701 w 4726380"/>
                <a:gd name="connsiteY4" fmla="*/ 751782 h 1488651"/>
                <a:gd name="connsiteX5" fmla="*/ 3503221 w 4726380"/>
                <a:gd name="connsiteY5" fmla="*/ 39264 h 1488651"/>
                <a:gd name="connsiteX6" fmla="*/ 4726380 w 4726380"/>
                <a:gd name="connsiteY6" fmla="*/ 1024916 h 1488651"/>
                <a:gd name="connsiteX7" fmla="*/ 4726380 w 4726380"/>
                <a:gd name="connsiteY7" fmla="*/ 1024916 h 1488651"/>
                <a:gd name="connsiteX0" fmla="*/ 0 w 4726380"/>
                <a:gd name="connsiteY0" fmla="*/ 708258 h 1457001"/>
                <a:gd name="connsiteX1" fmla="*/ 712520 w 4726380"/>
                <a:gd name="connsiteY1" fmla="*/ 1456403 h 1457001"/>
                <a:gd name="connsiteX2" fmla="*/ 1543793 w 4726380"/>
                <a:gd name="connsiteY2" fmla="*/ 601380 h 1457001"/>
                <a:gd name="connsiteX3" fmla="*/ 2303813 w 4726380"/>
                <a:gd name="connsiteY3" fmla="*/ 1159520 h 1457001"/>
                <a:gd name="connsiteX4" fmla="*/ 2790701 w 4726380"/>
                <a:gd name="connsiteY4" fmla="*/ 720132 h 1457001"/>
                <a:gd name="connsiteX5" fmla="*/ 3503221 w 4726380"/>
                <a:gd name="connsiteY5" fmla="*/ 7614 h 1457001"/>
                <a:gd name="connsiteX6" fmla="*/ 4726380 w 4726380"/>
                <a:gd name="connsiteY6" fmla="*/ 993266 h 1457001"/>
                <a:gd name="connsiteX7" fmla="*/ 4726380 w 4726380"/>
                <a:gd name="connsiteY7" fmla="*/ 993266 h 1457001"/>
                <a:gd name="connsiteX0" fmla="*/ 0 w 4726380"/>
                <a:gd name="connsiteY0" fmla="*/ 721265 h 1470008"/>
                <a:gd name="connsiteX1" fmla="*/ 712520 w 4726380"/>
                <a:gd name="connsiteY1" fmla="*/ 1469410 h 1470008"/>
                <a:gd name="connsiteX2" fmla="*/ 1543793 w 4726380"/>
                <a:gd name="connsiteY2" fmla="*/ 614387 h 1470008"/>
                <a:gd name="connsiteX3" fmla="*/ 2303813 w 4726380"/>
                <a:gd name="connsiteY3" fmla="*/ 1172527 h 1470008"/>
                <a:gd name="connsiteX4" fmla="*/ 2790701 w 4726380"/>
                <a:gd name="connsiteY4" fmla="*/ 733139 h 1470008"/>
                <a:gd name="connsiteX5" fmla="*/ 3716977 w 4726380"/>
                <a:gd name="connsiteY5" fmla="*/ 8746 h 1470008"/>
                <a:gd name="connsiteX6" fmla="*/ 4726380 w 4726380"/>
                <a:gd name="connsiteY6" fmla="*/ 1006273 h 1470008"/>
                <a:gd name="connsiteX7" fmla="*/ 4726380 w 4726380"/>
                <a:gd name="connsiteY7" fmla="*/ 1006273 h 1470008"/>
                <a:gd name="connsiteX0" fmla="*/ 0 w 4726380"/>
                <a:gd name="connsiteY0" fmla="*/ 718086 h 1466829"/>
                <a:gd name="connsiteX1" fmla="*/ 712520 w 4726380"/>
                <a:gd name="connsiteY1" fmla="*/ 1466231 h 1466829"/>
                <a:gd name="connsiteX2" fmla="*/ 1543793 w 4726380"/>
                <a:gd name="connsiteY2" fmla="*/ 611208 h 1466829"/>
                <a:gd name="connsiteX3" fmla="*/ 2303813 w 4726380"/>
                <a:gd name="connsiteY3" fmla="*/ 1169348 h 1466829"/>
                <a:gd name="connsiteX4" fmla="*/ 2790701 w 4726380"/>
                <a:gd name="connsiteY4" fmla="*/ 729960 h 1466829"/>
                <a:gd name="connsiteX5" fmla="*/ 3716977 w 4726380"/>
                <a:gd name="connsiteY5" fmla="*/ 5567 h 1466829"/>
                <a:gd name="connsiteX6" fmla="*/ 4726380 w 4726380"/>
                <a:gd name="connsiteY6" fmla="*/ 1003094 h 1466829"/>
                <a:gd name="connsiteX7" fmla="*/ 4726380 w 4726380"/>
                <a:gd name="connsiteY7" fmla="*/ 1003094 h 1466829"/>
                <a:gd name="connsiteX0" fmla="*/ 0 w 4811065"/>
                <a:gd name="connsiteY0" fmla="*/ 717956 h 1466699"/>
                <a:gd name="connsiteX1" fmla="*/ 712520 w 4811065"/>
                <a:gd name="connsiteY1" fmla="*/ 1466101 h 1466699"/>
                <a:gd name="connsiteX2" fmla="*/ 1543793 w 4811065"/>
                <a:gd name="connsiteY2" fmla="*/ 611078 h 1466699"/>
                <a:gd name="connsiteX3" fmla="*/ 2303813 w 4811065"/>
                <a:gd name="connsiteY3" fmla="*/ 1169218 h 1466699"/>
                <a:gd name="connsiteX4" fmla="*/ 2790701 w 4811065"/>
                <a:gd name="connsiteY4" fmla="*/ 729830 h 1466699"/>
                <a:gd name="connsiteX5" fmla="*/ 3716977 w 4811065"/>
                <a:gd name="connsiteY5" fmla="*/ 5437 h 1466699"/>
                <a:gd name="connsiteX6" fmla="*/ 4726380 w 4811065"/>
                <a:gd name="connsiteY6" fmla="*/ 1002964 h 1466699"/>
                <a:gd name="connsiteX7" fmla="*/ 4762006 w 4811065"/>
                <a:gd name="connsiteY7" fmla="*/ 860460 h 1466699"/>
                <a:gd name="connsiteX0" fmla="*/ 0 w 4726380"/>
                <a:gd name="connsiteY0" fmla="*/ 717956 h 1466699"/>
                <a:gd name="connsiteX1" fmla="*/ 712520 w 4726380"/>
                <a:gd name="connsiteY1" fmla="*/ 1466101 h 1466699"/>
                <a:gd name="connsiteX2" fmla="*/ 1543793 w 4726380"/>
                <a:gd name="connsiteY2" fmla="*/ 611078 h 1466699"/>
                <a:gd name="connsiteX3" fmla="*/ 2303813 w 4726380"/>
                <a:gd name="connsiteY3" fmla="*/ 1169218 h 1466699"/>
                <a:gd name="connsiteX4" fmla="*/ 2790701 w 4726380"/>
                <a:gd name="connsiteY4" fmla="*/ 729830 h 1466699"/>
                <a:gd name="connsiteX5" fmla="*/ 3716977 w 4726380"/>
                <a:gd name="connsiteY5" fmla="*/ 5437 h 1466699"/>
                <a:gd name="connsiteX6" fmla="*/ 4726380 w 4726380"/>
                <a:gd name="connsiteY6" fmla="*/ 1002964 h 1466699"/>
                <a:gd name="connsiteX0" fmla="*/ 0 w 4797632"/>
                <a:gd name="connsiteY0" fmla="*/ 713040 h 1461783"/>
                <a:gd name="connsiteX1" fmla="*/ 712520 w 4797632"/>
                <a:gd name="connsiteY1" fmla="*/ 1461185 h 1461783"/>
                <a:gd name="connsiteX2" fmla="*/ 1543793 w 4797632"/>
                <a:gd name="connsiteY2" fmla="*/ 606162 h 1461783"/>
                <a:gd name="connsiteX3" fmla="*/ 2303813 w 4797632"/>
                <a:gd name="connsiteY3" fmla="*/ 1164302 h 1461783"/>
                <a:gd name="connsiteX4" fmla="*/ 2790701 w 4797632"/>
                <a:gd name="connsiteY4" fmla="*/ 724914 h 1461783"/>
                <a:gd name="connsiteX5" fmla="*/ 3716977 w 4797632"/>
                <a:gd name="connsiteY5" fmla="*/ 521 h 1461783"/>
                <a:gd name="connsiteX6" fmla="*/ 4797632 w 4797632"/>
                <a:gd name="connsiteY6" fmla="*/ 843669 h 1461783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2790701 w 4797632"/>
                <a:gd name="connsiteY4" fmla="*/ 731095 h 1467964"/>
                <a:gd name="connsiteX5" fmla="*/ 3716977 w 4797632"/>
                <a:gd name="connsiteY5" fmla="*/ 6702 h 1467964"/>
                <a:gd name="connsiteX6" fmla="*/ 4797632 w 4797632"/>
                <a:gd name="connsiteY6" fmla="*/ 849850 h 1467964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3716977 w 4797632"/>
                <a:gd name="connsiteY4" fmla="*/ 6702 h 1467964"/>
                <a:gd name="connsiteX5" fmla="*/ 4797632 w 4797632"/>
                <a:gd name="connsiteY5" fmla="*/ 849850 h 1467964"/>
                <a:gd name="connsiteX0" fmla="*/ 0 w 4797632"/>
                <a:gd name="connsiteY0" fmla="*/ 713290 h 1462033"/>
                <a:gd name="connsiteX1" fmla="*/ 712520 w 4797632"/>
                <a:gd name="connsiteY1" fmla="*/ 1461435 h 1462033"/>
                <a:gd name="connsiteX2" fmla="*/ 1543793 w 4797632"/>
                <a:gd name="connsiteY2" fmla="*/ 606412 h 1462033"/>
                <a:gd name="connsiteX3" fmla="*/ 2303813 w 4797632"/>
                <a:gd name="connsiteY3" fmla="*/ 1164552 h 1462033"/>
                <a:gd name="connsiteX4" fmla="*/ 3716977 w 4797632"/>
                <a:gd name="connsiteY4" fmla="*/ 771 h 1462033"/>
                <a:gd name="connsiteX5" fmla="*/ 4797632 w 4797632"/>
                <a:gd name="connsiteY5" fmla="*/ 843919 h 1462033"/>
                <a:gd name="connsiteX0" fmla="*/ 0 w 4797632"/>
                <a:gd name="connsiteY0" fmla="*/ 714511 h 1463254"/>
                <a:gd name="connsiteX1" fmla="*/ 712520 w 4797632"/>
                <a:gd name="connsiteY1" fmla="*/ 1462656 h 1463254"/>
                <a:gd name="connsiteX2" fmla="*/ 1543793 w 4797632"/>
                <a:gd name="connsiteY2" fmla="*/ 607633 h 1463254"/>
                <a:gd name="connsiteX3" fmla="*/ 2303813 w 4797632"/>
                <a:gd name="connsiteY3" fmla="*/ 1165773 h 1463254"/>
                <a:gd name="connsiteX4" fmla="*/ 3716977 w 4797632"/>
                <a:gd name="connsiteY4" fmla="*/ 1992 h 1463254"/>
                <a:gd name="connsiteX5" fmla="*/ 4797632 w 4797632"/>
                <a:gd name="connsiteY5" fmla="*/ 845140 h 1463254"/>
                <a:gd name="connsiteX0" fmla="*/ 0 w 4797632"/>
                <a:gd name="connsiteY0" fmla="*/ 712778 h 1461521"/>
                <a:gd name="connsiteX1" fmla="*/ 712520 w 4797632"/>
                <a:gd name="connsiteY1" fmla="*/ 1460923 h 1461521"/>
                <a:gd name="connsiteX2" fmla="*/ 1543793 w 4797632"/>
                <a:gd name="connsiteY2" fmla="*/ 605900 h 1461521"/>
                <a:gd name="connsiteX3" fmla="*/ 2303813 w 4797632"/>
                <a:gd name="connsiteY3" fmla="*/ 1164040 h 1461521"/>
                <a:gd name="connsiteX4" fmla="*/ 3716977 w 4797632"/>
                <a:gd name="connsiteY4" fmla="*/ 259 h 1461521"/>
                <a:gd name="connsiteX5" fmla="*/ 4797632 w 4797632"/>
                <a:gd name="connsiteY5" fmla="*/ 843407 h 1461521"/>
                <a:gd name="connsiteX0" fmla="*/ 0 w 4607627"/>
                <a:gd name="connsiteY0" fmla="*/ 712771 h 1461514"/>
                <a:gd name="connsiteX1" fmla="*/ 712520 w 4607627"/>
                <a:gd name="connsiteY1" fmla="*/ 1460916 h 1461514"/>
                <a:gd name="connsiteX2" fmla="*/ 1543793 w 4607627"/>
                <a:gd name="connsiteY2" fmla="*/ 605893 h 1461514"/>
                <a:gd name="connsiteX3" fmla="*/ 2303813 w 4607627"/>
                <a:gd name="connsiteY3" fmla="*/ 1164033 h 1461514"/>
                <a:gd name="connsiteX4" fmla="*/ 3716977 w 4607627"/>
                <a:gd name="connsiteY4" fmla="*/ 252 h 1461514"/>
                <a:gd name="connsiteX5" fmla="*/ 4607627 w 4607627"/>
                <a:gd name="connsiteY5" fmla="*/ 1057156 h 1461514"/>
                <a:gd name="connsiteX0" fmla="*/ 0 w 4607627"/>
                <a:gd name="connsiteY0" fmla="*/ 713662 h 1462405"/>
                <a:gd name="connsiteX1" fmla="*/ 712520 w 4607627"/>
                <a:gd name="connsiteY1" fmla="*/ 1461807 h 1462405"/>
                <a:gd name="connsiteX2" fmla="*/ 1543793 w 4607627"/>
                <a:gd name="connsiteY2" fmla="*/ 606784 h 1462405"/>
                <a:gd name="connsiteX3" fmla="*/ 2303813 w 4607627"/>
                <a:gd name="connsiteY3" fmla="*/ 1164924 h 1462405"/>
                <a:gd name="connsiteX4" fmla="*/ 3716977 w 4607627"/>
                <a:gd name="connsiteY4" fmla="*/ 1143 h 1462405"/>
                <a:gd name="connsiteX5" fmla="*/ 4607627 w 4607627"/>
                <a:gd name="connsiteY5" fmla="*/ 1058047 h 1462405"/>
                <a:gd name="connsiteX0" fmla="*/ 0 w 4868885"/>
                <a:gd name="connsiteY0" fmla="*/ 713065 h 1461808"/>
                <a:gd name="connsiteX1" fmla="*/ 712520 w 4868885"/>
                <a:gd name="connsiteY1" fmla="*/ 1461210 h 1461808"/>
                <a:gd name="connsiteX2" fmla="*/ 1543793 w 4868885"/>
                <a:gd name="connsiteY2" fmla="*/ 606187 h 1461808"/>
                <a:gd name="connsiteX3" fmla="*/ 2303813 w 4868885"/>
                <a:gd name="connsiteY3" fmla="*/ 1164327 h 1461808"/>
                <a:gd name="connsiteX4" fmla="*/ 3716977 w 4868885"/>
                <a:gd name="connsiteY4" fmla="*/ 546 h 1461808"/>
                <a:gd name="connsiteX5" fmla="*/ 4868885 w 4868885"/>
                <a:gd name="connsiteY5" fmla="*/ 1009949 h 1461808"/>
                <a:gd name="connsiteX0" fmla="*/ 0 w 3716977"/>
                <a:gd name="connsiteY0" fmla="*/ 712519 h 1461262"/>
                <a:gd name="connsiteX1" fmla="*/ 712520 w 3716977"/>
                <a:gd name="connsiteY1" fmla="*/ 1460664 h 1461262"/>
                <a:gd name="connsiteX2" fmla="*/ 1543793 w 3716977"/>
                <a:gd name="connsiteY2" fmla="*/ 605641 h 1461262"/>
                <a:gd name="connsiteX3" fmla="*/ 2303813 w 3716977"/>
                <a:gd name="connsiteY3" fmla="*/ 1163781 h 1461262"/>
                <a:gd name="connsiteX4" fmla="*/ 3716977 w 3716977"/>
                <a:gd name="connsiteY4" fmla="*/ 0 h 1461262"/>
                <a:gd name="connsiteX0" fmla="*/ 0 w 2303813"/>
                <a:gd name="connsiteY0" fmla="*/ 109358 h 858101"/>
                <a:gd name="connsiteX1" fmla="*/ 712520 w 2303813"/>
                <a:gd name="connsiteY1" fmla="*/ 857503 h 858101"/>
                <a:gd name="connsiteX2" fmla="*/ 1543793 w 2303813"/>
                <a:gd name="connsiteY2" fmla="*/ 2480 h 858101"/>
                <a:gd name="connsiteX3" fmla="*/ 2303813 w 2303813"/>
                <a:gd name="connsiteY3" fmla="*/ 560620 h 858101"/>
                <a:gd name="connsiteX0" fmla="*/ 0 w 2363640"/>
                <a:gd name="connsiteY0" fmla="*/ 109358 h 858101"/>
                <a:gd name="connsiteX1" fmla="*/ 712520 w 2363640"/>
                <a:gd name="connsiteY1" fmla="*/ 857503 h 858101"/>
                <a:gd name="connsiteX2" fmla="*/ 1543793 w 2363640"/>
                <a:gd name="connsiteY2" fmla="*/ 2480 h 858101"/>
                <a:gd name="connsiteX3" fmla="*/ 2303813 w 2363640"/>
                <a:gd name="connsiteY3" fmla="*/ 560620 h 858101"/>
                <a:gd name="connsiteX4" fmla="*/ 2315688 w 2363640"/>
                <a:gd name="connsiteY4" fmla="*/ 518212 h 858101"/>
                <a:gd name="connsiteX0" fmla="*/ 0 w 2695699"/>
                <a:gd name="connsiteY0" fmla="*/ 110101 h 858844"/>
                <a:gd name="connsiteX1" fmla="*/ 712520 w 2695699"/>
                <a:gd name="connsiteY1" fmla="*/ 858246 h 858844"/>
                <a:gd name="connsiteX2" fmla="*/ 1543793 w 2695699"/>
                <a:gd name="connsiteY2" fmla="*/ 3223 h 858844"/>
                <a:gd name="connsiteX3" fmla="*/ 2303813 w 2695699"/>
                <a:gd name="connsiteY3" fmla="*/ 561363 h 858844"/>
                <a:gd name="connsiteX4" fmla="*/ 2695699 w 2695699"/>
                <a:gd name="connsiteY4" fmla="*/ 435827 h 858844"/>
                <a:gd name="connsiteX0" fmla="*/ 0 w 3004457"/>
                <a:gd name="connsiteY0" fmla="*/ 109886 h 858629"/>
                <a:gd name="connsiteX1" fmla="*/ 712520 w 3004457"/>
                <a:gd name="connsiteY1" fmla="*/ 858031 h 858629"/>
                <a:gd name="connsiteX2" fmla="*/ 1543793 w 3004457"/>
                <a:gd name="connsiteY2" fmla="*/ 3008 h 858629"/>
                <a:gd name="connsiteX3" fmla="*/ 2303813 w 3004457"/>
                <a:gd name="connsiteY3" fmla="*/ 561148 h 858629"/>
                <a:gd name="connsiteX4" fmla="*/ 3004457 w 3004457"/>
                <a:gd name="connsiteY4" fmla="*/ 186231 h 858629"/>
                <a:gd name="connsiteX0" fmla="*/ 0 w 3004457"/>
                <a:gd name="connsiteY0" fmla="*/ 110047 h 858790"/>
                <a:gd name="connsiteX1" fmla="*/ 712520 w 3004457"/>
                <a:gd name="connsiteY1" fmla="*/ 858192 h 858790"/>
                <a:gd name="connsiteX2" fmla="*/ 1543793 w 3004457"/>
                <a:gd name="connsiteY2" fmla="*/ 3169 h 858790"/>
                <a:gd name="connsiteX3" fmla="*/ 2303813 w 3004457"/>
                <a:gd name="connsiteY3" fmla="*/ 561309 h 858790"/>
                <a:gd name="connsiteX4" fmla="*/ 2719448 w 3004457"/>
                <a:gd name="connsiteY4" fmla="*/ 376397 h 858790"/>
                <a:gd name="connsiteX5" fmla="*/ 3004457 w 3004457"/>
                <a:gd name="connsiteY5" fmla="*/ 186392 h 858790"/>
                <a:gd name="connsiteX0" fmla="*/ 0 w 2719448"/>
                <a:gd name="connsiteY0" fmla="*/ 110047 h 858790"/>
                <a:gd name="connsiteX1" fmla="*/ 712520 w 2719448"/>
                <a:gd name="connsiteY1" fmla="*/ 858192 h 858790"/>
                <a:gd name="connsiteX2" fmla="*/ 1543793 w 2719448"/>
                <a:gd name="connsiteY2" fmla="*/ 3169 h 858790"/>
                <a:gd name="connsiteX3" fmla="*/ 2303813 w 2719448"/>
                <a:gd name="connsiteY3" fmla="*/ 561309 h 858790"/>
                <a:gd name="connsiteX4" fmla="*/ 2719448 w 2719448"/>
                <a:gd name="connsiteY4" fmla="*/ 376397 h 858790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451" h="858678">
                  <a:moveTo>
                    <a:pt x="0" y="109935"/>
                  </a:moveTo>
                  <a:cubicBezTo>
                    <a:pt x="227610" y="492914"/>
                    <a:pt x="455221" y="875893"/>
                    <a:pt x="712520" y="858080"/>
                  </a:cubicBezTo>
                  <a:cubicBezTo>
                    <a:pt x="969819" y="840267"/>
                    <a:pt x="1278578" y="52537"/>
                    <a:pt x="1543793" y="3057"/>
                  </a:cubicBezTo>
                  <a:cubicBezTo>
                    <a:pt x="1809009" y="-46424"/>
                    <a:pt x="2092037" y="520764"/>
                    <a:pt x="2303813" y="561197"/>
                  </a:cubicBezTo>
                  <a:cubicBezTo>
                    <a:pt x="2515589" y="601630"/>
                    <a:pt x="2733303" y="343769"/>
                    <a:pt x="2814451" y="245657"/>
                  </a:cubicBezTo>
                </a:path>
              </a:pathLst>
            </a:custGeom>
            <a:noFill/>
            <a:ln w="50800" cap="rnd">
              <a:gradFill flip="none" rotWithShape="1">
                <a:gsLst>
                  <a:gs pos="100000">
                    <a:srgbClr val="00DEC3"/>
                  </a:gs>
                  <a:gs pos="33000">
                    <a:srgbClr val="F700ED"/>
                  </a:gs>
                  <a:gs pos="70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13"/>
            <p:cNvSpPr/>
            <p:nvPr/>
          </p:nvSpPr>
          <p:spPr>
            <a:xfrm>
              <a:off x="2985094" y="915566"/>
              <a:ext cx="3108277" cy="1589102"/>
            </a:xfrm>
            <a:custGeom>
              <a:avLst/>
              <a:gdLst>
                <a:gd name="connsiteX0" fmla="*/ 89430 w 2987824"/>
                <a:gd name="connsiteY0" fmla="*/ 984791 h 2987824"/>
                <a:gd name="connsiteX1" fmla="*/ 1591831 w 2987824"/>
                <a:gd name="connsiteY1" fmla="*/ 3212 h 2987824"/>
                <a:gd name="connsiteX2" fmla="*/ 2952923 w 2987824"/>
                <a:gd name="connsiteY2" fmla="*/ 1172884 h 2987824"/>
                <a:gd name="connsiteX3" fmla="*/ 1493912 w 2987824"/>
                <a:gd name="connsiteY3" fmla="*/ 1493912 h 2987824"/>
                <a:gd name="connsiteX4" fmla="*/ 89430 w 2987824"/>
                <a:gd name="connsiteY4" fmla="*/ 984791 h 2987824"/>
                <a:gd name="connsiteX0" fmla="*/ 89430 w 2987824"/>
                <a:gd name="connsiteY0" fmla="*/ 984791 h 2987824"/>
                <a:gd name="connsiteX1" fmla="*/ 1591831 w 2987824"/>
                <a:gd name="connsiteY1" fmla="*/ 3212 h 2987824"/>
                <a:gd name="connsiteX2" fmla="*/ 2952923 w 2987824"/>
                <a:gd name="connsiteY2" fmla="*/ 1172884 h 2987824"/>
                <a:gd name="connsiteX0" fmla="*/ 0 w 2863493"/>
                <a:gd name="connsiteY0" fmla="*/ 985303 h 1494424"/>
                <a:gd name="connsiteX1" fmla="*/ 1502401 w 2863493"/>
                <a:gd name="connsiteY1" fmla="*/ 3724 h 1494424"/>
                <a:gd name="connsiteX2" fmla="*/ 2863493 w 2863493"/>
                <a:gd name="connsiteY2" fmla="*/ 1173396 h 1494424"/>
                <a:gd name="connsiteX3" fmla="*/ 1404482 w 2863493"/>
                <a:gd name="connsiteY3" fmla="*/ 1494424 h 1494424"/>
                <a:gd name="connsiteX4" fmla="*/ 0 w 2863493"/>
                <a:gd name="connsiteY4" fmla="*/ 985303 h 1494424"/>
                <a:gd name="connsiteX0" fmla="*/ 11875 w 2863493"/>
                <a:gd name="connsiteY0" fmla="*/ 925926 h 1494424"/>
                <a:gd name="connsiteX1" fmla="*/ 1502401 w 2863493"/>
                <a:gd name="connsiteY1" fmla="*/ 3724 h 1494424"/>
                <a:gd name="connsiteX2" fmla="*/ 2863493 w 2863493"/>
                <a:gd name="connsiteY2" fmla="*/ 1173396 h 1494424"/>
                <a:gd name="connsiteX0" fmla="*/ 0 w 2863493"/>
                <a:gd name="connsiteY0" fmla="*/ 985416 h 1494537"/>
                <a:gd name="connsiteX1" fmla="*/ 1502401 w 2863493"/>
                <a:gd name="connsiteY1" fmla="*/ 3837 h 1494537"/>
                <a:gd name="connsiteX2" fmla="*/ 2863493 w 2863493"/>
                <a:gd name="connsiteY2" fmla="*/ 1173509 h 1494537"/>
                <a:gd name="connsiteX3" fmla="*/ 1404482 w 2863493"/>
                <a:gd name="connsiteY3" fmla="*/ 1494537 h 1494537"/>
                <a:gd name="connsiteX4" fmla="*/ 0 w 2863493"/>
                <a:gd name="connsiteY4" fmla="*/ 985416 h 1494537"/>
                <a:gd name="connsiteX0" fmla="*/ 11875 w 2863493"/>
                <a:gd name="connsiteY0" fmla="*/ 926039 h 1494537"/>
                <a:gd name="connsiteX1" fmla="*/ 1502401 w 2863493"/>
                <a:gd name="connsiteY1" fmla="*/ 3837 h 1494537"/>
                <a:gd name="connsiteX2" fmla="*/ 2863493 w 2863493"/>
                <a:gd name="connsiteY2" fmla="*/ 1173509 h 1494537"/>
                <a:gd name="connsiteX0" fmla="*/ 0 w 2863493"/>
                <a:gd name="connsiteY0" fmla="*/ 985416 h 1494537"/>
                <a:gd name="connsiteX1" fmla="*/ 1502401 w 2863493"/>
                <a:gd name="connsiteY1" fmla="*/ 3837 h 1494537"/>
                <a:gd name="connsiteX2" fmla="*/ 2863493 w 2863493"/>
                <a:gd name="connsiteY2" fmla="*/ 1173509 h 1494537"/>
                <a:gd name="connsiteX3" fmla="*/ 1404482 w 2863493"/>
                <a:gd name="connsiteY3" fmla="*/ 1494537 h 1494537"/>
                <a:gd name="connsiteX4" fmla="*/ 0 w 2863493"/>
                <a:gd name="connsiteY4" fmla="*/ 985416 h 1494537"/>
                <a:gd name="connsiteX0" fmla="*/ 11875 w 2863493"/>
                <a:gd name="connsiteY0" fmla="*/ 926039 h 1494537"/>
                <a:gd name="connsiteX1" fmla="*/ 1502401 w 2863493"/>
                <a:gd name="connsiteY1" fmla="*/ 3837 h 1494537"/>
                <a:gd name="connsiteX2" fmla="*/ 2863493 w 2863493"/>
                <a:gd name="connsiteY2" fmla="*/ 1173509 h 1494537"/>
                <a:gd name="connsiteX0" fmla="*/ 1392607 w 2851618"/>
                <a:gd name="connsiteY0" fmla="*/ 1494537 h 1494537"/>
                <a:gd name="connsiteX1" fmla="*/ 1490526 w 2851618"/>
                <a:gd name="connsiteY1" fmla="*/ 3837 h 1494537"/>
                <a:gd name="connsiteX2" fmla="*/ 2851618 w 2851618"/>
                <a:gd name="connsiteY2" fmla="*/ 1173509 h 1494537"/>
                <a:gd name="connsiteX3" fmla="*/ 1392607 w 2851618"/>
                <a:gd name="connsiteY3" fmla="*/ 1494537 h 1494537"/>
                <a:gd name="connsiteX0" fmla="*/ 0 w 2851618"/>
                <a:gd name="connsiteY0" fmla="*/ 926039 h 1494537"/>
                <a:gd name="connsiteX1" fmla="*/ 1490526 w 2851618"/>
                <a:gd name="connsiteY1" fmla="*/ 3837 h 1494537"/>
                <a:gd name="connsiteX2" fmla="*/ 2851618 w 2851618"/>
                <a:gd name="connsiteY2" fmla="*/ 1173509 h 1494537"/>
                <a:gd name="connsiteX0" fmla="*/ 1440109 w 2899120"/>
                <a:gd name="connsiteY0" fmla="*/ 1494423 h 1494423"/>
                <a:gd name="connsiteX1" fmla="*/ 1538028 w 2899120"/>
                <a:gd name="connsiteY1" fmla="*/ 3723 h 1494423"/>
                <a:gd name="connsiteX2" fmla="*/ 2899120 w 2899120"/>
                <a:gd name="connsiteY2" fmla="*/ 1173395 h 1494423"/>
                <a:gd name="connsiteX3" fmla="*/ 1440109 w 2899120"/>
                <a:gd name="connsiteY3" fmla="*/ 1494423 h 1494423"/>
                <a:gd name="connsiteX0" fmla="*/ 0 w 2899120"/>
                <a:gd name="connsiteY0" fmla="*/ 937800 h 1494423"/>
                <a:gd name="connsiteX1" fmla="*/ 1538028 w 2899120"/>
                <a:gd name="connsiteY1" fmla="*/ 3723 h 1494423"/>
                <a:gd name="connsiteX2" fmla="*/ 2899120 w 2899120"/>
                <a:gd name="connsiteY2" fmla="*/ 1173395 h 1494423"/>
                <a:gd name="connsiteX0" fmla="*/ 1523237 w 2982248"/>
                <a:gd name="connsiteY0" fmla="*/ 1493627 h 1493627"/>
                <a:gd name="connsiteX1" fmla="*/ 1621156 w 2982248"/>
                <a:gd name="connsiteY1" fmla="*/ 2927 h 1493627"/>
                <a:gd name="connsiteX2" fmla="*/ 2982248 w 2982248"/>
                <a:gd name="connsiteY2" fmla="*/ 1172599 h 1493627"/>
                <a:gd name="connsiteX3" fmla="*/ 1523237 w 2982248"/>
                <a:gd name="connsiteY3" fmla="*/ 1493627 h 1493627"/>
                <a:gd name="connsiteX0" fmla="*/ 0 w 2982248"/>
                <a:gd name="connsiteY0" fmla="*/ 1043882 h 1493627"/>
                <a:gd name="connsiteX1" fmla="*/ 1621156 w 2982248"/>
                <a:gd name="connsiteY1" fmla="*/ 2927 h 1493627"/>
                <a:gd name="connsiteX2" fmla="*/ 2982248 w 2982248"/>
                <a:gd name="connsiteY2" fmla="*/ 1172599 h 1493627"/>
                <a:gd name="connsiteX0" fmla="*/ 1463860 w 2922871"/>
                <a:gd name="connsiteY0" fmla="*/ 1494313 h 1494313"/>
                <a:gd name="connsiteX1" fmla="*/ 1561779 w 2922871"/>
                <a:gd name="connsiteY1" fmla="*/ 3613 h 1494313"/>
                <a:gd name="connsiteX2" fmla="*/ 2922871 w 2922871"/>
                <a:gd name="connsiteY2" fmla="*/ 1173285 h 1494313"/>
                <a:gd name="connsiteX3" fmla="*/ 1463860 w 2922871"/>
                <a:gd name="connsiteY3" fmla="*/ 1494313 h 1494313"/>
                <a:gd name="connsiteX0" fmla="*/ 0 w 2922871"/>
                <a:gd name="connsiteY0" fmla="*/ 949565 h 1494313"/>
                <a:gd name="connsiteX1" fmla="*/ 1561779 w 2922871"/>
                <a:gd name="connsiteY1" fmla="*/ 3613 h 1494313"/>
                <a:gd name="connsiteX2" fmla="*/ 2922871 w 2922871"/>
                <a:gd name="connsiteY2" fmla="*/ 1173285 h 149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2871" h="1494313" stroke="0" extrusionOk="0">
                  <a:moveTo>
                    <a:pt x="1463860" y="1494313"/>
                  </a:moveTo>
                  <a:lnTo>
                    <a:pt x="1561779" y="3613"/>
                  </a:lnTo>
                  <a:cubicBezTo>
                    <a:pt x="2225208" y="47191"/>
                    <a:pt x="2780000" y="523959"/>
                    <a:pt x="2922871" y="1173285"/>
                  </a:cubicBezTo>
                  <a:lnTo>
                    <a:pt x="1463860" y="1494313"/>
                  </a:lnTo>
                  <a:close/>
                </a:path>
                <a:path w="2922871" h="1494313" fill="none">
                  <a:moveTo>
                    <a:pt x="0" y="949565"/>
                  </a:moveTo>
                  <a:cubicBezTo>
                    <a:pt x="464088" y="312631"/>
                    <a:pt x="898350" y="-39965"/>
                    <a:pt x="1561779" y="3613"/>
                  </a:cubicBezTo>
                  <a:cubicBezTo>
                    <a:pt x="2225208" y="47191"/>
                    <a:pt x="2780000" y="523959"/>
                    <a:pt x="2922871" y="1173285"/>
                  </a:cubicBezTo>
                </a:path>
              </a:pathLst>
            </a:custGeom>
            <a:ln w="50800" cap="rnd">
              <a:solidFill>
                <a:srgbClr val="00DE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96166" y="2571750"/>
            <a:ext cx="6273899" cy="1676444"/>
            <a:chOff x="2996166" y="2571750"/>
            <a:chExt cx="6273899" cy="1676444"/>
          </a:xfrm>
        </p:grpSpPr>
        <p:sp>
          <p:nvSpPr>
            <p:cNvPr id="35" name="任意多边形 34"/>
            <p:cNvSpPr/>
            <p:nvPr/>
          </p:nvSpPr>
          <p:spPr>
            <a:xfrm rot="10800000">
              <a:off x="6750051" y="2659092"/>
              <a:ext cx="2520014" cy="648332"/>
            </a:xfrm>
            <a:custGeom>
              <a:avLst/>
              <a:gdLst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3238 h 1451981"/>
                <a:gd name="connsiteX1" fmla="*/ 712520 w 4726380"/>
                <a:gd name="connsiteY1" fmla="*/ 1451383 h 1451981"/>
                <a:gd name="connsiteX2" fmla="*/ 1543793 w 4726380"/>
                <a:gd name="connsiteY2" fmla="*/ 596360 h 1451981"/>
                <a:gd name="connsiteX3" fmla="*/ 2303813 w 4726380"/>
                <a:gd name="connsiteY3" fmla="*/ 1154500 h 1451981"/>
                <a:gd name="connsiteX4" fmla="*/ 2790701 w 4726380"/>
                <a:gd name="connsiteY4" fmla="*/ 715112 h 1451981"/>
                <a:gd name="connsiteX5" fmla="*/ 3503221 w 4726380"/>
                <a:gd name="connsiteY5" fmla="*/ 2594 h 1451981"/>
                <a:gd name="connsiteX6" fmla="*/ 4726380 w 4726380"/>
                <a:gd name="connsiteY6" fmla="*/ 988246 h 1451981"/>
                <a:gd name="connsiteX7" fmla="*/ 4726380 w 4726380"/>
                <a:gd name="connsiteY7" fmla="*/ 988246 h 1451981"/>
                <a:gd name="connsiteX0" fmla="*/ 0 w 4726380"/>
                <a:gd name="connsiteY0" fmla="*/ 754945 h 1503688"/>
                <a:gd name="connsiteX1" fmla="*/ 712520 w 4726380"/>
                <a:gd name="connsiteY1" fmla="*/ 1503090 h 1503688"/>
                <a:gd name="connsiteX2" fmla="*/ 1543793 w 4726380"/>
                <a:gd name="connsiteY2" fmla="*/ 648067 h 1503688"/>
                <a:gd name="connsiteX3" fmla="*/ 2303813 w 4726380"/>
                <a:gd name="connsiteY3" fmla="*/ 1206207 h 1503688"/>
                <a:gd name="connsiteX4" fmla="*/ 2790701 w 4726380"/>
                <a:gd name="connsiteY4" fmla="*/ 766819 h 1503688"/>
                <a:gd name="connsiteX5" fmla="*/ 3503221 w 4726380"/>
                <a:gd name="connsiteY5" fmla="*/ 54301 h 1503688"/>
                <a:gd name="connsiteX6" fmla="*/ 4726380 w 4726380"/>
                <a:gd name="connsiteY6" fmla="*/ 1039953 h 1503688"/>
                <a:gd name="connsiteX7" fmla="*/ 4726380 w 4726380"/>
                <a:gd name="connsiteY7" fmla="*/ 1039953 h 1503688"/>
                <a:gd name="connsiteX0" fmla="*/ 0 w 4726380"/>
                <a:gd name="connsiteY0" fmla="*/ 739908 h 1488651"/>
                <a:gd name="connsiteX1" fmla="*/ 712520 w 4726380"/>
                <a:gd name="connsiteY1" fmla="*/ 1488053 h 1488651"/>
                <a:gd name="connsiteX2" fmla="*/ 1543793 w 4726380"/>
                <a:gd name="connsiteY2" fmla="*/ 633030 h 1488651"/>
                <a:gd name="connsiteX3" fmla="*/ 2303813 w 4726380"/>
                <a:gd name="connsiteY3" fmla="*/ 1191170 h 1488651"/>
                <a:gd name="connsiteX4" fmla="*/ 2790701 w 4726380"/>
                <a:gd name="connsiteY4" fmla="*/ 751782 h 1488651"/>
                <a:gd name="connsiteX5" fmla="*/ 3503221 w 4726380"/>
                <a:gd name="connsiteY5" fmla="*/ 39264 h 1488651"/>
                <a:gd name="connsiteX6" fmla="*/ 4726380 w 4726380"/>
                <a:gd name="connsiteY6" fmla="*/ 1024916 h 1488651"/>
                <a:gd name="connsiteX7" fmla="*/ 4726380 w 4726380"/>
                <a:gd name="connsiteY7" fmla="*/ 1024916 h 1488651"/>
                <a:gd name="connsiteX0" fmla="*/ 0 w 4726380"/>
                <a:gd name="connsiteY0" fmla="*/ 708258 h 1457001"/>
                <a:gd name="connsiteX1" fmla="*/ 712520 w 4726380"/>
                <a:gd name="connsiteY1" fmla="*/ 1456403 h 1457001"/>
                <a:gd name="connsiteX2" fmla="*/ 1543793 w 4726380"/>
                <a:gd name="connsiteY2" fmla="*/ 601380 h 1457001"/>
                <a:gd name="connsiteX3" fmla="*/ 2303813 w 4726380"/>
                <a:gd name="connsiteY3" fmla="*/ 1159520 h 1457001"/>
                <a:gd name="connsiteX4" fmla="*/ 2790701 w 4726380"/>
                <a:gd name="connsiteY4" fmla="*/ 720132 h 1457001"/>
                <a:gd name="connsiteX5" fmla="*/ 3503221 w 4726380"/>
                <a:gd name="connsiteY5" fmla="*/ 7614 h 1457001"/>
                <a:gd name="connsiteX6" fmla="*/ 4726380 w 4726380"/>
                <a:gd name="connsiteY6" fmla="*/ 993266 h 1457001"/>
                <a:gd name="connsiteX7" fmla="*/ 4726380 w 4726380"/>
                <a:gd name="connsiteY7" fmla="*/ 993266 h 1457001"/>
                <a:gd name="connsiteX0" fmla="*/ 0 w 4726380"/>
                <a:gd name="connsiteY0" fmla="*/ 721265 h 1470008"/>
                <a:gd name="connsiteX1" fmla="*/ 712520 w 4726380"/>
                <a:gd name="connsiteY1" fmla="*/ 1469410 h 1470008"/>
                <a:gd name="connsiteX2" fmla="*/ 1543793 w 4726380"/>
                <a:gd name="connsiteY2" fmla="*/ 614387 h 1470008"/>
                <a:gd name="connsiteX3" fmla="*/ 2303813 w 4726380"/>
                <a:gd name="connsiteY3" fmla="*/ 1172527 h 1470008"/>
                <a:gd name="connsiteX4" fmla="*/ 2790701 w 4726380"/>
                <a:gd name="connsiteY4" fmla="*/ 733139 h 1470008"/>
                <a:gd name="connsiteX5" fmla="*/ 3716977 w 4726380"/>
                <a:gd name="connsiteY5" fmla="*/ 8746 h 1470008"/>
                <a:gd name="connsiteX6" fmla="*/ 4726380 w 4726380"/>
                <a:gd name="connsiteY6" fmla="*/ 1006273 h 1470008"/>
                <a:gd name="connsiteX7" fmla="*/ 4726380 w 4726380"/>
                <a:gd name="connsiteY7" fmla="*/ 1006273 h 1470008"/>
                <a:gd name="connsiteX0" fmla="*/ 0 w 4726380"/>
                <a:gd name="connsiteY0" fmla="*/ 718086 h 1466829"/>
                <a:gd name="connsiteX1" fmla="*/ 712520 w 4726380"/>
                <a:gd name="connsiteY1" fmla="*/ 1466231 h 1466829"/>
                <a:gd name="connsiteX2" fmla="*/ 1543793 w 4726380"/>
                <a:gd name="connsiteY2" fmla="*/ 611208 h 1466829"/>
                <a:gd name="connsiteX3" fmla="*/ 2303813 w 4726380"/>
                <a:gd name="connsiteY3" fmla="*/ 1169348 h 1466829"/>
                <a:gd name="connsiteX4" fmla="*/ 2790701 w 4726380"/>
                <a:gd name="connsiteY4" fmla="*/ 729960 h 1466829"/>
                <a:gd name="connsiteX5" fmla="*/ 3716977 w 4726380"/>
                <a:gd name="connsiteY5" fmla="*/ 5567 h 1466829"/>
                <a:gd name="connsiteX6" fmla="*/ 4726380 w 4726380"/>
                <a:gd name="connsiteY6" fmla="*/ 1003094 h 1466829"/>
                <a:gd name="connsiteX7" fmla="*/ 4726380 w 4726380"/>
                <a:gd name="connsiteY7" fmla="*/ 1003094 h 1466829"/>
                <a:gd name="connsiteX0" fmla="*/ 0 w 4811065"/>
                <a:gd name="connsiteY0" fmla="*/ 717956 h 1466699"/>
                <a:gd name="connsiteX1" fmla="*/ 712520 w 4811065"/>
                <a:gd name="connsiteY1" fmla="*/ 1466101 h 1466699"/>
                <a:gd name="connsiteX2" fmla="*/ 1543793 w 4811065"/>
                <a:gd name="connsiteY2" fmla="*/ 611078 h 1466699"/>
                <a:gd name="connsiteX3" fmla="*/ 2303813 w 4811065"/>
                <a:gd name="connsiteY3" fmla="*/ 1169218 h 1466699"/>
                <a:gd name="connsiteX4" fmla="*/ 2790701 w 4811065"/>
                <a:gd name="connsiteY4" fmla="*/ 729830 h 1466699"/>
                <a:gd name="connsiteX5" fmla="*/ 3716977 w 4811065"/>
                <a:gd name="connsiteY5" fmla="*/ 5437 h 1466699"/>
                <a:gd name="connsiteX6" fmla="*/ 4726380 w 4811065"/>
                <a:gd name="connsiteY6" fmla="*/ 1002964 h 1466699"/>
                <a:gd name="connsiteX7" fmla="*/ 4762006 w 4811065"/>
                <a:gd name="connsiteY7" fmla="*/ 860460 h 1466699"/>
                <a:gd name="connsiteX0" fmla="*/ 0 w 4726380"/>
                <a:gd name="connsiteY0" fmla="*/ 717956 h 1466699"/>
                <a:gd name="connsiteX1" fmla="*/ 712520 w 4726380"/>
                <a:gd name="connsiteY1" fmla="*/ 1466101 h 1466699"/>
                <a:gd name="connsiteX2" fmla="*/ 1543793 w 4726380"/>
                <a:gd name="connsiteY2" fmla="*/ 611078 h 1466699"/>
                <a:gd name="connsiteX3" fmla="*/ 2303813 w 4726380"/>
                <a:gd name="connsiteY3" fmla="*/ 1169218 h 1466699"/>
                <a:gd name="connsiteX4" fmla="*/ 2790701 w 4726380"/>
                <a:gd name="connsiteY4" fmla="*/ 729830 h 1466699"/>
                <a:gd name="connsiteX5" fmla="*/ 3716977 w 4726380"/>
                <a:gd name="connsiteY5" fmla="*/ 5437 h 1466699"/>
                <a:gd name="connsiteX6" fmla="*/ 4726380 w 4726380"/>
                <a:gd name="connsiteY6" fmla="*/ 1002964 h 1466699"/>
                <a:gd name="connsiteX0" fmla="*/ 0 w 4797632"/>
                <a:gd name="connsiteY0" fmla="*/ 713040 h 1461783"/>
                <a:gd name="connsiteX1" fmla="*/ 712520 w 4797632"/>
                <a:gd name="connsiteY1" fmla="*/ 1461185 h 1461783"/>
                <a:gd name="connsiteX2" fmla="*/ 1543793 w 4797632"/>
                <a:gd name="connsiteY2" fmla="*/ 606162 h 1461783"/>
                <a:gd name="connsiteX3" fmla="*/ 2303813 w 4797632"/>
                <a:gd name="connsiteY3" fmla="*/ 1164302 h 1461783"/>
                <a:gd name="connsiteX4" fmla="*/ 2790701 w 4797632"/>
                <a:gd name="connsiteY4" fmla="*/ 724914 h 1461783"/>
                <a:gd name="connsiteX5" fmla="*/ 3716977 w 4797632"/>
                <a:gd name="connsiteY5" fmla="*/ 521 h 1461783"/>
                <a:gd name="connsiteX6" fmla="*/ 4797632 w 4797632"/>
                <a:gd name="connsiteY6" fmla="*/ 843669 h 1461783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2790701 w 4797632"/>
                <a:gd name="connsiteY4" fmla="*/ 731095 h 1467964"/>
                <a:gd name="connsiteX5" fmla="*/ 3716977 w 4797632"/>
                <a:gd name="connsiteY5" fmla="*/ 6702 h 1467964"/>
                <a:gd name="connsiteX6" fmla="*/ 4797632 w 4797632"/>
                <a:gd name="connsiteY6" fmla="*/ 849850 h 1467964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3716977 w 4797632"/>
                <a:gd name="connsiteY4" fmla="*/ 6702 h 1467964"/>
                <a:gd name="connsiteX5" fmla="*/ 4797632 w 4797632"/>
                <a:gd name="connsiteY5" fmla="*/ 849850 h 1467964"/>
                <a:gd name="connsiteX0" fmla="*/ 0 w 4797632"/>
                <a:gd name="connsiteY0" fmla="*/ 713290 h 1462033"/>
                <a:gd name="connsiteX1" fmla="*/ 712520 w 4797632"/>
                <a:gd name="connsiteY1" fmla="*/ 1461435 h 1462033"/>
                <a:gd name="connsiteX2" fmla="*/ 1543793 w 4797632"/>
                <a:gd name="connsiteY2" fmla="*/ 606412 h 1462033"/>
                <a:gd name="connsiteX3" fmla="*/ 2303813 w 4797632"/>
                <a:gd name="connsiteY3" fmla="*/ 1164552 h 1462033"/>
                <a:gd name="connsiteX4" fmla="*/ 3716977 w 4797632"/>
                <a:gd name="connsiteY4" fmla="*/ 771 h 1462033"/>
                <a:gd name="connsiteX5" fmla="*/ 4797632 w 4797632"/>
                <a:gd name="connsiteY5" fmla="*/ 843919 h 1462033"/>
                <a:gd name="connsiteX0" fmla="*/ 0 w 4797632"/>
                <a:gd name="connsiteY0" fmla="*/ 714511 h 1463254"/>
                <a:gd name="connsiteX1" fmla="*/ 712520 w 4797632"/>
                <a:gd name="connsiteY1" fmla="*/ 1462656 h 1463254"/>
                <a:gd name="connsiteX2" fmla="*/ 1543793 w 4797632"/>
                <a:gd name="connsiteY2" fmla="*/ 607633 h 1463254"/>
                <a:gd name="connsiteX3" fmla="*/ 2303813 w 4797632"/>
                <a:gd name="connsiteY3" fmla="*/ 1165773 h 1463254"/>
                <a:gd name="connsiteX4" fmla="*/ 3716977 w 4797632"/>
                <a:gd name="connsiteY4" fmla="*/ 1992 h 1463254"/>
                <a:gd name="connsiteX5" fmla="*/ 4797632 w 4797632"/>
                <a:gd name="connsiteY5" fmla="*/ 845140 h 1463254"/>
                <a:gd name="connsiteX0" fmla="*/ 0 w 4797632"/>
                <a:gd name="connsiteY0" fmla="*/ 712778 h 1461521"/>
                <a:gd name="connsiteX1" fmla="*/ 712520 w 4797632"/>
                <a:gd name="connsiteY1" fmla="*/ 1460923 h 1461521"/>
                <a:gd name="connsiteX2" fmla="*/ 1543793 w 4797632"/>
                <a:gd name="connsiteY2" fmla="*/ 605900 h 1461521"/>
                <a:gd name="connsiteX3" fmla="*/ 2303813 w 4797632"/>
                <a:gd name="connsiteY3" fmla="*/ 1164040 h 1461521"/>
                <a:gd name="connsiteX4" fmla="*/ 3716977 w 4797632"/>
                <a:gd name="connsiteY4" fmla="*/ 259 h 1461521"/>
                <a:gd name="connsiteX5" fmla="*/ 4797632 w 4797632"/>
                <a:gd name="connsiteY5" fmla="*/ 843407 h 1461521"/>
                <a:gd name="connsiteX0" fmla="*/ 0 w 4607627"/>
                <a:gd name="connsiteY0" fmla="*/ 712771 h 1461514"/>
                <a:gd name="connsiteX1" fmla="*/ 712520 w 4607627"/>
                <a:gd name="connsiteY1" fmla="*/ 1460916 h 1461514"/>
                <a:gd name="connsiteX2" fmla="*/ 1543793 w 4607627"/>
                <a:gd name="connsiteY2" fmla="*/ 605893 h 1461514"/>
                <a:gd name="connsiteX3" fmla="*/ 2303813 w 4607627"/>
                <a:gd name="connsiteY3" fmla="*/ 1164033 h 1461514"/>
                <a:gd name="connsiteX4" fmla="*/ 3716977 w 4607627"/>
                <a:gd name="connsiteY4" fmla="*/ 252 h 1461514"/>
                <a:gd name="connsiteX5" fmla="*/ 4607627 w 4607627"/>
                <a:gd name="connsiteY5" fmla="*/ 1057156 h 1461514"/>
                <a:gd name="connsiteX0" fmla="*/ 0 w 4607627"/>
                <a:gd name="connsiteY0" fmla="*/ 713662 h 1462405"/>
                <a:gd name="connsiteX1" fmla="*/ 712520 w 4607627"/>
                <a:gd name="connsiteY1" fmla="*/ 1461807 h 1462405"/>
                <a:gd name="connsiteX2" fmla="*/ 1543793 w 4607627"/>
                <a:gd name="connsiteY2" fmla="*/ 606784 h 1462405"/>
                <a:gd name="connsiteX3" fmla="*/ 2303813 w 4607627"/>
                <a:gd name="connsiteY3" fmla="*/ 1164924 h 1462405"/>
                <a:gd name="connsiteX4" fmla="*/ 3716977 w 4607627"/>
                <a:gd name="connsiteY4" fmla="*/ 1143 h 1462405"/>
                <a:gd name="connsiteX5" fmla="*/ 4607627 w 4607627"/>
                <a:gd name="connsiteY5" fmla="*/ 1058047 h 1462405"/>
                <a:gd name="connsiteX0" fmla="*/ 0 w 4868885"/>
                <a:gd name="connsiteY0" fmla="*/ 713065 h 1461808"/>
                <a:gd name="connsiteX1" fmla="*/ 712520 w 4868885"/>
                <a:gd name="connsiteY1" fmla="*/ 1461210 h 1461808"/>
                <a:gd name="connsiteX2" fmla="*/ 1543793 w 4868885"/>
                <a:gd name="connsiteY2" fmla="*/ 606187 h 1461808"/>
                <a:gd name="connsiteX3" fmla="*/ 2303813 w 4868885"/>
                <a:gd name="connsiteY3" fmla="*/ 1164327 h 1461808"/>
                <a:gd name="connsiteX4" fmla="*/ 3716977 w 4868885"/>
                <a:gd name="connsiteY4" fmla="*/ 546 h 1461808"/>
                <a:gd name="connsiteX5" fmla="*/ 4868885 w 4868885"/>
                <a:gd name="connsiteY5" fmla="*/ 1009949 h 1461808"/>
                <a:gd name="connsiteX0" fmla="*/ 0 w 3716977"/>
                <a:gd name="connsiteY0" fmla="*/ 712519 h 1461262"/>
                <a:gd name="connsiteX1" fmla="*/ 712520 w 3716977"/>
                <a:gd name="connsiteY1" fmla="*/ 1460664 h 1461262"/>
                <a:gd name="connsiteX2" fmla="*/ 1543793 w 3716977"/>
                <a:gd name="connsiteY2" fmla="*/ 605641 h 1461262"/>
                <a:gd name="connsiteX3" fmla="*/ 2303813 w 3716977"/>
                <a:gd name="connsiteY3" fmla="*/ 1163781 h 1461262"/>
                <a:gd name="connsiteX4" fmla="*/ 3716977 w 3716977"/>
                <a:gd name="connsiteY4" fmla="*/ 0 h 1461262"/>
                <a:gd name="connsiteX0" fmla="*/ 0 w 2303813"/>
                <a:gd name="connsiteY0" fmla="*/ 109358 h 858101"/>
                <a:gd name="connsiteX1" fmla="*/ 712520 w 2303813"/>
                <a:gd name="connsiteY1" fmla="*/ 857503 h 858101"/>
                <a:gd name="connsiteX2" fmla="*/ 1543793 w 2303813"/>
                <a:gd name="connsiteY2" fmla="*/ 2480 h 858101"/>
                <a:gd name="connsiteX3" fmla="*/ 2303813 w 2303813"/>
                <a:gd name="connsiteY3" fmla="*/ 560620 h 858101"/>
                <a:gd name="connsiteX0" fmla="*/ 0 w 2363640"/>
                <a:gd name="connsiteY0" fmla="*/ 109358 h 858101"/>
                <a:gd name="connsiteX1" fmla="*/ 712520 w 2363640"/>
                <a:gd name="connsiteY1" fmla="*/ 857503 h 858101"/>
                <a:gd name="connsiteX2" fmla="*/ 1543793 w 2363640"/>
                <a:gd name="connsiteY2" fmla="*/ 2480 h 858101"/>
                <a:gd name="connsiteX3" fmla="*/ 2303813 w 2363640"/>
                <a:gd name="connsiteY3" fmla="*/ 560620 h 858101"/>
                <a:gd name="connsiteX4" fmla="*/ 2315688 w 2363640"/>
                <a:gd name="connsiteY4" fmla="*/ 518212 h 858101"/>
                <a:gd name="connsiteX0" fmla="*/ 0 w 2695699"/>
                <a:gd name="connsiteY0" fmla="*/ 110101 h 858844"/>
                <a:gd name="connsiteX1" fmla="*/ 712520 w 2695699"/>
                <a:gd name="connsiteY1" fmla="*/ 858246 h 858844"/>
                <a:gd name="connsiteX2" fmla="*/ 1543793 w 2695699"/>
                <a:gd name="connsiteY2" fmla="*/ 3223 h 858844"/>
                <a:gd name="connsiteX3" fmla="*/ 2303813 w 2695699"/>
                <a:gd name="connsiteY3" fmla="*/ 561363 h 858844"/>
                <a:gd name="connsiteX4" fmla="*/ 2695699 w 2695699"/>
                <a:gd name="connsiteY4" fmla="*/ 435827 h 858844"/>
                <a:gd name="connsiteX0" fmla="*/ 0 w 3004457"/>
                <a:gd name="connsiteY0" fmla="*/ 109886 h 858629"/>
                <a:gd name="connsiteX1" fmla="*/ 712520 w 3004457"/>
                <a:gd name="connsiteY1" fmla="*/ 858031 h 858629"/>
                <a:gd name="connsiteX2" fmla="*/ 1543793 w 3004457"/>
                <a:gd name="connsiteY2" fmla="*/ 3008 h 858629"/>
                <a:gd name="connsiteX3" fmla="*/ 2303813 w 3004457"/>
                <a:gd name="connsiteY3" fmla="*/ 561148 h 858629"/>
                <a:gd name="connsiteX4" fmla="*/ 3004457 w 3004457"/>
                <a:gd name="connsiteY4" fmla="*/ 186231 h 858629"/>
                <a:gd name="connsiteX0" fmla="*/ 0 w 3004457"/>
                <a:gd name="connsiteY0" fmla="*/ 110047 h 858790"/>
                <a:gd name="connsiteX1" fmla="*/ 712520 w 3004457"/>
                <a:gd name="connsiteY1" fmla="*/ 858192 h 858790"/>
                <a:gd name="connsiteX2" fmla="*/ 1543793 w 3004457"/>
                <a:gd name="connsiteY2" fmla="*/ 3169 h 858790"/>
                <a:gd name="connsiteX3" fmla="*/ 2303813 w 3004457"/>
                <a:gd name="connsiteY3" fmla="*/ 561309 h 858790"/>
                <a:gd name="connsiteX4" fmla="*/ 2719448 w 3004457"/>
                <a:gd name="connsiteY4" fmla="*/ 376397 h 858790"/>
                <a:gd name="connsiteX5" fmla="*/ 3004457 w 3004457"/>
                <a:gd name="connsiteY5" fmla="*/ 186392 h 858790"/>
                <a:gd name="connsiteX0" fmla="*/ 0 w 2719448"/>
                <a:gd name="connsiteY0" fmla="*/ 110047 h 858790"/>
                <a:gd name="connsiteX1" fmla="*/ 712520 w 2719448"/>
                <a:gd name="connsiteY1" fmla="*/ 858192 h 858790"/>
                <a:gd name="connsiteX2" fmla="*/ 1543793 w 2719448"/>
                <a:gd name="connsiteY2" fmla="*/ 3169 h 858790"/>
                <a:gd name="connsiteX3" fmla="*/ 2303813 w 2719448"/>
                <a:gd name="connsiteY3" fmla="*/ 561309 h 858790"/>
                <a:gd name="connsiteX4" fmla="*/ 2719448 w 2719448"/>
                <a:gd name="connsiteY4" fmla="*/ 376397 h 858790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  <a:gd name="connsiteX0" fmla="*/ 0 w 2873751"/>
                <a:gd name="connsiteY0" fmla="*/ 569513 h 910333"/>
                <a:gd name="connsiteX1" fmla="*/ 771820 w 2873751"/>
                <a:gd name="connsiteY1" fmla="*/ 858080 h 910333"/>
                <a:gd name="connsiteX2" fmla="*/ 1603093 w 2873751"/>
                <a:gd name="connsiteY2" fmla="*/ 3057 h 910333"/>
                <a:gd name="connsiteX3" fmla="*/ 2363113 w 2873751"/>
                <a:gd name="connsiteY3" fmla="*/ 561197 h 910333"/>
                <a:gd name="connsiteX4" fmla="*/ 2873751 w 2873751"/>
                <a:gd name="connsiteY4" fmla="*/ 245657 h 910333"/>
                <a:gd name="connsiteX0" fmla="*/ 0 w 2873751"/>
                <a:gd name="connsiteY0" fmla="*/ 611015 h 714100"/>
                <a:gd name="connsiteX1" fmla="*/ 920071 w 2873751"/>
                <a:gd name="connsiteY1" fmla="*/ 99025 h 714100"/>
                <a:gd name="connsiteX2" fmla="*/ 1603093 w 2873751"/>
                <a:gd name="connsiteY2" fmla="*/ 44559 h 714100"/>
                <a:gd name="connsiteX3" fmla="*/ 2363113 w 2873751"/>
                <a:gd name="connsiteY3" fmla="*/ 602699 h 714100"/>
                <a:gd name="connsiteX4" fmla="*/ 2873751 w 2873751"/>
                <a:gd name="connsiteY4" fmla="*/ 287159 h 714100"/>
                <a:gd name="connsiteX0" fmla="*/ 0 w 2873751"/>
                <a:gd name="connsiteY0" fmla="*/ 512895 h 609777"/>
                <a:gd name="connsiteX1" fmla="*/ 920071 w 2873751"/>
                <a:gd name="connsiteY1" fmla="*/ 905 h 609777"/>
                <a:gd name="connsiteX2" fmla="*/ 1484492 w 2873751"/>
                <a:gd name="connsiteY2" fmla="*/ 391192 h 609777"/>
                <a:gd name="connsiteX3" fmla="*/ 2363113 w 2873751"/>
                <a:gd name="connsiteY3" fmla="*/ 504579 h 609777"/>
                <a:gd name="connsiteX4" fmla="*/ 2873751 w 2873751"/>
                <a:gd name="connsiteY4" fmla="*/ 189039 h 609777"/>
                <a:gd name="connsiteX0" fmla="*/ 0 w 2873751"/>
                <a:gd name="connsiteY0" fmla="*/ 512777 h 609659"/>
                <a:gd name="connsiteX1" fmla="*/ 920071 w 2873751"/>
                <a:gd name="connsiteY1" fmla="*/ 787 h 609659"/>
                <a:gd name="connsiteX2" fmla="*/ 1484492 w 2873751"/>
                <a:gd name="connsiteY2" fmla="*/ 391074 h 609659"/>
                <a:gd name="connsiteX3" fmla="*/ 1977661 w 2873751"/>
                <a:gd name="connsiteY3" fmla="*/ 193134 h 609659"/>
                <a:gd name="connsiteX4" fmla="*/ 2873751 w 2873751"/>
                <a:gd name="connsiteY4" fmla="*/ 188921 h 609659"/>
                <a:gd name="connsiteX0" fmla="*/ 0 w 2369697"/>
                <a:gd name="connsiteY0" fmla="*/ 512777 h 609659"/>
                <a:gd name="connsiteX1" fmla="*/ 920071 w 2369697"/>
                <a:gd name="connsiteY1" fmla="*/ 787 h 609659"/>
                <a:gd name="connsiteX2" fmla="*/ 1484492 w 2369697"/>
                <a:gd name="connsiteY2" fmla="*/ 391074 h 609659"/>
                <a:gd name="connsiteX3" fmla="*/ 1977661 w 2369697"/>
                <a:gd name="connsiteY3" fmla="*/ 193134 h 609659"/>
                <a:gd name="connsiteX4" fmla="*/ 2369697 w 2369697"/>
                <a:gd name="connsiteY4" fmla="*/ 292697 h 60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697" h="609659">
                  <a:moveTo>
                    <a:pt x="0" y="512777"/>
                  </a:moveTo>
                  <a:cubicBezTo>
                    <a:pt x="227610" y="895756"/>
                    <a:pt x="672656" y="21071"/>
                    <a:pt x="920071" y="787"/>
                  </a:cubicBezTo>
                  <a:cubicBezTo>
                    <a:pt x="1167486" y="-19497"/>
                    <a:pt x="1308227" y="359016"/>
                    <a:pt x="1484492" y="391074"/>
                  </a:cubicBezTo>
                  <a:cubicBezTo>
                    <a:pt x="1660757" y="423132"/>
                    <a:pt x="1830127" y="209530"/>
                    <a:pt x="1977661" y="193134"/>
                  </a:cubicBezTo>
                  <a:cubicBezTo>
                    <a:pt x="2125195" y="176738"/>
                    <a:pt x="2288549" y="390809"/>
                    <a:pt x="2369697" y="292697"/>
                  </a:cubicBezTo>
                </a:path>
              </a:pathLst>
            </a:custGeom>
            <a:noFill/>
            <a:ln w="15875">
              <a:gradFill flip="none" rotWithShape="1">
                <a:gsLst>
                  <a:gs pos="100000">
                    <a:srgbClr val="00DEC3"/>
                  </a:gs>
                  <a:gs pos="13000">
                    <a:srgbClr val="F700ED"/>
                  </a:gs>
                  <a:gs pos="45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 rot="10800000">
              <a:off x="6619671" y="2571750"/>
              <a:ext cx="2472717" cy="933406"/>
            </a:xfrm>
            <a:custGeom>
              <a:avLst/>
              <a:gdLst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3238 h 1451981"/>
                <a:gd name="connsiteX1" fmla="*/ 712520 w 4726380"/>
                <a:gd name="connsiteY1" fmla="*/ 1451383 h 1451981"/>
                <a:gd name="connsiteX2" fmla="*/ 1543793 w 4726380"/>
                <a:gd name="connsiteY2" fmla="*/ 596360 h 1451981"/>
                <a:gd name="connsiteX3" fmla="*/ 2303813 w 4726380"/>
                <a:gd name="connsiteY3" fmla="*/ 1154500 h 1451981"/>
                <a:gd name="connsiteX4" fmla="*/ 2790701 w 4726380"/>
                <a:gd name="connsiteY4" fmla="*/ 715112 h 1451981"/>
                <a:gd name="connsiteX5" fmla="*/ 3503221 w 4726380"/>
                <a:gd name="connsiteY5" fmla="*/ 2594 h 1451981"/>
                <a:gd name="connsiteX6" fmla="*/ 4726380 w 4726380"/>
                <a:gd name="connsiteY6" fmla="*/ 988246 h 1451981"/>
                <a:gd name="connsiteX7" fmla="*/ 4726380 w 4726380"/>
                <a:gd name="connsiteY7" fmla="*/ 988246 h 1451981"/>
                <a:gd name="connsiteX0" fmla="*/ 0 w 4726380"/>
                <a:gd name="connsiteY0" fmla="*/ 754945 h 1503688"/>
                <a:gd name="connsiteX1" fmla="*/ 712520 w 4726380"/>
                <a:gd name="connsiteY1" fmla="*/ 1503090 h 1503688"/>
                <a:gd name="connsiteX2" fmla="*/ 1543793 w 4726380"/>
                <a:gd name="connsiteY2" fmla="*/ 648067 h 1503688"/>
                <a:gd name="connsiteX3" fmla="*/ 2303813 w 4726380"/>
                <a:gd name="connsiteY3" fmla="*/ 1206207 h 1503688"/>
                <a:gd name="connsiteX4" fmla="*/ 2790701 w 4726380"/>
                <a:gd name="connsiteY4" fmla="*/ 766819 h 1503688"/>
                <a:gd name="connsiteX5" fmla="*/ 3503221 w 4726380"/>
                <a:gd name="connsiteY5" fmla="*/ 54301 h 1503688"/>
                <a:gd name="connsiteX6" fmla="*/ 4726380 w 4726380"/>
                <a:gd name="connsiteY6" fmla="*/ 1039953 h 1503688"/>
                <a:gd name="connsiteX7" fmla="*/ 4726380 w 4726380"/>
                <a:gd name="connsiteY7" fmla="*/ 1039953 h 1503688"/>
                <a:gd name="connsiteX0" fmla="*/ 0 w 4726380"/>
                <a:gd name="connsiteY0" fmla="*/ 739908 h 1488651"/>
                <a:gd name="connsiteX1" fmla="*/ 712520 w 4726380"/>
                <a:gd name="connsiteY1" fmla="*/ 1488053 h 1488651"/>
                <a:gd name="connsiteX2" fmla="*/ 1543793 w 4726380"/>
                <a:gd name="connsiteY2" fmla="*/ 633030 h 1488651"/>
                <a:gd name="connsiteX3" fmla="*/ 2303813 w 4726380"/>
                <a:gd name="connsiteY3" fmla="*/ 1191170 h 1488651"/>
                <a:gd name="connsiteX4" fmla="*/ 2790701 w 4726380"/>
                <a:gd name="connsiteY4" fmla="*/ 751782 h 1488651"/>
                <a:gd name="connsiteX5" fmla="*/ 3503221 w 4726380"/>
                <a:gd name="connsiteY5" fmla="*/ 39264 h 1488651"/>
                <a:gd name="connsiteX6" fmla="*/ 4726380 w 4726380"/>
                <a:gd name="connsiteY6" fmla="*/ 1024916 h 1488651"/>
                <a:gd name="connsiteX7" fmla="*/ 4726380 w 4726380"/>
                <a:gd name="connsiteY7" fmla="*/ 1024916 h 1488651"/>
                <a:gd name="connsiteX0" fmla="*/ 0 w 4726380"/>
                <a:gd name="connsiteY0" fmla="*/ 708258 h 1457001"/>
                <a:gd name="connsiteX1" fmla="*/ 712520 w 4726380"/>
                <a:gd name="connsiteY1" fmla="*/ 1456403 h 1457001"/>
                <a:gd name="connsiteX2" fmla="*/ 1543793 w 4726380"/>
                <a:gd name="connsiteY2" fmla="*/ 601380 h 1457001"/>
                <a:gd name="connsiteX3" fmla="*/ 2303813 w 4726380"/>
                <a:gd name="connsiteY3" fmla="*/ 1159520 h 1457001"/>
                <a:gd name="connsiteX4" fmla="*/ 2790701 w 4726380"/>
                <a:gd name="connsiteY4" fmla="*/ 720132 h 1457001"/>
                <a:gd name="connsiteX5" fmla="*/ 3503221 w 4726380"/>
                <a:gd name="connsiteY5" fmla="*/ 7614 h 1457001"/>
                <a:gd name="connsiteX6" fmla="*/ 4726380 w 4726380"/>
                <a:gd name="connsiteY6" fmla="*/ 993266 h 1457001"/>
                <a:gd name="connsiteX7" fmla="*/ 4726380 w 4726380"/>
                <a:gd name="connsiteY7" fmla="*/ 993266 h 1457001"/>
                <a:gd name="connsiteX0" fmla="*/ 0 w 4726380"/>
                <a:gd name="connsiteY0" fmla="*/ 721265 h 1470008"/>
                <a:gd name="connsiteX1" fmla="*/ 712520 w 4726380"/>
                <a:gd name="connsiteY1" fmla="*/ 1469410 h 1470008"/>
                <a:gd name="connsiteX2" fmla="*/ 1543793 w 4726380"/>
                <a:gd name="connsiteY2" fmla="*/ 614387 h 1470008"/>
                <a:gd name="connsiteX3" fmla="*/ 2303813 w 4726380"/>
                <a:gd name="connsiteY3" fmla="*/ 1172527 h 1470008"/>
                <a:gd name="connsiteX4" fmla="*/ 2790701 w 4726380"/>
                <a:gd name="connsiteY4" fmla="*/ 733139 h 1470008"/>
                <a:gd name="connsiteX5" fmla="*/ 3716977 w 4726380"/>
                <a:gd name="connsiteY5" fmla="*/ 8746 h 1470008"/>
                <a:gd name="connsiteX6" fmla="*/ 4726380 w 4726380"/>
                <a:gd name="connsiteY6" fmla="*/ 1006273 h 1470008"/>
                <a:gd name="connsiteX7" fmla="*/ 4726380 w 4726380"/>
                <a:gd name="connsiteY7" fmla="*/ 1006273 h 1470008"/>
                <a:gd name="connsiteX0" fmla="*/ 0 w 4726380"/>
                <a:gd name="connsiteY0" fmla="*/ 718086 h 1466829"/>
                <a:gd name="connsiteX1" fmla="*/ 712520 w 4726380"/>
                <a:gd name="connsiteY1" fmla="*/ 1466231 h 1466829"/>
                <a:gd name="connsiteX2" fmla="*/ 1543793 w 4726380"/>
                <a:gd name="connsiteY2" fmla="*/ 611208 h 1466829"/>
                <a:gd name="connsiteX3" fmla="*/ 2303813 w 4726380"/>
                <a:gd name="connsiteY3" fmla="*/ 1169348 h 1466829"/>
                <a:gd name="connsiteX4" fmla="*/ 2790701 w 4726380"/>
                <a:gd name="connsiteY4" fmla="*/ 729960 h 1466829"/>
                <a:gd name="connsiteX5" fmla="*/ 3716977 w 4726380"/>
                <a:gd name="connsiteY5" fmla="*/ 5567 h 1466829"/>
                <a:gd name="connsiteX6" fmla="*/ 4726380 w 4726380"/>
                <a:gd name="connsiteY6" fmla="*/ 1003094 h 1466829"/>
                <a:gd name="connsiteX7" fmla="*/ 4726380 w 4726380"/>
                <a:gd name="connsiteY7" fmla="*/ 1003094 h 1466829"/>
                <a:gd name="connsiteX0" fmla="*/ 0 w 4811065"/>
                <a:gd name="connsiteY0" fmla="*/ 717956 h 1466699"/>
                <a:gd name="connsiteX1" fmla="*/ 712520 w 4811065"/>
                <a:gd name="connsiteY1" fmla="*/ 1466101 h 1466699"/>
                <a:gd name="connsiteX2" fmla="*/ 1543793 w 4811065"/>
                <a:gd name="connsiteY2" fmla="*/ 611078 h 1466699"/>
                <a:gd name="connsiteX3" fmla="*/ 2303813 w 4811065"/>
                <a:gd name="connsiteY3" fmla="*/ 1169218 h 1466699"/>
                <a:gd name="connsiteX4" fmla="*/ 2790701 w 4811065"/>
                <a:gd name="connsiteY4" fmla="*/ 729830 h 1466699"/>
                <a:gd name="connsiteX5" fmla="*/ 3716977 w 4811065"/>
                <a:gd name="connsiteY5" fmla="*/ 5437 h 1466699"/>
                <a:gd name="connsiteX6" fmla="*/ 4726380 w 4811065"/>
                <a:gd name="connsiteY6" fmla="*/ 1002964 h 1466699"/>
                <a:gd name="connsiteX7" fmla="*/ 4762006 w 4811065"/>
                <a:gd name="connsiteY7" fmla="*/ 860460 h 1466699"/>
                <a:gd name="connsiteX0" fmla="*/ 0 w 4726380"/>
                <a:gd name="connsiteY0" fmla="*/ 717956 h 1466699"/>
                <a:gd name="connsiteX1" fmla="*/ 712520 w 4726380"/>
                <a:gd name="connsiteY1" fmla="*/ 1466101 h 1466699"/>
                <a:gd name="connsiteX2" fmla="*/ 1543793 w 4726380"/>
                <a:gd name="connsiteY2" fmla="*/ 611078 h 1466699"/>
                <a:gd name="connsiteX3" fmla="*/ 2303813 w 4726380"/>
                <a:gd name="connsiteY3" fmla="*/ 1169218 h 1466699"/>
                <a:gd name="connsiteX4" fmla="*/ 2790701 w 4726380"/>
                <a:gd name="connsiteY4" fmla="*/ 729830 h 1466699"/>
                <a:gd name="connsiteX5" fmla="*/ 3716977 w 4726380"/>
                <a:gd name="connsiteY5" fmla="*/ 5437 h 1466699"/>
                <a:gd name="connsiteX6" fmla="*/ 4726380 w 4726380"/>
                <a:gd name="connsiteY6" fmla="*/ 1002964 h 1466699"/>
                <a:gd name="connsiteX0" fmla="*/ 0 w 4797632"/>
                <a:gd name="connsiteY0" fmla="*/ 713040 h 1461783"/>
                <a:gd name="connsiteX1" fmla="*/ 712520 w 4797632"/>
                <a:gd name="connsiteY1" fmla="*/ 1461185 h 1461783"/>
                <a:gd name="connsiteX2" fmla="*/ 1543793 w 4797632"/>
                <a:gd name="connsiteY2" fmla="*/ 606162 h 1461783"/>
                <a:gd name="connsiteX3" fmla="*/ 2303813 w 4797632"/>
                <a:gd name="connsiteY3" fmla="*/ 1164302 h 1461783"/>
                <a:gd name="connsiteX4" fmla="*/ 2790701 w 4797632"/>
                <a:gd name="connsiteY4" fmla="*/ 724914 h 1461783"/>
                <a:gd name="connsiteX5" fmla="*/ 3716977 w 4797632"/>
                <a:gd name="connsiteY5" fmla="*/ 521 h 1461783"/>
                <a:gd name="connsiteX6" fmla="*/ 4797632 w 4797632"/>
                <a:gd name="connsiteY6" fmla="*/ 843669 h 1461783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2790701 w 4797632"/>
                <a:gd name="connsiteY4" fmla="*/ 731095 h 1467964"/>
                <a:gd name="connsiteX5" fmla="*/ 3716977 w 4797632"/>
                <a:gd name="connsiteY5" fmla="*/ 6702 h 1467964"/>
                <a:gd name="connsiteX6" fmla="*/ 4797632 w 4797632"/>
                <a:gd name="connsiteY6" fmla="*/ 849850 h 1467964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3716977 w 4797632"/>
                <a:gd name="connsiteY4" fmla="*/ 6702 h 1467964"/>
                <a:gd name="connsiteX5" fmla="*/ 4797632 w 4797632"/>
                <a:gd name="connsiteY5" fmla="*/ 849850 h 1467964"/>
                <a:gd name="connsiteX0" fmla="*/ 0 w 4797632"/>
                <a:gd name="connsiteY0" fmla="*/ 713290 h 1462033"/>
                <a:gd name="connsiteX1" fmla="*/ 712520 w 4797632"/>
                <a:gd name="connsiteY1" fmla="*/ 1461435 h 1462033"/>
                <a:gd name="connsiteX2" fmla="*/ 1543793 w 4797632"/>
                <a:gd name="connsiteY2" fmla="*/ 606412 h 1462033"/>
                <a:gd name="connsiteX3" fmla="*/ 2303813 w 4797632"/>
                <a:gd name="connsiteY3" fmla="*/ 1164552 h 1462033"/>
                <a:gd name="connsiteX4" fmla="*/ 3716977 w 4797632"/>
                <a:gd name="connsiteY4" fmla="*/ 771 h 1462033"/>
                <a:gd name="connsiteX5" fmla="*/ 4797632 w 4797632"/>
                <a:gd name="connsiteY5" fmla="*/ 843919 h 1462033"/>
                <a:gd name="connsiteX0" fmla="*/ 0 w 4797632"/>
                <a:gd name="connsiteY0" fmla="*/ 714511 h 1463254"/>
                <a:gd name="connsiteX1" fmla="*/ 712520 w 4797632"/>
                <a:gd name="connsiteY1" fmla="*/ 1462656 h 1463254"/>
                <a:gd name="connsiteX2" fmla="*/ 1543793 w 4797632"/>
                <a:gd name="connsiteY2" fmla="*/ 607633 h 1463254"/>
                <a:gd name="connsiteX3" fmla="*/ 2303813 w 4797632"/>
                <a:gd name="connsiteY3" fmla="*/ 1165773 h 1463254"/>
                <a:gd name="connsiteX4" fmla="*/ 3716977 w 4797632"/>
                <a:gd name="connsiteY4" fmla="*/ 1992 h 1463254"/>
                <a:gd name="connsiteX5" fmla="*/ 4797632 w 4797632"/>
                <a:gd name="connsiteY5" fmla="*/ 845140 h 1463254"/>
                <a:gd name="connsiteX0" fmla="*/ 0 w 4797632"/>
                <a:gd name="connsiteY0" fmla="*/ 712778 h 1461521"/>
                <a:gd name="connsiteX1" fmla="*/ 712520 w 4797632"/>
                <a:gd name="connsiteY1" fmla="*/ 1460923 h 1461521"/>
                <a:gd name="connsiteX2" fmla="*/ 1543793 w 4797632"/>
                <a:gd name="connsiteY2" fmla="*/ 605900 h 1461521"/>
                <a:gd name="connsiteX3" fmla="*/ 2303813 w 4797632"/>
                <a:gd name="connsiteY3" fmla="*/ 1164040 h 1461521"/>
                <a:gd name="connsiteX4" fmla="*/ 3716977 w 4797632"/>
                <a:gd name="connsiteY4" fmla="*/ 259 h 1461521"/>
                <a:gd name="connsiteX5" fmla="*/ 4797632 w 4797632"/>
                <a:gd name="connsiteY5" fmla="*/ 843407 h 1461521"/>
                <a:gd name="connsiteX0" fmla="*/ 0 w 4607627"/>
                <a:gd name="connsiteY0" fmla="*/ 712771 h 1461514"/>
                <a:gd name="connsiteX1" fmla="*/ 712520 w 4607627"/>
                <a:gd name="connsiteY1" fmla="*/ 1460916 h 1461514"/>
                <a:gd name="connsiteX2" fmla="*/ 1543793 w 4607627"/>
                <a:gd name="connsiteY2" fmla="*/ 605893 h 1461514"/>
                <a:gd name="connsiteX3" fmla="*/ 2303813 w 4607627"/>
                <a:gd name="connsiteY3" fmla="*/ 1164033 h 1461514"/>
                <a:gd name="connsiteX4" fmla="*/ 3716977 w 4607627"/>
                <a:gd name="connsiteY4" fmla="*/ 252 h 1461514"/>
                <a:gd name="connsiteX5" fmla="*/ 4607627 w 4607627"/>
                <a:gd name="connsiteY5" fmla="*/ 1057156 h 1461514"/>
                <a:gd name="connsiteX0" fmla="*/ 0 w 4607627"/>
                <a:gd name="connsiteY0" fmla="*/ 713662 h 1462405"/>
                <a:gd name="connsiteX1" fmla="*/ 712520 w 4607627"/>
                <a:gd name="connsiteY1" fmla="*/ 1461807 h 1462405"/>
                <a:gd name="connsiteX2" fmla="*/ 1543793 w 4607627"/>
                <a:gd name="connsiteY2" fmla="*/ 606784 h 1462405"/>
                <a:gd name="connsiteX3" fmla="*/ 2303813 w 4607627"/>
                <a:gd name="connsiteY3" fmla="*/ 1164924 h 1462405"/>
                <a:gd name="connsiteX4" fmla="*/ 3716977 w 4607627"/>
                <a:gd name="connsiteY4" fmla="*/ 1143 h 1462405"/>
                <a:gd name="connsiteX5" fmla="*/ 4607627 w 4607627"/>
                <a:gd name="connsiteY5" fmla="*/ 1058047 h 1462405"/>
                <a:gd name="connsiteX0" fmla="*/ 0 w 4868885"/>
                <a:gd name="connsiteY0" fmla="*/ 713065 h 1461808"/>
                <a:gd name="connsiteX1" fmla="*/ 712520 w 4868885"/>
                <a:gd name="connsiteY1" fmla="*/ 1461210 h 1461808"/>
                <a:gd name="connsiteX2" fmla="*/ 1543793 w 4868885"/>
                <a:gd name="connsiteY2" fmla="*/ 606187 h 1461808"/>
                <a:gd name="connsiteX3" fmla="*/ 2303813 w 4868885"/>
                <a:gd name="connsiteY3" fmla="*/ 1164327 h 1461808"/>
                <a:gd name="connsiteX4" fmla="*/ 3716977 w 4868885"/>
                <a:gd name="connsiteY4" fmla="*/ 546 h 1461808"/>
                <a:gd name="connsiteX5" fmla="*/ 4868885 w 4868885"/>
                <a:gd name="connsiteY5" fmla="*/ 1009949 h 1461808"/>
                <a:gd name="connsiteX0" fmla="*/ 0 w 3716977"/>
                <a:gd name="connsiteY0" fmla="*/ 712519 h 1461262"/>
                <a:gd name="connsiteX1" fmla="*/ 712520 w 3716977"/>
                <a:gd name="connsiteY1" fmla="*/ 1460664 h 1461262"/>
                <a:gd name="connsiteX2" fmla="*/ 1543793 w 3716977"/>
                <a:gd name="connsiteY2" fmla="*/ 605641 h 1461262"/>
                <a:gd name="connsiteX3" fmla="*/ 2303813 w 3716977"/>
                <a:gd name="connsiteY3" fmla="*/ 1163781 h 1461262"/>
                <a:gd name="connsiteX4" fmla="*/ 3716977 w 3716977"/>
                <a:gd name="connsiteY4" fmla="*/ 0 h 1461262"/>
                <a:gd name="connsiteX0" fmla="*/ 0 w 2303813"/>
                <a:gd name="connsiteY0" fmla="*/ 109358 h 858101"/>
                <a:gd name="connsiteX1" fmla="*/ 712520 w 2303813"/>
                <a:gd name="connsiteY1" fmla="*/ 857503 h 858101"/>
                <a:gd name="connsiteX2" fmla="*/ 1543793 w 2303813"/>
                <a:gd name="connsiteY2" fmla="*/ 2480 h 858101"/>
                <a:gd name="connsiteX3" fmla="*/ 2303813 w 2303813"/>
                <a:gd name="connsiteY3" fmla="*/ 560620 h 858101"/>
                <a:gd name="connsiteX0" fmla="*/ 0 w 2363640"/>
                <a:gd name="connsiteY0" fmla="*/ 109358 h 858101"/>
                <a:gd name="connsiteX1" fmla="*/ 712520 w 2363640"/>
                <a:gd name="connsiteY1" fmla="*/ 857503 h 858101"/>
                <a:gd name="connsiteX2" fmla="*/ 1543793 w 2363640"/>
                <a:gd name="connsiteY2" fmla="*/ 2480 h 858101"/>
                <a:gd name="connsiteX3" fmla="*/ 2303813 w 2363640"/>
                <a:gd name="connsiteY3" fmla="*/ 560620 h 858101"/>
                <a:gd name="connsiteX4" fmla="*/ 2315688 w 2363640"/>
                <a:gd name="connsiteY4" fmla="*/ 518212 h 858101"/>
                <a:gd name="connsiteX0" fmla="*/ 0 w 2695699"/>
                <a:gd name="connsiteY0" fmla="*/ 110101 h 858844"/>
                <a:gd name="connsiteX1" fmla="*/ 712520 w 2695699"/>
                <a:gd name="connsiteY1" fmla="*/ 858246 h 858844"/>
                <a:gd name="connsiteX2" fmla="*/ 1543793 w 2695699"/>
                <a:gd name="connsiteY2" fmla="*/ 3223 h 858844"/>
                <a:gd name="connsiteX3" fmla="*/ 2303813 w 2695699"/>
                <a:gd name="connsiteY3" fmla="*/ 561363 h 858844"/>
                <a:gd name="connsiteX4" fmla="*/ 2695699 w 2695699"/>
                <a:gd name="connsiteY4" fmla="*/ 435827 h 858844"/>
                <a:gd name="connsiteX0" fmla="*/ 0 w 3004457"/>
                <a:gd name="connsiteY0" fmla="*/ 109886 h 858629"/>
                <a:gd name="connsiteX1" fmla="*/ 712520 w 3004457"/>
                <a:gd name="connsiteY1" fmla="*/ 858031 h 858629"/>
                <a:gd name="connsiteX2" fmla="*/ 1543793 w 3004457"/>
                <a:gd name="connsiteY2" fmla="*/ 3008 h 858629"/>
                <a:gd name="connsiteX3" fmla="*/ 2303813 w 3004457"/>
                <a:gd name="connsiteY3" fmla="*/ 561148 h 858629"/>
                <a:gd name="connsiteX4" fmla="*/ 3004457 w 3004457"/>
                <a:gd name="connsiteY4" fmla="*/ 186231 h 858629"/>
                <a:gd name="connsiteX0" fmla="*/ 0 w 3004457"/>
                <a:gd name="connsiteY0" fmla="*/ 110047 h 858790"/>
                <a:gd name="connsiteX1" fmla="*/ 712520 w 3004457"/>
                <a:gd name="connsiteY1" fmla="*/ 858192 h 858790"/>
                <a:gd name="connsiteX2" fmla="*/ 1543793 w 3004457"/>
                <a:gd name="connsiteY2" fmla="*/ 3169 h 858790"/>
                <a:gd name="connsiteX3" fmla="*/ 2303813 w 3004457"/>
                <a:gd name="connsiteY3" fmla="*/ 561309 h 858790"/>
                <a:gd name="connsiteX4" fmla="*/ 2719448 w 3004457"/>
                <a:gd name="connsiteY4" fmla="*/ 376397 h 858790"/>
                <a:gd name="connsiteX5" fmla="*/ 3004457 w 3004457"/>
                <a:gd name="connsiteY5" fmla="*/ 186392 h 858790"/>
                <a:gd name="connsiteX0" fmla="*/ 0 w 2719448"/>
                <a:gd name="connsiteY0" fmla="*/ 110047 h 858790"/>
                <a:gd name="connsiteX1" fmla="*/ 712520 w 2719448"/>
                <a:gd name="connsiteY1" fmla="*/ 858192 h 858790"/>
                <a:gd name="connsiteX2" fmla="*/ 1543793 w 2719448"/>
                <a:gd name="connsiteY2" fmla="*/ 3169 h 858790"/>
                <a:gd name="connsiteX3" fmla="*/ 2303813 w 2719448"/>
                <a:gd name="connsiteY3" fmla="*/ 561309 h 858790"/>
                <a:gd name="connsiteX4" fmla="*/ 2719448 w 2719448"/>
                <a:gd name="connsiteY4" fmla="*/ 376397 h 858790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  <a:gd name="connsiteX0" fmla="*/ 0 w 2873751"/>
                <a:gd name="connsiteY0" fmla="*/ 569513 h 910333"/>
                <a:gd name="connsiteX1" fmla="*/ 771820 w 2873751"/>
                <a:gd name="connsiteY1" fmla="*/ 858080 h 910333"/>
                <a:gd name="connsiteX2" fmla="*/ 1603093 w 2873751"/>
                <a:gd name="connsiteY2" fmla="*/ 3057 h 910333"/>
                <a:gd name="connsiteX3" fmla="*/ 2363113 w 2873751"/>
                <a:gd name="connsiteY3" fmla="*/ 561197 h 910333"/>
                <a:gd name="connsiteX4" fmla="*/ 2873751 w 2873751"/>
                <a:gd name="connsiteY4" fmla="*/ 245657 h 910333"/>
                <a:gd name="connsiteX0" fmla="*/ 0 w 2873751"/>
                <a:gd name="connsiteY0" fmla="*/ 611015 h 714100"/>
                <a:gd name="connsiteX1" fmla="*/ 920071 w 2873751"/>
                <a:gd name="connsiteY1" fmla="*/ 99025 h 714100"/>
                <a:gd name="connsiteX2" fmla="*/ 1603093 w 2873751"/>
                <a:gd name="connsiteY2" fmla="*/ 44559 h 714100"/>
                <a:gd name="connsiteX3" fmla="*/ 2363113 w 2873751"/>
                <a:gd name="connsiteY3" fmla="*/ 602699 h 714100"/>
                <a:gd name="connsiteX4" fmla="*/ 2873751 w 2873751"/>
                <a:gd name="connsiteY4" fmla="*/ 287159 h 714100"/>
                <a:gd name="connsiteX0" fmla="*/ 0 w 2873751"/>
                <a:gd name="connsiteY0" fmla="*/ 512895 h 609777"/>
                <a:gd name="connsiteX1" fmla="*/ 920071 w 2873751"/>
                <a:gd name="connsiteY1" fmla="*/ 905 h 609777"/>
                <a:gd name="connsiteX2" fmla="*/ 1484492 w 2873751"/>
                <a:gd name="connsiteY2" fmla="*/ 391192 h 609777"/>
                <a:gd name="connsiteX3" fmla="*/ 2363113 w 2873751"/>
                <a:gd name="connsiteY3" fmla="*/ 504579 h 609777"/>
                <a:gd name="connsiteX4" fmla="*/ 2873751 w 2873751"/>
                <a:gd name="connsiteY4" fmla="*/ 189039 h 609777"/>
                <a:gd name="connsiteX0" fmla="*/ 0 w 2873751"/>
                <a:gd name="connsiteY0" fmla="*/ 512777 h 609659"/>
                <a:gd name="connsiteX1" fmla="*/ 920071 w 2873751"/>
                <a:gd name="connsiteY1" fmla="*/ 787 h 609659"/>
                <a:gd name="connsiteX2" fmla="*/ 1484492 w 2873751"/>
                <a:gd name="connsiteY2" fmla="*/ 391074 h 609659"/>
                <a:gd name="connsiteX3" fmla="*/ 1977661 w 2873751"/>
                <a:gd name="connsiteY3" fmla="*/ 193134 h 609659"/>
                <a:gd name="connsiteX4" fmla="*/ 2873751 w 2873751"/>
                <a:gd name="connsiteY4" fmla="*/ 188921 h 609659"/>
                <a:gd name="connsiteX0" fmla="*/ 0 w 2369697"/>
                <a:gd name="connsiteY0" fmla="*/ 512777 h 609659"/>
                <a:gd name="connsiteX1" fmla="*/ 920071 w 2369697"/>
                <a:gd name="connsiteY1" fmla="*/ 787 h 609659"/>
                <a:gd name="connsiteX2" fmla="*/ 1484492 w 2369697"/>
                <a:gd name="connsiteY2" fmla="*/ 391074 h 609659"/>
                <a:gd name="connsiteX3" fmla="*/ 1977661 w 2369697"/>
                <a:gd name="connsiteY3" fmla="*/ 193134 h 609659"/>
                <a:gd name="connsiteX4" fmla="*/ 2369697 w 2369697"/>
                <a:gd name="connsiteY4" fmla="*/ 292697 h 609659"/>
                <a:gd name="connsiteX0" fmla="*/ 0 w 2369697"/>
                <a:gd name="connsiteY0" fmla="*/ 483180 h 582646"/>
                <a:gd name="connsiteX1" fmla="*/ 445667 w 2369697"/>
                <a:gd name="connsiteY1" fmla="*/ 840 h 582646"/>
                <a:gd name="connsiteX2" fmla="*/ 1484492 w 2369697"/>
                <a:gd name="connsiteY2" fmla="*/ 361477 h 582646"/>
                <a:gd name="connsiteX3" fmla="*/ 1977661 w 2369697"/>
                <a:gd name="connsiteY3" fmla="*/ 163537 h 582646"/>
                <a:gd name="connsiteX4" fmla="*/ 2369697 w 2369697"/>
                <a:gd name="connsiteY4" fmla="*/ 263100 h 582646"/>
                <a:gd name="connsiteX0" fmla="*/ 0 w 2369697"/>
                <a:gd name="connsiteY0" fmla="*/ 485488 h 868689"/>
                <a:gd name="connsiteX1" fmla="*/ 445667 w 2369697"/>
                <a:gd name="connsiteY1" fmla="*/ 3148 h 868689"/>
                <a:gd name="connsiteX2" fmla="*/ 1395542 w 2369697"/>
                <a:gd name="connsiteY2" fmla="*/ 867839 h 868689"/>
                <a:gd name="connsiteX3" fmla="*/ 1977661 w 2369697"/>
                <a:gd name="connsiteY3" fmla="*/ 165845 h 868689"/>
                <a:gd name="connsiteX4" fmla="*/ 2369697 w 2369697"/>
                <a:gd name="connsiteY4" fmla="*/ 265408 h 868689"/>
                <a:gd name="connsiteX0" fmla="*/ 0 w 2369697"/>
                <a:gd name="connsiteY0" fmla="*/ 485488 h 878833"/>
                <a:gd name="connsiteX1" fmla="*/ 445667 w 2369697"/>
                <a:gd name="connsiteY1" fmla="*/ 3148 h 878833"/>
                <a:gd name="connsiteX2" fmla="*/ 1395542 w 2369697"/>
                <a:gd name="connsiteY2" fmla="*/ 867839 h 878833"/>
                <a:gd name="connsiteX3" fmla="*/ 1918360 w 2369697"/>
                <a:gd name="connsiteY3" fmla="*/ 477172 h 878833"/>
                <a:gd name="connsiteX4" fmla="*/ 2369697 w 2369697"/>
                <a:gd name="connsiteY4" fmla="*/ 265408 h 878833"/>
                <a:gd name="connsiteX0" fmla="*/ 0 w 2325221"/>
                <a:gd name="connsiteY0" fmla="*/ 485488 h 877729"/>
                <a:gd name="connsiteX1" fmla="*/ 445667 w 2325221"/>
                <a:gd name="connsiteY1" fmla="*/ 3148 h 877729"/>
                <a:gd name="connsiteX2" fmla="*/ 1395542 w 2325221"/>
                <a:gd name="connsiteY2" fmla="*/ 867839 h 877729"/>
                <a:gd name="connsiteX3" fmla="*/ 1918360 w 2325221"/>
                <a:gd name="connsiteY3" fmla="*/ 477172 h 877729"/>
                <a:gd name="connsiteX4" fmla="*/ 2325221 w 2325221"/>
                <a:gd name="connsiteY4" fmla="*/ 561910 h 87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221" h="877729">
                  <a:moveTo>
                    <a:pt x="0" y="485488"/>
                  </a:moveTo>
                  <a:cubicBezTo>
                    <a:pt x="227610" y="868467"/>
                    <a:pt x="213077" y="-60577"/>
                    <a:pt x="445667" y="3148"/>
                  </a:cubicBezTo>
                  <a:cubicBezTo>
                    <a:pt x="678257" y="66873"/>
                    <a:pt x="1150093" y="788835"/>
                    <a:pt x="1395542" y="867839"/>
                  </a:cubicBezTo>
                  <a:cubicBezTo>
                    <a:pt x="1640991" y="946843"/>
                    <a:pt x="1763414" y="528160"/>
                    <a:pt x="1918360" y="477172"/>
                  </a:cubicBezTo>
                  <a:cubicBezTo>
                    <a:pt x="2073306" y="426184"/>
                    <a:pt x="2244073" y="660022"/>
                    <a:pt x="2325221" y="561910"/>
                  </a:cubicBezTo>
                </a:path>
              </a:pathLst>
            </a:custGeom>
            <a:noFill/>
            <a:ln w="15875">
              <a:gradFill flip="none" rotWithShape="1">
                <a:gsLst>
                  <a:gs pos="100000">
                    <a:srgbClr val="00DEC3"/>
                  </a:gs>
                  <a:gs pos="13000">
                    <a:srgbClr val="F700ED"/>
                  </a:gs>
                  <a:gs pos="45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0800000">
              <a:off x="6104443" y="2592010"/>
              <a:ext cx="2992980" cy="913146"/>
            </a:xfrm>
            <a:custGeom>
              <a:avLst/>
              <a:gdLst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0840 h 1449583"/>
                <a:gd name="connsiteX1" fmla="*/ 712520 w 4726380"/>
                <a:gd name="connsiteY1" fmla="*/ 1448985 h 1449583"/>
                <a:gd name="connsiteX2" fmla="*/ 1543793 w 4726380"/>
                <a:gd name="connsiteY2" fmla="*/ 593962 h 1449583"/>
                <a:gd name="connsiteX3" fmla="*/ 2303813 w 4726380"/>
                <a:gd name="connsiteY3" fmla="*/ 1152102 h 1449583"/>
                <a:gd name="connsiteX4" fmla="*/ 2505694 w 4726380"/>
                <a:gd name="connsiteY4" fmla="*/ 902720 h 1449583"/>
                <a:gd name="connsiteX5" fmla="*/ 3503221 w 4726380"/>
                <a:gd name="connsiteY5" fmla="*/ 196 h 1449583"/>
                <a:gd name="connsiteX6" fmla="*/ 4726380 w 4726380"/>
                <a:gd name="connsiteY6" fmla="*/ 985848 h 1449583"/>
                <a:gd name="connsiteX7" fmla="*/ 4726380 w 4726380"/>
                <a:gd name="connsiteY7" fmla="*/ 985848 h 1449583"/>
                <a:gd name="connsiteX0" fmla="*/ 0 w 4726380"/>
                <a:gd name="connsiteY0" fmla="*/ 703238 h 1451981"/>
                <a:gd name="connsiteX1" fmla="*/ 712520 w 4726380"/>
                <a:gd name="connsiteY1" fmla="*/ 1451383 h 1451981"/>
                <a:gd name="connsiteX2" fmla="*/ 1543793 w 4726380"/>
                <a:gd name="connsiteY2" fmla="*/ 596360 h 1451981"/>
                <a:gd name="connsiteX3" fmla="*/ 2303813 w 4726380"/>
                <a:gd name="connsiteY3" fmla="*/ 1154500 h 1451981"/>
                <a:gd name="connsiteX4" fmla="*/ 2790701 w 4726380"/>
                <a:gd name="connsiteY4" fmla="*/ 715112 h 1451981"/>
                <a:gd name="connsiteX5" fmla="*/ 3503221 w 4726380"/>
                <a:gd name="connsiteY5" fmla="*/ 2594 h 1451981"/>
                <a:gd name="connsiteX6" fmla="*/ 4726380 w 4726380"/>
                <a:gd name="connsiteY6" fmla="*/ 988246 h 1451981"/>
                <a:gd name="connsiteX7" fmla="*/ 4726380 w 4726380"/>
                <a:gd name="connsiteY7" fmla="*/ 988246 h 1451981"/>
                <a:gd name="connsiteX0" fmla="*/ 0 w 4726380"/>
                <a:gd name="connsiteY0" fmla="*/ 754945 h 1503688"/>
                <a:gd name="connsiteX1" fmla="*/ 712520 w 4726380"/>
                <a:gd name="connsiteY1" fmla="*/ 1503090 h 1503688"/>
                <a:gd name="connsiteX2" fmla="*/ 1543793 w 4726380"/>
                <a:gd name="connsiteY2" fmla="*/ 648067 h 1503688"/>
                <a:gd name="connsiteX3" fmla="*/ 2303813 w 4726380"/>
                <a:gd name="connsiteY3" fmla="*/ 1206207 h 1503688"/>
                <a:gd name="connsiteX4" fmla="*/ 2790701 w 4726380"/>
                <a:gd name="connsiteY4" fmla="*/ 766819 h 1503688"/>
                <a:gd name="connsiteX5" fmla="*/ 3503221 w 4726380"/>
                <a:gd name="connsiteY5" fmla="*/ 54301 h 1503688"/>
                <a:gd name="connsiteX6" fmla="*/ 4726380 w 4726380"/>
                <a:gd name="connsiteY6" fmla="*/ 1039953 h 1503688"/>
                <a:gd name="connsiteX7" fmla="*/ 4726380 w 4726380"/>
                <a:gd name="connsiteY7" fmla="*/ 1039953 h 1503688"/>
                <a:gd name="connsiteX0" fmla="*/ 0 w 4726380"/>
                <a:gd name="connsiteY0" fmla="*/ 739908 h 1488651"/>
                <a:gd name="connsiteX1" fmla="*/ 712520 w 4726380"/>
                <a:gd name="connsiteY1" fmla="*/ 1488053 h 1488651"/>
                <a:gd name="connsiteX2" fmla="*/ 1543793 w 4726380"/>
                <a:gd name="connsiteY2" fmla="*/ 633030 h 1488651"/>
                <a:gd name="connsiteX3" fmla="*/ 2303813 w 4726380"/>
                <a:gd name="connsiteY3" fmla="*/ 1191170 h 1488651"/>
                <a:gd name="connsiteX4" fmla="*/ 2790701 w 4726380"/>
                <a:gd name="connsiteY4" fmla="*/ 751782 h 1488651"/>
                <a:gd name="connsiteX5" fmla="*/ 3503221 w 4726380"/>
                <a:gd name="connsiteY5" fmla="*/ 39264 h 1488651"/>
                <a:gd name="connsiteX6" fmla="*/ 4726380 w 4726380"/>
                <a:gd name="connsiteY6" fmla="*/ 1024916 h 1488651"/>
                <a:gd name="connsiteX7" fmla="*/ 4726380 w 4726380"/>
                <a:gd name="connsiteY7" fmla="*/ 1024916 h 1488651"/>
                <a:gd name="connsiteX0" fmla="*/ 0 w 4726380"/>
                <a:gd name="connsiteY0" fmla="*/ 708258 h 1457001"/>
                <a:gd name="connsiteX1" fmla="*/ 712520 w 4726380"/>
                <a:gd name="connsiteY1" fmla="*/ 1456403 h 1457001"/>
                <a:gd name="connsiteX2" fmla="*/ 1543793 w 4726380"/>
                <a:gd name="connsiteY2" fmla="*/ 601380 h 1457001"/>
                <a:gd name="connsiteX3" fmla="*/ 2303813 w 4726380"/>
                <a:gd name="connsiteY3" fmla="*/ 1159520 h 1457001"/>
                <a:gd name="connsiteX4" fmla="*/ 2790701 w 4726380"/>
                <a:gd name="connsiteY4" fmla="*/ 720132 h 1457001"/>
                <a:gd name="connsiteX5" fmla="*/ 3503221 w 4726380"/>
                <a:gd name="connsiteY5" fmla="*/ 7614 h 1457001"/>
                <a:gd name="connsiteX6" fmla="*/ 4726380 w 4726380"/>
                <a:gd name="connsiteY6" fmla="*/ 993266 h 1457001"/>
                <a:gd name="connsiteX7" fmla="*/ 4726380 w 4726380"/>
                <a:gd name="connsiteY7" fmla="*/ 993266 h 1457001"/>
                <a:gd name="connsiteX0" fmla="*/ 0 w 4726380"/>
                <a:gd name="connsiteY0" fmla="*/ 721265 h 1470008"/>
                <a:gd name="connsiteX1" fmla="*/ 712520 w 4726380"/>
                <a:gd name="connsiteY1" fmla="*/ 1469410 h 1470008"/>
                <a:gd name="connsiteX2" fmla="*/ 1543793 w 4726380"/>
                <a:gd name="connsiteY2" fmla="*/ 614387 h 1470008"/>
                <a:gd name="connsiteX3" fmla="*/ 2303813 w 4726380"/>
                <a:gd name="connsiteY3" fmla="*/ 1172527 h 1470008"/>
                <a:gd name="connsiteX4" fmla="*/ 2790701 w 4726380"/>
                <a:gd name="connsiteY4" fmla="*/ 733139 h 1470008"/>
                <a:gd name="connsiteX5" fmla="*/ 3716977 w 4726380"/>
                <a:gd name="connsiteY5" fmla="*/ 8746 h 1470008"/>
                <a:gd name="connsiteX6" fmla="*/ 4726380 w 4726380"/>
                <a:gd name="connsiteY6" fmla="*/ 1006273 h 1470008"/>
                <a:gd name="connsiteX7" fmla="*/ 4726380 w 4726380"/>
                <a:gd name="connsiteY7" fmla="*/ 1006273 h 1470008"/>
                <a:gd name="connsiteX0" fmla="*/ 0 w 4726380"/>
                <a:gd name="connsiteY0" fmla="*/ 718086 h 1466829"/>
                <a:gd name="connsiteX1" fmla="*/ 712520 w 4726380"/>
                <a:gd name="connsiteY1" fmla="*/ 1466231 h 1466829"/>
                <a:gd name="connsiteX2" fmla="*/ 1543793 w 4726380"/>
                <a:gd name="connsiteY2" fmla="*/ 611208 h 1466829"/>
                <a:gd name="connsiteX3" fmla="*/ 2303813 w 4726380"/>
                <a:gd name="connsiteY3" fmla="*/ 1169348 h 1466829"/>
                <a:gd name="connsiteX4" fmla="*/ 2790701 w 4726380"/>
                <a:gd name="connsiteY4" fmla="*/ 729960 h 1466829"/>
                <a:gd name="connsiteX5" fmla="*/ 3716977 w 4726380"/>
                <a:gd name="connsiteY5" fmla="*/ 5567 h 1466829"/>
                <a:gd name="connsiteX6" fmla="*/ 4726380 w 4726380"/>
                <a:gd name="connsiteY6" fmla="*/ 1003094 h 1466829"/>
                <a:gd name="connsiteX7" fmla="*/ 4726380 w 4726380"/>
                <a:gd name="connsiteY7" fmla="*/ 1003094 h 1466829"/>
                <a:gd name="connsiteX0" fmla="*/ 0 w 4811065"/>
                <a:gd name="connsiteY0" fmla="*/ 717956 h 1466699"/>
                <a:gd name="connsiteX1" fmla="*/ 712520 w 4811065"/>
                <a:gd name="connsiteY1" fmla="*/ 1466101 h 1466699"/>
                <a:gd name="connsiteX2" fmla="*/ 1543793 w 4811065"/>
                <a:gd name="connsiteY2" fmla="*/ 611078 h 1466699"/>
                <a:gd name="connsiteX3" fmla="*/ 2303813 w 4811065"/>
                <a:gd name="connsiteY3" fmla="*/ 1169218 h 1466699"/>
                <a:gd name="connsiteX4" fmla="*/ 2790701 w 4811065"/>
                <a:gd name="connsiteY4" fmla="*/ 729830 h 1466699"/>
                <a:gd name="connsiteX5" fmla="*/ 3716977 w 4811065"/>
                <a:gd name="connsiteY5" fmla="*/ 5437 h 1466699"/>
                <a:gd name="connsiteX6" fmla="*/ 4726380 w 4811065"/>
                <a:gd name="connsiteY6" fmla="*/ 1002964 h 1466699"/>
                <a:gd name="connsiteX7" fmla="*/ 4762006 w 4811065"/>
                <a:gd name="connsiteY7" fmla="*/ 860460 h 1466699"/>
                <a:gd name="connsiteX0" fmla="*/ 0 w 4726380"/>
                <a:gd name="connsiteY0" fmla="*/ 717956 h 1466699"/>
                <a:gd name="connsiteX1" fmla="*/ 712520 w 4726380"/>
                <a:gd name="connsiteY1" fmla="*/ 1466101 h 1466699"/>
                <a:gd name="connsiteX2" fmla="*/ 1543793 w 4726380"/>
                <a:gd name="connsiteY2" fmla="*/ 611078 h 1466699"/>
                <a:gd name="connsiteX3" fmla="*/ 2303813 w 4726380"/>
                <a:gd name="connsiteY3" fmla="*/ 1169218 h 1466699"/>
                <a:gd name="connsiteX4" fmla="*/ 2790701 w 4726380"/>
                <a:gd name="connsiteY4" fmla="*/ 729830 h 1466699"/>
                <a:gd name="connsiteX5" fmla="*/ 3716977 w 4726380"/>
                <a:gd name="connsiteY5" fmla="*/ 5437 h 1466699"/>
                <a:gd name="connsiteX6" fmla="*/ 4726380 w 4726380"/>
                <a:gd name="connsiteY6" fmla="*/ 1002964 h 1466699"/>
                <a:gd name="connsiteX0" fmla="*/ 0 w 4797632"/>
                <a:gd name="connsiteY0" fmla="*/ 713040 h 1461783"/>
                <a:gd name="connsiteX1" fmla="*/ 712520 w 4797632"/>
                <a:gd name="connsiteY1" fmla="*/ 1461185 h 1461783"/>
                <a:gd name="connsiteX2" fmla="*/ 1543793 w 4797632"/>
                <a:gd name="connsiteY2" fmla="*/ 606162 h 1461783"/>
                <a:gd name="connsiteX3" fmla="*/ 2303813 w 4797632"/>
                <a:gd name="connsiteY3" fmla="*/ 1164302 h 1461783"/>
                <a:gd name="connsiteX4" fmla="*/ 2790701 w 4797632"/>
                <a:gd name="connsiteY4" fmla="*/ 724914 h 1461783"/>
                <a:gd name="connsiteX5" fmla="*/ 3716977 w 4797632"/>
                <a:gd name="connsiteY5" fmla="*/ 521 h 1461783"/>
                <a:gd name="connsiteX6" fmla="*/ 4797632 w 4797632"/>
                <a:gd name="connsiteY6" fmla="*/ 843669 h 1461783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2790701 w 4797632"/>
                <a:gd name="connsiteY4" fmla="*/ 731095 h 1467964"/>
                <a:gd name="connsiteX5" fmla="*/ 3716977 w 4797632"/>
                <a:gd name="connsiteY5" fmla="*/ 6702 h 1467964"/>
                <a:gd name="connsiteX6" fmla="*/ 4797632 w 4797632"/>
                <a:gd name="connsiteY6" fmla="*/ 849850 h 1467964"/>
                <a:gd name="connsiteX0" fmla="*/ 0 w 4797632"/>
                <a:gd name="connsiteY0" fmla="*/ 719221 h 1467964"/>
                <a:gd name="connsiteX1" fmla="*/ 712520 w 4797632"/>
                <a:gd name="connsiteY1" fmla="*/ 1467366 h 1467964"/>
                <a:gd name="connsiteX2" fmla="*/ 1543793 w 4797632"/>
                <a:gd name="connsiteY2" fmla="*/ 612343 h 1467964"/>
                <a:gd name="connsiteX3" fmla="*/ 2303813 w 4797632"/>
                <a:gd name="connsiteY3" fmla="*/ 1170483 h 1467964"/>
                <a:gd name="connsiteX4" fmla="*/ 3716977 w 4797632"/>
                <a:gd name="connsiteY4" fmla="*/ 6702 h 1467964"/>
                <a:gd name="connsiteX5" fmla="*/ 4797632 w 4797632"/>
                <a:gd name="connsiteY5" fmla="*/ 849850 h 1467964"/>
                <a:gd name="connsiteX0" fmla="*/ 0 w 4797632"/>
                <a:gd name="connsiteY0" fmla="*/ 713290 h 1462033"/>
                <a:gd name="connsiteX1" fmla="*/ 712520 w 4797632"/>
                <a:gd name="connsiteY1" fmla="*/ 1461435 h 1462033"/>
                <a:gd name="connsiteX2" fmla="*/ 1543793 w 4797632"/>
                <a:gd name="connsiteY2" fmla="*/ 606412 h 1462033"/>
                <a:gd name="connsiteX3" fmla="*/ 2303813 w 4797632"/>
                <a:gd name="connsiteY3" fmla="*/ 1164552 h 1462033"/>
                <a:gd name="connsiteX4" fmla="*/ 3716977 w 4797632"/>
                <a:gd name="connsiteY4" fmla="*/ 771 h 1462033"/>
                <a:gd name="connsiteX5" fmla="*/ 4797632 w 4797632"/>
                <a:gd name="connsiteY5" fmla="*/ 843919 h 1462033"/>
                <a:gd name="connsiteX0" fmla="*/ 0 w 4797632"/>
                <a:gd name="connsiteY0" fmla="*/ 714511 h 1463254"/>
                <a:gd name="connsiteX1" fmla="*/ 712520 w 4797632"/>
                <a:gd name="connsiteY1" fmla="*/ 1462656 h 1463254"/>
                <a:gd name="connsiteX2" fmla="*/ 1543793 w 4797632"/>
                <a:gd name="connsiteY2" fmla="*/ 607633 h 1463254"/>
                <a:gd name="connsiteX3" fmla="*/ 2303813 w 4797632"/>
                <a:gd name="connsiteY3" fmla="*/ 1165773 h 1463254"/>
                <a:gd name="connsiteX4" fmla="*/ 3716977 w 4797632"/>
                <a:gd name="connsiteY4" fmla="*/ 1992 h 1463254"/>
                <a:gd name="connsiteX5" fmla="*/ 4797632 w 4797632"/>
                <a:gd name="connsiteY5" fmla="*/ 845140 h 1463254"/>
                <a:gd name="connsiteX0" fmla="*/ 0 w 4797632"/>
                <a:gd name="connsiteY0" fmla="*/ 712778 h 1461521"/>
                <a:gd name="connsiteX1" fmla="*/ 712520 w 4797632"/>
                <a:gd name="connsiteY1" fmla="*/ 1460923 h 1461521"/>
                <a:gd name="connsiteX2" fmla="*/ 1543793 w 4797632"/>
                <a:gd name="connsiteY2" fmla="*/ 605900 h 1461521"/>
                <a:gd name="connsiteX3" fmla="*/ 2303813 w 4797632"/>
                <a:gd name="connsiteY3" fmla="*/ 1164040 h 1461521"/>
                <a:gd name="connsiteX4" fmla="*/ 3716977 w 4797632"/>
                <a:gd name="connsiteY4" fmla="*/ 259 h 1461521"/>
                <a:gd name="connsiteX5" fmla="*/ 4797632 w 4797632"/>
                <a:gd name="connsiteY5" fmla="*/ 843407 h 1461521"/>
                <a:gd name="connsiteX0" fmla="*/ 0 w 4607627"/>
                <a:gd name="connsiteY0" fmla="*/ 712771 h 1461514"/>
                <a:gd name="connsiteX1" fmla="*/ 712520 w 4607627"/>
                <a:gd name="connsiteY1" fmla="*/ 1460916 h 1461514"/>
                <a:gd name="connsiteX2" fmla="*/ 1543793 w 4607627"/>
                <a:gd name="connsiteY2" fmla="*/ 605893 h 1461514"/>
                <a:gd name="connsiteX3" fmla="*/ 2303813 w 4607627"/>
                <a:gd name="connsiteY3" fmla="*/ 1164033 h 1461514"/>
                <a:gd name="connsiteX4" fmla="*/ 3716977 w 4607627"/>
                <a:gd name="connsiteY4" fmla="*/ 252 h 1461514"/>
                <a:gd name="connsiteX5" fmla="*/ 4607627 w 4607627"/>
                <a:gd name="connsiteY5" fmla="*/ 1057156 h 1461514"/>
                <a:gd name="connsiteX0" fmla="*/ 0 w 4607627"/>
                <a:gd name="connsiteY0" fmla="*/ 713662 h 1462405"/>
                <a:gd name="connsiteX1" fmla="*/ 712520 w 4607627"/>
                <a:gd name="connsiteY1" fmla="*/ 1461807 h 1462405"/>
                <a:gd name="connsiteX2" fmla="*/ 1543793 w 4607627"/>
                <a:gd name="connsiteY2" fmla="*/ 606784 h 1462405"/>
                <a:gd name="connsiteX3" fmla="*/ 2303813 w 4607627"/>
                <a:gd name="connsiteY3" fmla="*/ 1164924 h 1462405"/>
                <a:gd name="connsiteX4" fmla="*/ 3716977 w 4607627"/>
                <a:gd name="connsiteY4" fmla="*/ 1143 h 1462405"/>
                <a:gd name="connsiteX5" fmla="*/ 4607627 w 4607627"/>
                <a:gd name="connsiteY5" fmla="*/ 1058047 h 1462405"/>
                <a:gd name="connsiteX0" fmla="*/ 0 w 4868885"/>
                <a:gd name="connsiteY0" fmla="*/ 713065 h 1461808"/>
                <a:gd name="connsiteX1" fmla="*/ 712520 w 4868885"/>
                <a:gd name="connsiteY1" fmla="*/ 1461210 h 1461808"/>
                <a:gd name="connsiteX2" fmla="*/ 1543793 w 4868885"/>
                <a:gd name="connsiteY2" fmla="*/ 606187 h 1461808"/>
                <a:gd name="connsiteX3" fmla="*/ 2303813 w 4868885"/>
                <a:gd name="connsiteY3" fmla="*/ 1164327 h 1461808"/>
                <a:gd name="connsiteX4" fmla="*/ 3716977 w 4868885"/>
                <a:gd name="connsiteY4" fmla="*/ 546 h 1461808"/>
                <a:gd name="connsiteX5" fmla="*/ 4868885 w 4868885"/>
                <a:gd name="connsiteY5" fmla="*/ 1009949 h 1461808"/>
                <a:gd name="connsiteX0" fmla="*/ 0 w 3716977"/>
                <a:gd name="connsiteY0" fmla="*/ 712519 h 1461262"/>
                <a:gd name="connsiteX1" fmla="*/ 712520 w 3716977"/>
                <a:gd name="connsiteY1" fmla="*/ 1460664 h 1461262"/>
                <a:gd name="connsiteX2" fmla="*/ 1543793 w 3716977"/>
                <a:gd name="connsiteY2" fmla="*/ 605641 h 1461262"/>
                <a:gd name="connsiteX3" fmla="*/ 2303813 w 3716977"/>
                <a:gd name="connsiteY3" fmla="*/ 1163781 h 1461262"/>
                <a:gd name="connsiteX4" fmla="*/ 3716977 w 3716977"/>
                <a:gd name="connsiteY4" fmla="*/ 0 h 1461262"/>
                <a:gd name="connsiteX0" fmla="*/ 0 w 2303813"/>
                <a:gd name="connsiteY0" fmla="*/ 109358 h 858101"/>
                <a:gd name="connsiteX1" fmla="*/ 712520 w 2303813"/>
                <a:gd name="connsiteY1" fmla="*/ 857503 h 858101"/>
                <a:gd name="connsiteX2" fmla="*/ 1543793 w 2303813"/>
                <a:gd name="connsiteY2" fmla="*/ 2480 h 858101"/>
                <a:gd name="connsiteX3" fmla="*/ 2303813 w 2303813"/>
                <a:gd name="connsiteY3" fmla="*/ 560620 h 858101"/>
                <a:gd name="connsiteX0" fmla="*/ 0 w 2363640"/>
                <a:gd name="connsiteY0" fmla="*/ 109358 h 858101"/>
                <a:gd name="connsiteX1" fmla="*/ 712520 w 2363640"/>
                <a:gd name="connsiteY1" fmla="*/ 857503 h 858101"/>
                <a:gd name="connsiteX2" fmla="*/ 1543793 w 2363640"/>
                <a:gd name="connsiteY2" fmla="*/ 2480 h 858101"/>
                <a:gd name="connsiteX3" fmla="*/ 2303813 w 2363640"/>
                <a:gd name="connsiteY3" fmla="*/ 560620 h 858101"/>
                <a:gd name="connsiteX4" fmla="*/ 2315688 w 2363640"/>
                <a:gd name="connsiteY4" fmla="*/ 518212 h 858101"/>
                <a:gd name="connsiteX0" fmla="*/ 0 w 2695699"/>
                <a:gd name="connsiteY0" fmla="*/ 110101 h 858844"/>
                <a:gd name="connsiteX1" fmla="*/ 712520 w 2695699"/>
                <a:gd name="connsiteY1" fmla="*/ 858246 h 858844"/>
                <a:gd name="connsiteX2" fmla="*/ 1543793 w 2695699"/>
                <a:gd name="connsiteY2" fmla="*/ 3223 h 858844"/>
                <a:gd name="connsiteX3" fmla="*/ 2303813 w 2695699"/>
                <a:gd name="connsiteY3" fmla="*/ 561363 h 858844"/>
                <a:gd name="connsiteX4" fmla="*/ 2695699 w 2695699"/>
                <a:gd name="connsiteY4" fmla="*/ 435827 h 858844"/>
                <a:gd name="connsiteX0" fmla="*/ 0 w 3004457"/>
                <a:gd name="connsiteY0" fmla="*/ 109886 h 858629"/>
                <a:gd name="connsiteX1" fmla="*/ 712520 w 3004457"/>
                <a:gd name="connsiteY1" fmla="*/ 858031 h 858629"/>
                <a:gd name="connsiteX2" fmla="*/ 1543793 w 3004457"/>
                <a:gd name="connsiteY2" fmla="*/ 3008 h 858629"/>
                <a:gd name="connsiteX3" fmla="*/ 2303813 w 3004457"/>
                <a:gd name="connsiteY3" fmla="*/ 561148 h 858629"/>
                <a:gd name="connsiteX4" fmla="*/ 3004457 w 3004457"/>
                <a:gd name="connsiteY4" fmla="*/ 186231 h 858629"/>
                <a:gd name="connsiteX0" fmla="*/ 0 w 3004457"/>
                <a:gd name="connsiteY0" fmla="*/ 110047 h 858790"/>
                <a:gd name="connsiteX1" fmla="*/ 712520 w 3004457"/>
                <a:gd name="connsiteY1" fmla="*/ 858192 h 858790"/>
                <a:gd name="connsiteX2" fmla="*/ 1543793 w 3004457"/>
                <a:gd name="connsiteY2" fmla="*/ 3169 h 858790"/>
                <a:gd name="connsiteX3" fmla="*/ 2303813 w 3004457"/>
                <a:gd name="connsiteY3" fmla="*/ 561309 h 858790"/>
                <a:gd name="connsiteX4" fmla="*/ 2719448 w 3004457"/>
                <a:gd name="connsiteY4" fmla="*/ 376397 h 858790"/>
                <a:gd name="connsiteX5" fmla="*/ 3004457 w 3004457"/>
                <a:gd name="connsiteY5" fmla="*/ 186392 h 858790"/>
                <a:gd name="connsiteX0" fmla="*/ 0 w 2719448"/>
                <a:gd name="connsiteY0" fmla="*/ 110047 h 858790"/>
                <a:gd name="connsiteX1" fmla="*/ 712520 w 2719448"/>
                <a:gd name="connsiteY1" fmla="*/ 858192 h 858790"/>
                <a:gd name="connsiteX2" fmla="*/ 1543793 w 2719448"/>
                <a:gd name="connsiteY2" fmla="*/ 3169 h 858790"/>
                <a:gd name="connsiteX3" fmla="*/ 2303813 w 2719448"/>
                <a:gd name="connsiteY3" fmla="*/ 561309 h 858790"/>
                <a:gd name="connsiteX4" fmla="*/ 2719448 w 2719448"/>
                <a:gd name="connsiteY4" fmla="*/ 376397 h 858790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  <a:gd name="connsiteX0" fmla="*/ 0 w 2814451"/>
                <a:gd name="connsiteY0" fmla="*/ 109935 h 858678"/>
                <a:gd name="connsiteX1" fmla="*/ 712520 w 2814451"/>
                <a:gd name="connsiteY1" fmla="*/ 858080 h 858678"/>
                <a:gd name="connsiteX2" fmla="*/ 1543793 w 2814451"/>
                <a:gd name="connsiteY2" fmla="*/ 3057 h 858678"/>
                <a:gd name="connsiteX3" fmla="*/ 2303813 w 2814451"/>
                <a:gd name="connsiteY3" fmla="*/ 561197 h 858678"/>
                <a:gd name="connsiteX4" fmla="*/ 2814451 w 2814451"/>
                <a:gd name="connsiteY4" fmla="*/ 245657 h 8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451" h="858678">
                  <a:moveTo>
                    <a:pt x="0" y="109935"/>
                  </a:moveTo>
                  <a:cubicBezTo>
                    <a:pt x="227610" y="492914"/>
                    <a:pt x="455221" y="875893"/>
                    <a:pt x="712520" y="858080"/>
                  </a:cubicBezTo>
                  <a:cubicBezTo>
                    <a:pt x="969819" y="840267"/>
                    <a:pt x="1278578" y="52537"/>
                    <a:pt x="1543793" y="3057"/>
                  </a:cubicBezTo>
                  <a:cubicBezTo>
                    <a:pt x="1809009" y="-46424"/>
                    <a:pt x="2092037" y="520764"/>
                    <a:pt x="2303813" y="561197"/>
                  </a:cubicBezTo>
                  <a:cubicBezTo>
                    <a:pt x="2515589" y="601630"/>
                    <a:pt x="2733303" y="343769"/>
                    <a:pt x="2814451" y="245657"/>
                  </a:cubicBezTo>
                </a:path>
              </a:pathLst>
            </a:custGeom>
            <a:noFill/>
            <a:ln w="50800" cap="rnd">
              <a:gradFill flip="none" rotWithShape="1">
                <a:gsLst>
                  <a:gs pos="100000">
                    <a:srgbClr val="00DEC3"/>
                  </a:gs>
                  <a:gs pos="33000">
                    <a:srgbClr val="F700ED"/>
                  </a:gs>
                  <a:gs pos="70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13"/>
            <p:cNvSpPr/>
            <p:nvPr/>
          </p:nvSpPr>
          <p:spPr>
            <a:xfrm rot="10800000">
              <a:off x="2996166" y="2659092"/>
              <a:ext cx="3108277" cy="1589102"/>
            </a:xfrm>
            <a:custGeom>
              <a:avLst/>
              <a:gdLst>
                <a:gd name="connsiteX0" fmla="*/ 89430 w 2987824"/>
                <a:gd name="connsiteY0" fmla="*/ 984791 h 2987824"/>
                <a:gd name="connsiteX1" fmla="*/ 1591831 w 2987824"/>
                <a:gd name="connsiteY1" fmla="*/ 3212 h 2987824"/>
                <a:gd name="connsiteX2" fmla="*/ 2952923 w 2987824"/>
                <a:gd name="connsiteY2" fmla="*/ 1172884 h 2987824"/>
                <a:gd name="connsiteX3" fmla="*/ 1493912 w 2987824"/>
                <a:gd name="connsiteY3" fmla="*/ 1493912 h 2987824"/>
                <a:gd name="connsiteX4" fmla="*/ 89430 w 2987824"/>
                <a:gd name="connsiteY4" fmla="*/ 984791 h 2987824"/>
                <a:gd name="connsiteX0" fmla="*/ 89430 w 2987824"/>
                <a:gd name="connsiteY0" fmla="*/ 984791 h 2987824"/>
                <a:gd name="connsiteX1" fmla="*/ 1591831 w 2987824"/>
                <a:gd name="connsiteY1" fmla="*/ 3212 h 2987824"/>
                <a:gd name="connsiteX2" fmla="*/ 2952923 w 2987824"/>
                <a:gd name="connsiteY2" fmla="*/ 1172884 h 2987824"/>
                <a:gd name="connsiteX0" fmla="*/ 0 w 2863493"/>
                <a:gd name="connsiteY0" fmla="*/ 985303 h 1494424"/>
                <a:gd name="connsiteX1" fmla="*/ 1502401 w 2863493"/>
                <a:gd name="connsiteY1" fmla="*/ 3724 h 1494424"/>
                <a:gd name="connsiteX2" fmla="*/ 2863493 w 2863493"/>
                <a:gd name="connsiteY2" fmla="*/ 1173396 h 1494424"/>
                <a:gd name="connsiteX3" fmla="*/ 1404482 w 2863493"/>
                <a:gd name="connsiteY3" fmla="*/ 1494424 h 1494424"/>
                <a:gd name="connsiteX4" fmla="*/ 0 w 2863493"/>
                <a:gd name="connsiteY4" fmla="*/ 985303 h 1494424"/>
                <a:gd name="connsiteX0" fmla="*/ 11875 w 2863493"/>
                <a:gd name="connsiteY0" fmla="*/ 925926 h 1494424"/>
                <a:gd name="connsiteX1" fmla="*/ 1502401 w 2863493"/>
                <a:gd name="connsiteY1" fmla="*/ 3724 h 1494424"/>
                <a:gd name="connsiteX2" fmla="*/ 2863493 w 2863493"/>
                <a:gd name="connsiteY2" fmla="*/ 1173396 h 1494424"/>
                <a:gd name="connsiteX0" fmla="*/ 0 w 2863493"/>
                <a:gd name="connsiteY0" fmla="*/ 985416 h 1494537"/>
                <a:gd name="connsiteX1" fmla="*/ 1502401 w 2863493"/>
                <a:gd name="connsiteY1" fmla="*/ 3837 h 1494537"/>
                <a:gd name="connsiteX2" fmla="*/ 2863493 w 2863493"/>
                <a:gd name="connsiteY2" fmla="*/ 1173509 h 1494537"/>
                <a:gd name="connsiteX3" fmla="*/ 1404482 w 2863493"/>
                <a:gd name="connsiteY3" fmla="*/ 1494537 h 1494537"/>
                <a:gd name="connsiteX4" fmla="*/ 0 w 2863493"/>
                <a:gd name="connsiteY4" fmla="*/ 985416 h 1494537"/>
                <a:gd name="connsiteX0" fmla="*/ 11875 w 2863493"/>
                <a:gd name="connsiteY0" fmla="*/ 926039 h 1494537"/>
                <a:gd name="connsiteX1" fmla="*/ 1502401 w 2863493"/>
                <a:gd name="connsiteY1" fmla="*/ 3837 h 1494537"/>
                <a:gd name="connsiteX2" fmla="*/ 2863493 w 2863493"/>
                <a:gd name="connsiteY2" fmla="*/ 1173509 h 1494537"/>
                <a:gd name="connsiteX0" fmla="*/ 0 w 2863493"/>
                <a:gd name="connsiteY0" fmla="*/ 985416 h 1494537"/>
                <a:gd name="connsiteX1" fmla="*/ 1502401 w 2863493"/>
                <a:gd name="connsiteY1" fmla="*/ 3837 h 1494537"/>
                <a:gd name="connsiteX2" fmla="*/ 2863493 w 2863493"/>
                <a:gd name="connsiteY2" fmla="*/ 1173509 h 1494537"/>
                <a:gd name="connsiteX3" fmla="*/ 1404482 w 2863493"/>
                <a:gd name="connsiteY3" fmla="*/ 1494537 h 1494537"/>
                <a:gd name="connsiteX4" fmla="*/ 0 w 2863493"/>
                <a:gd name="connsiteY4" fmla="*/ 985416 h 1494537"/>
                <a:gd name="connsiteX0" fmla="*/ 11875 w 2863493"/>
                <a:gd name="connsiteY0" fmla="*/ 926039 h 1494537"/>
                <a:gd name="connsiteX1" fmla="*/ 1502401 w 2863493"/>
                <a:gd name="connsiteY1" fmla="*/ 3837 h 1494537"/>
                <a:gd name="connsiteX2" fmla="*/ 2863493 w 2863493"/>
                <a:gd name="connsiteY2" fmla="*/ 1173509 h 1494537"/>
                <a:gd name="connsiteX0" fmla="*/ 1392607 w 2851618"/>
                <a:gd name="connsiteY0" fmla="*/ 1494537 h 1494537"/>
                <a:gd name="connsiteX1" fmla="*/ 1490526 w 2851618"/>
                <a:gd name="connsiteY1" fmla="*/ 3837 h 1494537"/>
                <a:gd name="connsiteX2" fmla="*/ 2851618 w 2851618"/>
                <a:gd name="connsiteY2" fmla="*/ 1173509 h 1494537"/>
                <a:gd name="connsiteX3" fmla="*/ 1392607 w 2851618"/>
                <a:gd name="connsiteY3" fmla="*/ 1494537 h 1494537"/>
                <a:gd name="connsiteX0" fmla="*/ 0 w 2851618"/>
                <a:gd name="connsiteY0" fmla="*/ 926039 h 1494537"/>
                <a:gd name="connsiteX1" fmla="*/ 1490526 w 2851618"/>
                <a:gd name="connsiteY1" fmla="*/ 3837 h 1494537"/>
                <a:gd name="connsiteX2" fmla="*/ 2851618 w 2851618"/>
                <a:gd name="connsiteY2" fmla="*/ 1173509 h 1494537"/>
                <a:gd name="connsiteX0" fmla="*/ 1440109 w 2899120"/>
                <a:gd name="connsiteY0" fmla="*/ 1494423 h 1494423"/>
                <a:gd name="connsiteX1" fmla="*/ 1538028 w 2899120"/>
                <a:gd name="connsiteY1" fmla="*/ 3723 h 1494423"/>
                <a:gd name="connsiteX2" fmla="*/ 2899120 w 2899120"/>
                <a:gd name="connsiteY2" fmla="*/ 1173395 h 1494423"/>
                <a:gd name="connsiteX3" fmla="*/ 1440109 w 2899120"/>
                <a:gd name="connsiteY3" fmla="*/ 1494423 h 1494423"/>
                <a:gd name="connsiteX0" fmla="*/ 0 w 2899120"/>
                <a:gd name="connsiteY0" fmla="*/ 937800 h 1494423"/>
                <a:gd name="connsiteX1" fmla="*/ 1538028 w 2899120"/>
                <a:gd name="connsiteY1" fmla="*/ 3723 h 1494423"/>
                <a:gd name="connsiteX2" fmla="*/ 2899120 w 2899120"/>
                <a:gd name="connsiteY2" fmla="*/ 1173395 h 1494423"/>
                <a:gd name="connsiteX0" fmla="*/ 1523237 w 2982248"/>
                <a:gd name="connsiteY0" fmla="*/ 1493627 h 1493627"/>
                <a:gd name="connsiteX1" fmla="*/ 1621156 w 2982248"/>
                <a:gd name="connsiteY1" fmla="*/ 2927 h 1493627"/>
                <a:gd name="connsiteX2" fmla="*/ 2982248 w 2982248"/>
                <a:gd name="connsiteY2" fmla="*/ 1172599 h 1493627"/>
                <a:gd name="connsiteX3" fmla="*/ 1523237 w 2982248"/>
                <a:gd name="connsiteY3" fmla="*/ 1493627 h 1493627"/>
                <a:gd name="connsiteX0" fmla="*/ 0 w 2982248"/>
                <a:gd name="connsiteY0" fmla="*/ 1043882 h 1493627"/>
                <a:gd name="connsiteX1" fmla="*/ 1621156 w 2982248"/>
                <a:gd name="connsiteY1" fmla="*/ 2927 h 1493627"/>
                <a:gd name="connsiteX2" fmla="*/ 2982248 w 2982248"/>
                <a:gd name="connsiteY2" fmla="*/ 1172599 h 1493627"/>
                <a:gd name="connsiteX0" fmla="*/ 1463860 w 2922871"/>
                <a:gd name="connsiteY0" fmla="*/ 1494313 h 1494313"/>
                <a:gd name="connsiteX1" fmla="*/ 1561779 w 2922871"/>
                <a:gd name="connsiteY1" fmla="*/ 3613 h 1494313"/>
                <a:gd name="connsiteX2" fmla="*/ 2922871 w 2922871"/>
                <a:gd name="connsiteY2" fmla="*/ 1173285 h 1494313"/>
                <a:gd name="connsiteX3" fmla="*/ 1463860 w 2922871"/>
                <a:gd name="connsiteY3" fmla="*/ 1494313 h 1494313"/>
                <a:gd name="connsiteX0" fmla="*/ 0 w 2922871"/>
                <a:gd name="connsiteY0" fmla="*/ 949565 h 1494313"/>
                <a:gd name="connsiteX1" fmla="*/ 1561779 w 2922871"/>
                <a:gd name="connsiteY1" fmla="*/ 3613 h 1494313"/>
                <a:gd name="connsiteX2" fmla="*/ 2922871 w 2922871"/>
                <a:gd name="connsiteY2" fmla="*/ 1173285 h 149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2871" h="1494313" stroke="0" extrusionOk="0">
                  <a:moveTo>
                    <a:pt x="1463860" y="1494313"/>
                  </a:moveTo>
                  <a:lnTo>
                    <a:pt x="1561779" y="3613"/>
                  </a:lnTo>
                  <a:cubicBezTo>
                    <a:pt x="2225208" y="47191"/>
                    <a:pt x="2780000" y="523959"/>
                    <a:pt x="2922871" y="1173285"/>
                  </a:cubicBezTo>
                  <a:lnTo>
                    <a:pt x="1463860" y="1494313"/>
                  </a:lnTo>
                  <a:close/>
                </a:path>
                <a:path w="2922871" h="1494313" fill="none">
                  <a:moveTo>
                    <a:pt x="0" y="949565"/>
                  </a:moveTo>
                  <a:cubicBezTo>
                    <a:pt x="464088" y="312631"/>
                    <a:pt x="898350" y="-39965"/>
                    <a:pt x="1561779" y="3613"/>
                  </a:cubicBezTo>
                  <a:cubicBezTo>
                    <a:pt x="2225208" y="47191"/>
                    <a:pt x="2780000" y="523959"/>
                    <a:pt x="2922871" y="1173285"/>
                  </a:cubicBezTo>
                </a:path>
              </a:pathLst>
            </a:custGeom>
            <a:ln w="50800" cap="rnd">
              <a:solidFill>
                <a:srgbClr val="00DEC3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3059832" y="1100122"/>
            <a:ext cx="2983775" cy="2983775"/>
          </a:xfrm>
          <a:prstGeom prst="ellipse">
            <a:avLst/>
          </a:prstGeom>
          <a:solidFill>
            <a:srgbClr val="00DEC3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87314" y="2020831"/>
            <a:ext cx="230383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bg1"/>
                </a:solidFill>
              </a:rPr>
              <a:t>初识</a:t>
            </a:r>
            <a:r>
              <a:rPr kumimoji="1" lang="en-US" altLang="zh-CN" sz="3200" b="1" dirty="0" err="1" smtClean="0">
                <a:solidFill>
                  <a:schemeClr val="bg1"/>
                </a:solidFill>
              </a:rPr>
              <a:t>Testlink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000" b="1" dirty="0" smtClean="0">
                <a:solidFill>
                  <a:schemeClr val="bg1"/>
                </a:solidFill>
              </a:rPr>
              <a:t>一个</a:t>
            </a:r>
            <a:r>
              <a:rPr kumimoji="1" lang="en-US" altLang="zh-CN" sz="1000" b="1" dirty="0" smtClean="0">
                <a:solidFill>
                  <a:schemeClr val="bg1"/>
                </a:solidFill>
              </a:rPr>
              <a:t>B/S</a:t>
            </a:r>
            <a:r>
              <a:rPr kumimoji="1" lang="zh-CN" altLang="en-US" sz="1000" b="1" dirty="0" smtClean="0">
                <a:solidFill>
                  <a:schemeClr val="bg1"/>
                </a:solidFill>
              </a:rPr>
              <a:t>架构测试用例管理系统</a:t>
            </a:r>
            <a:endParaRPr kumimoji="1" lang="en-US" altLang="zh-CN" sz="1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000" b="1" dirty="0">
                <a:solidFill>
                  <a:schemeClr val="bg1"/>
                </a:solidFill>
              </a:rPr>
              <a:t>-</a:t>
            </a:r>
            <a:r>
              <a:rPr kumimoji="1" lang="en-US" altLang="zh-CN" sz="1000" b="1" dirty="0" smtClean="0">
                <a:solidFill>
                  <a:schemeClr val="bg1"/>
                </a:solidFill>
              </a:rPr>
              <a:t>by.as</a:t>
            </a:r>
            <a:endParaRPr kumimoji="1" lang="en-US" altLang="zh-CN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624" y="1707654"/>
            <a:ext cx="4355976" cy="1728192"/>
          </a:xfrm>
          <a:prstGeom prst="rect">
            <a:avLst/>
          </a:prstGeom>
          <a:solidFill>
            <a:srgbClr val="00D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4027619" y="2319722"/>
            <a:ext cx="584705" cy="504056"/>
          </a:xfrm>
          <a:prstGeom prst="triangle">
            <a:avLst/>
          </a:prstGeom>
          <a:solidFill>
            <a:srgbClr val="00D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2962" y="2063918"/>
            <a:ext cx="17299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000" b="1" dirty="0" smtClean="0">
                <a:solidFill>
                  <a:srgbClr val="76757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目录</a:t>
            </a:r>
            <a:endParaRPr kumimoji="1" lang="zh-CN" altLang="en-US" sz="6000" b="1" dirty="0">
              <a:solidFill>
                <a:srgbClr val="767570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1624" y="1669022"/>
            <a:ext cx="3822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kumimoji="1" lang="zh-CN" altLang="en-US" dirty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kumimoji="1" lang="zh-CN" altLang="en-US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dirty="0">
              <a:solidFill>
                <a:srgbClr val="7675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kumimoji="1" lang="zh-CN" altLang="en-US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kumimoji="1" lang="zh-CN" altLang="en-US" dirty="0">
              <a:solidFill>
                <a:srgbClr val="7675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80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579862"/>
          </a:xfrm>
          <a:prstGeom prst="rect">
            <a:avLst/>
          </a:prstGeom>
          <a:solidFill>
            <a:srgbClr val="261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84368" y="1371421"/>
            <a:ext cx="1116011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0" b="1" dirty="0">
                <a:solidFill>
                  <a:srgbClr val="76757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1</a:t>
            </a:r>
            <a:endParaRPr kumimoji="1" lang="zh-CN" altLang="en-US" sz="15000" b="1" dirty="0">
              <a:solidFill>
                <a:srgbClr val="767570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6083" y="408391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DE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 smtClean="0">
                <a:solidFill>
                  <a:srgbClr val="00DE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en-US" sz="2400" b="1" dirty="0" smtClean="0">
                <a:solidFill>
                  <a:srgbClr val="00DE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400" b="1" dirty="0">
              <a:solidFill>
                <a:srgbClr val="00DE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0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1" t="25380" r="3714" b="6816"/>
          <a:stretch/>
        </p:blipFill>
        <p:spPr>
          <a:xfrm>
            <a:off x="1988312" y="1779661"/>
            <a:ext cx="2232248" cy="22322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08292" y="1563638"/>
            <a:ext cx="2232248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DEC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8" y="1203598"/>
            <a:ext cx="1296144" cy="1296144"/>
          </a:xfrm>
          <a:prstGeom prst="rect">
            <a:avLst/>
          </a:prstGeom>
          <a:solidFill>
            <a:srgbClr val="00DEC3"/>
          </a:solidFill>
          <a:ln w="25400">
            <a:solidFill>
              <a:srgbClr val="F4F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DEC3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1962" y="4011910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040540" y="1758469"/>
            <a:ext cx="0" cy="203741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3046042" y="2777177"/>
            <a:ext cx="0" cy="203741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92080" y="1203598"/>
            <a:ext cx="2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DE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它是怎样一个工具？</a:t>
            </a:r>
            <a:endParaRPr lang="en-US" altLang="zh-CN" dirty="0">
              <a:solidFill>
                <a:srgbClr val="00DE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2080" y="1657419"/>
            <a:ext cx="227737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一个支持免费开源、权限控制、邮件提醒、导入导出</a:t>
            </a:r>
            <a:r>
              <a:rPr lang="en-US" altLang="zh-CN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的工具，并且可以集成</a:t>
            </a:r>
            <a:r>
              <a:rPr lang="en-US" altLang="zh-CN" sz="1050" dirty="0" err="1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err="1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等工具；系统内有测试计划、用例管理、需求管理、版本管理、执行测试、测试统计等功能，在集成了</a:t>
            </a:r>
            <a:r>
              <a:rPr lang="zh-CN" altLang="en-US" sz="1050" dirty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追踪管理工具后，可以做到需求</a:t>
            </a:r>
            <a:r>
              <a:rPr lang="en-US" altLang="zh-CN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en-US" altLang="zh-CN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r>
              <a:rPr lang="zh-CN" altLang="en-US" sz="1050" dirty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个流程走完。</a:t>
            </a:r>
            <a:endParaRPr lang="en-US" altLang="zh-CN" sz="1050" dirty="0" smtClean="0">
              <a:solidFill>
                <a:srgbClr val="7675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用例、需求、用例集都是以文件夹树形目录显示，用例与需求可关联。</a:t>
            </a:r>
            <a:endParaRPr lang="en-US" altLang="zh-CN" sz="1050" dirty="0" smtClean="0">
              <a:solidFill>
                <a:srgbClr val="7675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相比于直接在</a:t>
            </a:r>
            <a:r>
              <a:rPr lang="en-US" altLang="zh-CN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中写用例、在其他平台提缺陷，</a:t>
            </a:r>
            <a:r>
              <a:rPr lang="en-US" altLang="zh-CN" sz="1050" dirty="0" err="1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的步骤会比较规范。</a:t>
            </a:r>
            <a:endParaRPr lang="zh-CN" altLang="en-US" sz="1050" dirty="0">
              <a:solidFill>
                <a:srgbClr val="7675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59832" y="15541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563888" y="627534"/>
            <a:ext cx="1656184" cy="0"/>
          </a:xfrm>
          <a:prstGeom prst="line">
            <a:avLst/>
          </a:prstGeom>
          <a:ln w="25400"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4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201" b="10800"/>
          <a:stretch/>
        </p:blipFill>
        <p:spPr>
          <a:xfrm>
            <a:off x="-1" y="-20538"/>
            <a:ext cx="8460433" cy="51789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72200" y="-20538"/>
            <a:ext cx="2771800" cy="5178982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1275606"/>
            <a:ext cx="2141985" cy="2141985"/>
          </a:xfrm>
          <a:prstGeom prst="ellipse">
            <a:avLst/>
          </a:prstGeom>
          <a:solidFill>
            <a:srgbClr val="00DEC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52174" y="2246355"/>
            <a:ext cx="170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测试用例与测试计划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396899" y="2870750"/>
            <a:ext cx="1224796" cy="1224796"/>
          </a:xfrm>
          <a:prstGeom prst="ellipse">
            <a:avLst/>
          </a:prstGeom>
          <a:solidFill>
            <a:srgbClr val="00DEC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654644" y="2884991"/>
            <a:ext cx="1287760" cy="1287760"/>
          </a:xfrm>
          <a:prstGeom prst="ellipse">
            <a:avLst/>
          </a:prstGeom>
          <a:solidFill>
            <a:srgbClr val="00DEC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273825" y="2067694"/>
            <a:ext cx="1323224" cy="1226286"/>
          </a:xfrm>
          <a:prstGeom prst="line">
            <a:avLst/>
          </a:prstGeom>
          <a:ln>
            <a:solidFill>
              <a:srgbClr val="00DE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97049" y="2067694"/>
            <a:ext cx="1228567" cy="0"/>
          </a:xfrm>
          <a:prstGeom prst="line">
            <a:avLst/>
          </a:prstGeom>
          <a:ln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637635" y="3738618"/>
            <a:ext cx="314186" cy="216454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03648" y="3954289"/>
            <a:ext cx="1250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2845481" y="1728406"/>
            <a:ext cx="514554" cy="309652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65159" y="1728406"/>
            <a:ext cx="13803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59832" y="15541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563888" y="627534"/>
            <a:ext cx="1656184" cy="0"/>
          </a:xfrm>
          <a:prstGeom prst="line">
            <a:avLst/>
          </a:prstGeom>
          <a:ln w="25400"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54644" y="3401770"/>
            <a:ext cx="1213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产品需求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24799" y="3401769"/>
            <a:ext cx="121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版本管理与测试执行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3619" y="2146327"/>
            <a:ext cx="14747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测试版本管理、测试执行、指派用例、进度查询</a:t>
            </a:r>
            <a:endParaRPr lang="zh-CN" altLang="en-US" sz="1050" dirty="0">
              <a:solidFill>
                <a:srgbClr val="7675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70716" y="1808457"/>
            <a:ext cx="14747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测试计划制定、测试产品选择、测试用例设计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09205" y="4011910"/>
            <a:ext cx="1474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创建产品需求，将需求与用例绑定</a:t>
            </a:r>
            <a:endParaRPr lang="zh-CN" altLang="en-US" sz="105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6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579862"/>
          </a:xfrm>
          <a:prstGeom prst="rect">
            <a:avLst/>
          </a:prstGeom>
          <a:solidFill>
            <a:srgbClr val="261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84368" y="1371421"/>
            <a:ext cx="1146468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0" b="1" dirty="0">
                <a:solidFill>
                  <a:srgbClr val="76757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2</a:t>
            </a:r>
            <a:endParaRPr kumimoji="1" lang="zh-CN" altLang="en-US" sz="15000" b="1" dirty="0">
              <a:solidFill>
                <a:srgbClr val="767570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6083" y="408391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DE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en-US" sz="2400" b="1" dirty="0" smtClean="0">
                <a:solidFill>
                  <a:srgbClr val="00DE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2400" b="1" dirty="0">
              <a:solidFill>
                <a:srgbClr val="00DE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69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91680" y="1347614"/>
            <a:ext cx="1224136" cy="1224136"/>
          </a:xfrm>
          <a:prstGeom prst="ellipse">
            <a:avLst/>
          </a:prstGeom>
          <a:noFill/>
          <a:ln w="9525">
            <a:solidFill>
              <a:srgbClr val="00D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59832" y="15541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63888" y="627534"/>
            <a:ext cx="1656184" cy="0"/>
          </a:xfrm>
          <a:prstGeom prst="line">
            <a:avLst/>
          </a:prstGeom>
          <a:ln w="25400"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948616" y="1415846"/>
            <a:ext cx="1224136" cy="1224136"/>
          </a:xfrm>
          <a:prstGeom prst="ellipse">
            <a:avLst/>
          </a:prstGeom>
          <a:noFill/>
          <a:ln w="9525">
            <a:solidFill>
              <a:srgbClr val="00D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64840" y="1415846"/>
            <a:ext cx="1224136" cy="1224136"/>
          </a:xfrm>
          <a:prstGeom prst="ellipse">
            <a:avLst/>
          </a:prstGeom>
          <a:noFill/>
          <a:ln w="9525">
            <a:solidFill>
              <a:srgbClr val="00D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64840" y="1484078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76757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3</a:t>
            </a:r>
            <a:endParaRPr lang="zh-CN" altLang="en-US" sz="6000" dirty="0">
              <a:solidFill>
                <a:srgbClr val="767570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60178" y="1520082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76757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2</a:t>
            </a:r>
            <a:endParaRPr lang="zh-CN" altLang="en-US" sz="6000" dirty="0">
              <a:solidFill>
                <a:srgbClr val="767570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2372" y="1484077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76757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1</a:t>
            </a:r>
            <a:endParaRPr lang="zh-CN" altLang="en-US" sz="6000" dirty="0">
              <a:solidFill>
                <a:srgbClr val="767570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328436" y="2499740"/>
            <a:ext cx="0" cy="504058"/>
          </a:xfrm>
          <a:prstGeom prst="line">
            <a:avLst/>
          </a:prstGeom>
          <a:ln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36242" y="2499740"/>
            <a:ext cx="0" cy="504058"/>
          </a:xfrm>
          <a:prstGeom prst="line">
            <a:avLst/>
          </a:prstGeom>
          <a:ln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576908" y="2499740"/>
            <a:ext cx="0" cy="504058"/>
          </a:xfrm>
          <a:prstGeom prst="line">
            <a:avLst/>
          </a:prstGeom>
          <a:ln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964840" y="3069484"/>
            <a:ext cx="1631496" cy="823302"/>
            <a:chOff x="1428336" y="3057889"/>
            <a:chExt cx="1631496" cy="823302"/>
          </a:xfrm>
        </p:grpSpPr>
        <p:sp>
          <p:nvSpPr>
            <p:cNvPr id="20" name="文本框 19"/>
            <p:cNvSpPr txBox="1"/>
            <p:nvPr/>
          </p:nvSpPr>
          <p:spPr>
            <a:xfrm>
              <a:off x="1428336" y="3057889"/>
              <a:ext cx="1631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DE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出错解决办法</a:t>
              </a:r>
              <a:endParaRPr lang="en-US" altLang="zh-CN" sz="1200" dirty="0">
                <a:solidFill>
                  <a:srgbClr val="00DEC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41921" y="3304110"/>
              <a:ext cx="14747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出错使用</a:t>
              </a:r>
              <a:r>
                <a:rPr lang="en-US" altLang="zh-CN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notepad</a:t>
              </a:r>
              <a:r>
                <a:rPr lang="en-US" altLang="zh-CN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修改配置即可</a:t>
              </a:r>
              <a:endParaRPr lang="zh-CN" altLang="en-US" sz="1050" dirty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57280" y="3069484"/>
            <a:ext cx="1631496" cy="1146467"/>
            <a:chOff x="1428336" y="3057889"/>
            <a:chExt cx="1631496" cy="1146467"/>
          </a:xfrm>
        </p:grpSpPr>
        <p:sp>
          <p:nvSpPr>
            <p:cNvPr id="24" name="文本框 23"/>
            <p:cNvSpPr txBox="1"/>
            <p:nvPr/>
          </p:nvSpPr>
          <p:spPr>
            <a:xfrm>
              <a:off x="1428336" y="3057889"/>
              <a:ext cx="1631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>
                  <a:solidFill>
                    <a:srgbClr val="00DE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Testlink</a:t>
              </a:r>
              <a:r>
                <a:rPr lang="zh-CN" altLang="en-US" sz="1200" dirty="0" smtClean="0">
                  <a:solidFill>
                    <a:srgbClr val="00DE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安装与设置</a:t>
              </a:r>
              <a:endParaRPr lang="en-US" altLang="zh-CN" sz="1200" dirty="0">
                <a:solidFill>
                  <a:srgbClr val="00DEC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41921" y="3304110"/>
              <a:ext cx="1474765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安装详见教程，安装过程见截图</a:t>
              </a:r>
              <a:endParaRPr lang="en-US" altLang="zh-CN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安装成功后，配置人员、测试计划，以及其他项目</a:t>
              </a:r>
              <a:endParaRPr lang="zh-CN" altLang="en-US" sz="1050" dirty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49440" y="3069484"/>
            <a:ext cx="1631496" cy="1308050"/>
            <a:chOff x="1428336" y="3057889"/>
            <a:chExt cx="1631496" cy="1308050"/>
          </a:xfrm>
        </p:grpSpPr>
        <p:sp>
          <p:nvSpPr>
            <p:cNvPr id="27" name="文本框 26"/>
            <p:cNvSpPr txBox="1"/>
            <p:nvPr/>
          </p:nvSpPr>
          <p:spPr>
            <a:xfrm>
              <a:off x="1428336" y="3057889"/>
              <a:ext cx="1631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>
                  <a:solidFill>
                    <a:srgbClr val="00DE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en-US" altLang="zh-CN" sz="1200" dirty="0" smtClean="0">
                  <a:solidFill>
                    <a:srgbClr val="00DE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200" dirty="0" err="1" smtClean="0">
                  <a:solidFill>
                    <a:srgbClr val="00DE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en-US" altLang="zh-CN" sz="1200" dirty="0" smtClean="0">
                  <a:solidFill>
                    <a:srgbClr val="00DE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/Apache</a:t>
              </a:r>
              <a:endParaRPr lang="en-US" altLang="zh-CN" sz="1200" dirty="0">
                <a:solidFill>
                  <a:srgbClr val="00DEC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41921" y="3304110"/>
              <a:ext cx="147476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此处为了简便，直接使用</a:t>
              </a:r>
              <a:r>
                <a:rPr lang="en-US" altLang="zh-CN" sz="1050" dirty="0" err="1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xampp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，将</a:t>
              </a:r>
              <a:r>
                <a:rPr lang="en-US" altLang="zh-CN" sz="1050" dirty="0" err="1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testlink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包放在</a:t>
              </a:r>
              <a:r>
                <a:rPr lang="en-US" altLang="zh-CN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50" dirty="0" err="1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xampp</a:t>
              </a:r>
              <a:r>
                <a:rPr lang="en-US" altLang="zh-CN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50" dirty="0" err="1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htdocs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</a:t>
              </a:r>
              <a:endParaRPr lang="en-US" altLang="zh-CN" sz="1050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</a:t>
              </a:r>
              <a:r>
                <a:rPr lang="en-US" altLang="zh-CN" sz="1050" dirty="0" err="1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xampp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开启</a:t>
              </a:r>
              <a:r>
                <a:rPr lang="en-US" altLang="zh-CN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apache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050" dirty="0" err="1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050" dirty="0" smtClean="0">
                  <a:solidFill>
                    <a:srgbClr val="7675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1050" dirty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9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59832" y="15541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563888" y="627534"/>
            <a:ext cx="1656184" cy="0"/>
          </a:xfrm>
          <a:prstGeom prst="line">
            <a:avLst/>
          </a:prstGeom>
          <a:ln w="25400"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63025" y="1292156"/>
            <a:ext cx="648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en-US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使用手册</a:t>
            </a:r>
            <a:endParaRPr lang="en-US" altLang="zh-CN" dirty="0" smtClean="0">
              <a:solidFill>
                <a:srgbClr val="7675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en-US" dirty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环境与常见</a:t>
            </a:r>
            <a:r>
              <a:rPr lang="zh-CN" altLang="en-US" dirty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错误与解决办法</a:t>
            </a:r>
            <a:endParaRPr lang="en-US" altLang="zh-CN" dirty="0" smtClean="0">
              <a:solidFill>
                <a:srgbClr val="7675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en-US" altLang="zh-CN" dirty="0" err="1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 err="1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estlink</a:t>
            </a:r>
            <a:r>
              <a:rPr lang="zh-CN" altLang="en-US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配置各种截图</a:t>
            </a:r>
            <a:r>
              <a:rPr lang="en-US" altLang="zh-CN" dirty="0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rgbClr val="7675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endParaRPr lang="en-US" altLang="zh-CN" dirty="0" smtClean="0">
              <a:solidFill>
                <a:srgbClr val="7675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23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63788" y="1786920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00DEC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END</a:t>
            </a:r>
            <a:endParaRPr lang="zh-CN" altLang="en-US" sz="9600" dirty="0">
              <a:solidFill>
                <a:srgbClr val="00DEC3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5766" y="1518121"/>
            <a:ext cx="9159765" cy="2186776"/>
          </a:xfrm>
          <a:custGeom>
            <a:avLst/>
            <a:gdLst>
              <a:gd name="connsiteX0" fmla="*/ 0 w 9159765"/>
              <a:gd name="connsiteY0" fmla="*/ 1665279 h 2185542"/>
              <a:gd name="connsiteX1" fmla="*/ 1324303 w 9159765"/>
              <a:gd name="connsiteY1" fmla="*/ 877004 h 2185542"/>
              <a:gd name="connsiteX2" fmla="*/ 3153103 w 9159765"/>
              <a:gd name="connsiteY2" fmla="*/ 1712576 h 2185542"/>
              <a:gd name="connsiteX3" fmla="*/ 4256689 w 9159765"/>
              <a:gd name="connsiteY3" fmla="*/ 813942 h 2185542"/>
              <a:gd name="connsiteX4" fmla="*/ 5470634 w 9159765"/>
              <a:gd name="connsiteY4" fmla="*/ 1444562 h 2185542"/>
              <a:gd name="connsiteX5" fmla="*/ 6306206 w 9159765"/>
              <a:gd name="connsiteY5" fmla="*/ 1381500 h 2185542"/>
              <a:gd name="connsiteX6" fmla="*/ 7362496 w 9159765"/>
              <a:gd name="connsiteY6" fmla="*/ 9900 h 2185542"/>
              <a:gd name="connsiteX7" fmla="*/ 9159765 w 9159765"/>
              <a:gd name="connsiteY7" fmla="*/ 2185542 h 2185542"/>
              <a:gd name="connsiteX8" fmla="*/ 9159765 w 9159765"/>
              <a:gd name="connsiteY8" fmla="*/ 2185542 h 2185542"/>
              <a:gd name="connsiteX0" fmla="*/ 0 w 9159765"/>
              <a:gd name="connsiteY0" fmla="*/ 1665279 h 2185542"/>
              <a:gd name="connsiteX1" fmla="*/ 1324303 w 9159765"/>
              <a:gd name="connsiteY1" fmla="*/ 877004 h 2185542"/>
              <a:gd name="connsiteX2" fmla="*/ 3153103 w 9159765"/>
              <a:gd name="connsiteY2" fmla="*/ 1712576 h 2185542"/>
              <a:gd name="connsiteX3" fmla="*/ 4256689 w 9159765"/>
              <a:gd name="connsiteY3" fmla="*/ 813942 h 2185542"/>
              <a:gd name="connsiteX4" fmla="*/ 5470634 w 9159765"/>
              <a:gd name="connsiteY4" fmla="*/ 1444562 h 2185542"/>
              <a:gd name="connsiteX5" fmla="*/ 6306206 w 9159765"/>
              <a:gd name="connsiteY5" fmla="*/ 1381500 h 2185542"/>
              <a:gd name="connsiteX6" fmla="*/ 7362496 w 9159765"/>
              <a:gd name="connsiteY6" fmla="*/ 9900 h 2185542"/>
              <a:gd name="connsiteX7" fmla="*/ 9159765 w 9159765"/>
              <a:gd name="connsiteY7" fmla="*/ 2185542 h 2185542"/>
              <a:gd name="connsiteX8" fmla="*/ 9159765 w 9159765"/>
              <a:gd name="connsiteY8" fmla="*/ 2185542 h 2185542"/>
              <a:gd name="connsiteX0" fmla="*/ 0 w 9159765"/>
              <a:gd name="connsiteY0" fmla="*/ 1666513 h 2186776"/>
              <a:gd name="connsiteX1" fmla="*/ 1324303 w 9159765"/>
              <a:gd name="connsiteY1" fmla="*/ 878238 h 2186776"/>
              <a:gd name="connsiteX2" fmla="*/ 3153103 w 9159765"/>
              <a:gd name="connsiteY2" fmla="*/ 1713810 h 2186776"/>
              <a:gd name="connsiteX3" fmla="*/ 4256689 w 9159765"/>
              <a:gd name="connsiteY3" fmla="*/ 815176 h 2186776"/>
              <a:gd name="connsiteX4" fmla="*/ 5470634 w 9159765"/>
              <a:gd name="connsiteY4" fmla="*/ 1445796 h 2186776"/>
              <a:gd name="connsiteX5" fmla="*/ 6306206 w 9159765"/>
              <a:gd name="connsiteY5" fmla="*/ 1382734 h 2186776"/>
              <a:gd name="connsiteX6" fmla="*/ 7362496 w 9159765"/>
              <a:gd name="connsiteY6" fmla="*/ 11134 h 2186776"/>
              <a:gd name="connsiteX7" fmla="*/ 9159765 w 9159765"/>
              <a:gd name="connsiteY7" fmla="*/ 2186776 h 2186776"/>
              <a:gd name="connsiteX8" fmla="*/ 9159765 w 9159765"/>
              <a:gd name="connsiteY8" fmla="*/ 2186776 h 2186776"/>
              <a:gd name="connsiteX0" fmla="*/ 0 w 9159765"/>
              <a:gd name="connsiteY0" fmla="*/ 1666513 h 2186776"/>
              <a:gd name="connsiteX1" fmla="*/ 1324303 w 9159765"/>
              <a:gd name="connsiteY1" fmla="*/ 878238 h 2186776"/>
              <a:gd name="connsiteX2" fmla="*/ 3153103 w 9159765"/>
              <a:gd name="connsiteY2" fmla="*/ 1713810 h 2186776"/>
              <a:gd name="connsiteX3" fmla="*/ 4256689 w 9159765"/>
              <a:gd name="connsiteY3" fmla="*/ 815176 h 2186776"/>
              <a:gd name="connsiteX4" fmla="*/ 5470634 w 9159765"/>
              <a:gd name="connsiteY4" fmla="*/ 1445796 h 2186776"/>
              <a:gd name="connsiteX5" fmla="*/ 6306206 w 9159765"/>
              <a:gd name="connsiteY5" fmla="*/ 1382734 h 2186776"/>
              <a:gd name="connsiteX6" fmla="*/ 7362496 w 9159765"/>
              <a:gd name="connsiteY6" fmla="*/ 11134 h 2186776"/>
              <a:gd name="connsiteX7" fmla="*/ 9159765 w 9159765"/>
              <a:gd name="connsiteY7" fmla="*/ 2186776 h 2186776"/>
              <a:gd name="connsiteX8" fmla="*/ 9159765 w 9159765"/>
              <a:gd name="connsiteY8" fmla="*/ 2186776 h 2186776"/>
              <a:gd name="connsiteX0" fmla="*/ 0 w 9159765"/>
              <a:gd name="connsiteY0" fmla="*/ 1666513 h 2186776"/>
              <a:gd name="connsiteX1" fmla="*/ 1324303 w 9159765"/>
              <a:gd name="connsiteY1" fmla="*/ 878238 h 2186776"/>
              <a:gd name="connsiteX2" fmla="*/ 3153103 w 9159765"/>
              <a:gd name="connsiteY2" fmla="*/ 1713810 h 2186776"/>
              <a:gd name="connsiteX3" fmla="*/ 4256689 w 9159765"/>
              <a:gd name="connsiteY3" fmla="*/ 815176 h 2186776"/>
              <a:gd name="connsiteX4" fmla="*/ 5470634 w 9159765"/>
              <a:gd name="connsiteY4" fmla="*/ 1445796 h 2186776"/>
              <a:gd name="connsiteX5" fmla="*/ 6306206 w 9159765"/>
              <a:gd name="connsiteY5" fmla="*/ 1382734 h 2186776"/>
              <a:gd name="connsiteX6" fmla="*/ 7362496 w 9159765"/>
              <a:gd name="connsiteY6" fmla="*/ 11134 h 2186776"/>
              <a:gd name="connsiteX7" fmla="*/ 9159765 w 9159765"/>
              <a:gd name="connsiteY7" fmla="*/ 2186776 h 2186776"/>
              <a:gd name="connsiteX8" fmla="*/ 9159765 w 9159765"/>
              <a:gd name="connsiteY8" fmla="*/ 2186776 h 218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9765" h="2186776">
                <a:moveTo>
                  <a:pt x="0" y="1666513"/>
                </a:moveTo>
                <a:cubicBezTo>
                  <a:pt x="399393" y="1268434"/>
                  <a:pt x="798786" y="870355"/>
                  <a:pt x="1324303" y="878238"/>
                </a:cubicBezTo>
                <a:cubicBezTo>
                  <a:pt x="1849820" y="886121"/>
                  <a:pt x="2622809" y="1783696"/>
                  <a:pt x="3153103" y="1713810"/>
                </a:cubicBezTo>
                <a:cubicBezTo>
                  <a:pt x="3683397" y="1643924"/>
                  <a:pt x="3840746" y="836094"/>
                  <a:pt x="4256689" y="815176"/>
                </a:cubicBezTo>
                <a:cubicBezTo>
                  <a:pt x="4672632" y="794258"/>
                  <a:pt x="5134986" y="1250263"/>
                  <a:pt x="5470634" y="1445796"/>
                </a:cubicBezTo>
                <a:cubicBezTo>
                  <a:pt x="5806282" y="1641329"/>
                  <a:pt x="5990896" y="1776223"/>
                  <a:pt x="6306206" y="1382734"/>
                </a:cubicBezTo>
                <a:cubicBezTo>
                  <a:pt x="6621516" y="989245"/>
                  <a:pt x="6886903" y="-122873"/>
                  <a:pt x="7362496" y="11134"/>
                </a:cubicBezTo>
                <a:cubicBezTo>
                  <a:pt x="7838089" y="145141"/>
                  <a:pt x="9159765" y="2186776"/>
                  <a:pt x="9159765" y="2186776"/>
                </a:cubicBezTo>
                <a:lnTo>
                  <a:pt x="9159765" y="2186776"/>
                </a:lnTo>
              </a:path>
            </a:pathLst>
          </a:custGeom>
          <a:noFill/>
          <a:ln>
            <a:gradFill>
              <a:gsLst>
                <a:gs pos="19000">
                  <a:srgbClr val="F700ED"/>
                </a:gs>
                <a:gs pos="74000">
                  <a:srgbClr val="037CFA"/>
                </a:gs>
                <a:gs pos="100000">
                  <a:srgbClr val="00DEC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762098" y="2611509"/>
            <a:ext cx="0" cy="360040"/>
          </a:xfrm>
          <a:prstGeom prst="line">
            <a:avLst/>
          </a:prstGeom>
          <a:ln w="44450"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346459" y="2139702"/>
            <a:ext cx="0" cy="360040"/>
          </a:xfrm>
          <a:prstGeom prst="line">
            <a:avLst/>
          </a:prstGeom>
          <a:ln w="44450"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987603" y="2431489"/>
            <a:ext cx="0" cy="360040"/>
          </a:xfrm>
          <a:prstGeom prst="line">
            <a:avLst/>
          </a:prstGeom>
          <a:ln w="44450">
            <a:solidFill>
              <a:srgbClr val="00D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1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303</Words>
  <Application>Microsoft Office PowerPoint</Application>
  <PresentationFormat>全屏显示(16:9)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方正细谭黑简体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毛蒙蒙</dc:creator>
  <cp:lastModifiedBy>mr.zhang</cp:lastModifiedBy>
  <cp:revision>122</cp:revision>
  <dcterms:created xsi:type="dcterms:W3CDTF">2016-03-23T14:55:20Z</dcterms:created>
  <dcterms:modified xsi:type="dcterms:W3CDTF">2018-09-06T06:01:32Z</dcterms:modified>
</cp:coreProperties>
</file>