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9" r:id="rId4"/>
    <p:sldId id="291" r:id="rId5"/>
    <p:sldId id="293" r:id="rId6"/>
    <p:sldId id="267" r:id="rId7"/>
    <p:sldId id="270" r:id="rId8"/>
    <p:sldId id="268" r:id="rId9"/>
    <p:sldId id="278" r:id="rId10"/>
    <p:sldId id="273" r:id="rId11"/>
    <p:sldId id="272" r:id="rId12"/>
    <p:sldId id="296" r:id="rId13"/>
    <p:sldId id="297" r:id="rId14"/>
    <p:sldId id="298" r:id="rId15"/>
    <p:sldId id="299" r:id="rId16"/>
    <p:sldId id="300" r:id="rId17"/>
    <p:sldId id="269" r:id="rId18"/>
    <p:sldId id="301" r:id="rId19"/>
    <p:sldId id="302" r:id="rId20"/>
    <p:sldId id="303" r:id="rId21"/>
    <p:sldId id="304" r:id="rId22"/>
    <p:sldId id="290"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EBEB"/>
    <a:srgbClr val="FBBD06"/>
    <a:srgbClr val="4384F1"/>
    <a:srgbClr val="33A952"/>
    <a:srgbClr val="E94236"/>
    <a:srgbClr val="E6E6E6"/>
    <a:srgbClr val="F0F0F0"/>
    <a:srgbClr val="FFFFFF"/>
    <a:srgbClr val="EEF1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59" autoAdjust="0"/>
    <p:restoredTop sz="95425" autoAdjust="0"/>
  </p:normalViewPr>
  <p:slideViewPr>
    <p:cSldViewPr snapToGrid="0" showGuides="1">
      <p:cViewPr>
        <p:scale>
          <a:sx n="120" d="100"/>
          <a:sy n="120" d="100"/>
        </p:scale>
        <p:origin x="288" y="30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tags" Target="tags/tag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36"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2B85DD-D063-4B01-A714-60316038D75D}" type="datetimeFigureOut">
              <a:rPr lang="zh-CN" altLang="en-US" smtClean="0"/>
              <a:t>2018/10/17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0566DE-B94F-48C8-B499-9EED89F4BDC3}" type="slidenum">
              <a:rPr lang="zh-CN" altLang="en-US" smtClean="0"/>
              <a:t>‹#›</a:t>
            </a:fld>
            <a:endParaRPr lang="zh-CN" altLang="en-US"/>
          </a:p>
        </p:txBody>
      </p:sp>
    </p:spTree>
    <p:extLst>
      <p:ext uri="{BB962C8B-B14F-4D97-AF65-F5344CB8AC3E}">
        <p14:creationId xmlns:p14="http://schemas.microsoft.com/office/powerpoint/2010/main" val="1832279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a:t>
            </a:fld>
            <a:endParaRPr lang="zh-CN" altLang="en-US"/>
          </a:p>
        </p:txBody>
      </p:sp>
    </p:spTree>
    <p:extLst>
      <p:ext uri="{BB962C8B-B14F-4D97-AF65-F5344CB8AC3E}">
        <p14:creationId xmlns:p14="http://schemas.microsoft.com/office/powerpoint/2010/main" val="2703801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10</a:t>
            </a:fld>
            <a:endParaRPr lang="zh-CN" altLang="en-US"/>
          </a:p>
        </p:txBody>
      </p:sp>
    </p:spTree>
    <p:extLst>
      <p:ext uri="{BB962C8B-B14F-4D97-AF65-F5344CB8AC3E}">
        <p14:creationId xmlns:p14="http://schemas.microsoft.com/office/powerpoint/2010/main" val="2390841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11</a:t>
            </a:fld>
            <a:endParaRPr lang="zh-CN" altLang="en-US"/>
          </a:p>
        </p:txBody>
      </p:sp>
    </p:spTree>
    <p:extLst>
      <p:ext uri="{BB962C8B-B14F-4D97-AF65-F5344CB8AC3E}">
        <p14:creationId xmlns:p14="http://schemas.microsoft.com/office/powerpoint/2010/main" val="2260615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12</a:t>
            </a:fld>
            <a:endParaRPr lang="zh-CN" altLang="en-US"/>
          </a:p>
        </p:txBody>
      </p:sp>
    </p:spTree>
    <p:extLst>
      <p:ext uri="{BB962C8B-B14F-4D97-AF65-F5344CB8AC3E}">
        <p14:creationId xmlns:p14="http://schemas.microsoft.com/office/powerpoint/2010/main" val="150359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13</a:t>
            </a:fld>
            <a:endParaRPr lang="zh-CN" altLang="en-US"/>
          </a:p>
        </p:txBody>
      </p:sp>
    </p:spTree>
    <p:extLst>
      <p:ext uri="{BB962C8B-B14F-4D97-AF65-F5344CB8AC3E}">
        <p14:creationId xmlns:p14="http://schemas.microsoft.com/office/powerpoint/2010/main" val="816251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14</a:t>
            </a:fld>
            <a:endParaRPr lang="zh-CN" altLang="en-US"/>
          </a:p>
        </p:txBody>
      </p:sp>
    </p:spTree>
    <p:extLst>
      <p:ext uri="{BB962C8B-B14F-4D97-AF65-F5344CB8AC3E}">
        <p14:creationId xmlns:p14="http://schemas.microsoft.com/office/powerpoint/2010/main" val="750920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15</a:t>
            </a:fld>
            <a:endParaRPr lang="zh-CN" altLang="en-US"/>
          </a:p>
        </p:txBody>
      </p:sp>
    </p:spTree>
    <p:extLst>
      <p:ext uri="{BB962C8B-B14F-4D97-AF65-F5344CB8AC3E}">
        <p14:creationId xmlns:p14="http://schemas.microsoft.com/office/powerpoint/2010/main" val="17176784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16</a:t>
            </a:fld>
            <a:endParaRPr lang="zh-CN" altLang="en-US"/>
          </a:p>
        </p:txBody>
      </p:sp>
    </p:spTree>
    <p:extLst>
      <p:ext uri="{BB962C8B-B14F-4D97-AF65-F5344CB8AC3E}">
        <p14:creationId xmlns:p14="http://schemas.microsoft.com/office/powerpoint/2010/main" val="895634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17</a:t>
            </a:fld>
            <a:endParaRPr lang="zh-CN" altLang="en-US"/>
          </a:p>
        </p:txBody>
      </p:sp>
    </p:spTree>
    <p:extLst>
      <p:ext uri="{BB962C8B-B14F-4D97-AF65-F5344CB8AC3E}">
        <p14:creationId xmlns:p14="http://schemas.microsoft.com/office/powerpoint/2010/main" val="2093252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18</a:t>
            </a:fld>
            <a:endParaRPr lang="zh-CN" altLang="en-US"/>
          </a:p>
        </p:txBody>
      </p:sp>
    </p:spTree>
    <p:extLst>
      <p:ext uri="{BB962C8B-B14F-4D97-AF65-F5344CB8AC3E}">
        <p14:creationId xmlns:p14="http://schemas.microsoft.com/office/powerpoint/2010/main" val="1236076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19</a:t>
            </a:fld>
            <a:endParaRPr lang="zh-CN" altLang="en-US"/>
          </a:p>
        </p:txBody>
      </p:sp>
    </p:spTree>
    <p:extLst>
      <p:ext uri="{BB962C8B-B14F-4D97-AF65-F5344CB8AC3E}">
        <p14:creationId xmlns:p14="http://schemas.microsoft.com/office/powerpoint/2010/main" val="1223823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2</a:t>
            </a:fld>
            <a:endParaRPr lang="zh-CN" altLang="en-US"/>
          </a:p>
        </p:txBody>
      </p:sp>
    </p:spTree>
    <p:extLst>
      <p:ext uri="{BB962C8B-B14F-4D97-AF65-F5344CB8AC3E}">
        <p14:creationId xmlns:p14="http://schemas.microsoft.com/office/powerpoint/2010/main" val="2641326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20</a:t>
            </a:fld>
            <a:endParaRPr lang="zh-CN" altLang="en-US"/>
          </a:p>
        </p:txBody>
      </p:sp>
    </p:spTree>
    <p:extLst>
      <p:ext uri="{BB962C8B-B14F-4D97-AF65-F5344CB8AC3E}">
        <p14:creationId xmlns:p14="http://schemas.microsoft.com/office/powerpoint/2010/main" val="15753740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21</a:t>
            </a:fld>
            <a:endParaRPr lang="zh-CN" altLang="en-US"/>
          </a:p>
        </p:txBody>
      </p:sp>
    </p:spTree>
    <p:extLst>
      <p:ext uri="{BB962C8B-B14F-4D97-AF65-F5344CB8AC3E}">
        <p14:creationId xmlns:p14="http://schemas.microsoft.com/office/powerpoint/2010/main" val="6368607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22</a:t>
            </a:fld>
            <a:endParaRPr lang="zh-CN" altLang="en-US"/>
          </a:p>
        </p:txBody>
      </p:sp>
    </p:spTree>
    <p:extLst>
      <p:ext uri="{BB962C8B-B14F-4D97-AF65-F5344CB8AC3E}">
        <p14:creationId xmlns:p14="http://schemas.microsoft.com/office/powerpoint/2010/main" val="3747458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3</a:t>
            </a:fld>
            <a:endParaRPr lang="zh-CN" altLang="en-US"/>
          </a:p>
        </p:txBody>
      </p:sp>
    </p:spTree>
    <p:extLst>
      <p:ext uri="{BB962C8B-B14F-4D97-AF65-F5344CB8AC3E}">
        <p14:creationId xmlns:p14="http://schemas.microsoft.com/office/powerpoint/2010/main" val="4004892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4</a:t>
            </a:fld>
            <a:endParaRPr lang="zh-CN" altLang="en-US"/>
          </a:p>
        </p:txBody>
      </p:sp>
    </p:spTree>
    <p:extLst>
      <p:ext uri="{BB962C8B-B14F-4D97-AF65-F5344CB8AC3E}">
        <p14:creationId xmlns:p14="http://schemas.microsoft.com/office/powerpoint/2010/main" val="1630441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5</a:t>
            </a:fld>
            <a:endParaRPr lang="zh-CN" altLang="en-US"/>
          </a:p>
        </p:txBody>
      </p:sp>
    </p:spTree>
    <p:extLst>
      <p:ext uri="{BB962C8B-B14F-4D97-AF65-F5344CB8AC3E}">
        <p14:creationId xmlns:p14="http://schemas.microsoft.com/office/powerpoint/2010/main" val="1259493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6</a:t>
            </a:fld>
            <a:endParaRPr lang="zh-CN" altLang="en-US"/>
          </a:p>
        </p:txBody>
      </p:sp>
    </p:spTree>
    <p:extLst>
      <p:ext uri="{BB962C8B-B14F-4D97-AF65-F5344CB8AC3E}">
        <p14:creationId xmlns:p14="http://schemas.microsoft.com/office/powerpoint/2010/main" val="604028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7</a:t>
            </a:fld>
            <a:endParaRPr lang="zh-CN" altLang="en-US"/>
          </a:p>
        </p:txBody>
      </p:sp>
    </p:spTree>
    <p:extLst>
      <p:ext uri="{BB962C8B-B14F-4D97-AF65-F5344CB8AC3E}">
        <p14:creationId xmlns:p14="http://schemas.microsoft.com/office/powerpoint/2010/main" val="848166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8</a:t>
            </a:fld>
            <a:endParaRPr lang="zh-CN" altLang="en-US"/>
          </a:p>
        </p:txBody>
      </p:sp>
    </p:spTree>
    <p:extLst>
      <p:ext uri="{BB962C8B-B14F-4D97-AF65-F5344CB8AC3E}">
        <p14:creationId xmlns:p14="http://schemas.microsoft.com/office/powerpoint/2010/main" val="1180438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10566DE-B94F-48C8-B499-9EED89F4BDC3}" type="slidenum">
              <a:rPr lang="zh-CN" altLang="en-US" smtClean="0"/>
              <a:t>9</a:t>
            </a:fld>
            <a:endParaRPr lang="zh-CN" altLang="en-US"/>
          </a:p>
        </p:txBody>
      </p:sp>
    </p:spTree>
    <p:extLst>
      <p:ext uri="{BB962C8B-B14F-4D97-AF65-F5344CB8AC3E}">
        <p14:creationId xmlns:p14="http://schemas.microsoft.com/office/powerpoint/2010/main" val="4170112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2018/10/17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2292557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2018/10/17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1896389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2018/10/17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2442183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2018/10/17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135369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2018/10/17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1552473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2018/10/17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4156913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2018/10/17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
        <p:nvSpPr>
          <p:cNvPr id="11" name="矩形 10"/>
          <p:cNvSpPr/>
          <p:nvPr userDrawn="1"/>
        </p:nvSpPr>
        <p:spPr>
          <a:xfrm>
            <a:off x="8071228" y="5597159"/>
            <a:ext cx="775136" cy="246221"/>
          </a:xfrm>
          <a:prstGeom prst="rect">
            <a:avLst/>
          </a:prstGeom>
        </p:spPr>
        <p:txBody>
          <a:bodyPr wrap="square">
            <a:spAutoFit/>
          </a:bodyPr>
          <a:lstStyle/>
          <a:p>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模板下载：</a:t>
            </a:r>
            <a:r>
              <a:rPr lang="en-US" altLang="zh-CN" sz="100" dirty="0">
                <a:solidFill>
                  <a:schemeClr val="bg1">
                    <a:lumMod val="95000"/>
                  </a:schemeClr>
                </a:solidFill>
                <a:latin typeface="Calibri"/>
                <a:ea typeface="宋体"/>
              </a:rPr>
              <a:t>www.1ppt.com/moban/     </a:t>
            </a:r>
            <a:r>
              <a:rPr lang="zh-CN" altLang="en-US" sz="100" dirty="0">
                <a:solidFill>
                  <a:schemeClr val="bg1">
                    <a:lumMod val="95000"/>
                  </a:schemeClr>
                </a:solidFill>
                <a:latin typeface="Calibri"/>
                <a:ea typeface="宋体"/>
              </a:rPr>
              <a:t>行业</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a:t>
            </a:r>
            <a:r>
              <a:rPr lang="en-US" altLang="zh-CN" sz="100" dirty="0">
                <a:solidFill>
                  <a:schemeClr val="bg1">
                    <a:lumMod val="95000"/>
                  </a:schemeClr>
                </a:solidFill>
                <a:latin typeface="Calibri"/>
                <a:ea typeface="宋体"/>
              </a:rPr>
              <a:t>www.1ppt.com/hangye/ </a:t>
            </a:r>
          </a:p>
          <a:p>
            <a:r>
              <a:rPr lang="zh-CN" altLang="en-US" sz="100" dirty="0">
                <a:solidFill>
                  <a:schemeClr val="bg1">
                    <a:lumMod val="95000"/>
                  </a:schemeClr>
                </a:solidFill>
                <a:latin typeface="Calibri"/>
                <a:ea typeface="宋体"/>
              </a:rPr>
              <a:t>节日</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模板：</a:t>
            </a:r>
            <a:r>
              <a:rPr lang="en-US" altLang="zh-CN" sz="100" dirty="0">
                <a:solidFill>
                  <a:schemeClr val="bg1">
                    <a:lumMod val="95000"/>
                  </a:schemeClr>
                </a:solidFill>
                <a:latin typeface="Calibri"/>
                <a:ea typeface="宋体"/>
              </a:rPr>
              <a:t>www.1ppt.com/jieri/           PPT</a:t>
            </a:r>
            <a:r>
              <a:rPr lang="zh-CN" altLang="en-US" sz="100" dirty="0">
                <a:solidFill>
                  <a:schemeClr val="bg1">
                    <a:lumMod val="95000"/>
                  </a:schemeClr>
                </a:solidFill>
                <a:latin typeface="Calibri"/>
                <a:ea typeface="宋体"/>
              </a:rPr>
              <a:t>素材下载：</a:t>
            </a:r>
            <a:r>
              <a:rPr lang="en-US" altLang="zh-CN" sz="100" dirty="0">
                <a:solidFill>
                  <a:schemeClr val="bg1">
                    <a:lumMod val="95000"/>
                  </a:schemeClr>
                </a:solidFill>
                <a:latin typeface="Calibri"/>
                <a:ea typeface="宋体"/>
              </a:rPr>
              <a:t>www.1ppt.com/sucai/</a:t>
            </a:r>
          </a:p>
          <a:p>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背景图片：</a:t>
            </a:r>
            <a:r>
              <a:rPr lang="en-US" altLang="zh-CN" sz="100" dirty="0">
                <a:solidFill>
                  <a:schemeClr val="bg1">
                    <a:lumMod val="95000"/>
                  </a:schemeClr>
                </a:solidFill>
                <a:latin typeface="Calibri"/>
                <a:ea typeface="宋体"/>
              </a:rPr>
              <a:t>www.1ppt.com/beijing/      PPT</a:t>
            </a:r>
            <a:r>
              <a:rPr lang="zh-CN" altLang="en-US" sz="100" dirty="0">
                <a:solidFill>
                  <a:schemeClr val="bg1">
                    <a:lumMod val="95000"/>
                  </a:schemeClr>
                </a:solidFill>
                <a:latin typeface="Calibri"/>
                <a:ea typeface="宋体"/>
              </a:rPr>
              <a:t>图表下载：</a:t>
            </a:r>
            <a:r>
              <a:rPr lang="en-US" altLang="zh-CN" sz="100" dirty="0">
                <a:solidFill>
                  <a:schemeClr val="bg1">
                    <a:lumMod val="95000"/>
                  </a:schemeClr>
                </a:solidFill>
                <a:latin typeface="Calibri"/>
                <a:ea typeface="宋体"/>
              </a:rPr>
              <a:t>www.1ppt.com/tubiao/      </a:t>
            </a:r>
          </a:p>
          <a:p>
            <a:r>
              <a:rPr lang="zh-CN" altLang="en-US" sz="100" dirty="0">
                <a:solidFill>
                  <a:schemeClr val="bg1">
                    <a:lumMod val="95000"/>
                  </a:schemeClr>
                </a:solidFill>
                <a:latin typeface="Calibri"/>
                <a:ea typeface="宋体"/>
              </a:rPr>
              <a:t>优秀</a:t>
            </a:r>
            <a:r>
              <a:rPr lang="en-US" altLang="zh-CN" sz="100" dirty="0">
                <a:solidFill>
                  <a:schemeClr val="bg1">
                    <a:lumMod val="95000"/>
                  </a:schemeClr>
                </a:solidFill>
                <a:latin typeface="Calibri"/>
                <a:ea typeface="宋体"/>
              </a:rPr>
              <a:t>PPT</a:t>
            </a:r>
            <a:r>
              <a:rPr lang="zh-CN" altLang="en-US" sz="100" dirty="0">
                <a:solidFill>
                  <a:schemeClr val="bg1">
                    <a:lumMod val="95000"/>
                  </a:schemeClr>
                </a:solidFill>
                <a:latin typeface="Calibri"/>
                <a:ea typeface="宋体"/>
              </a:rPr>
              <a:t>下载：</a:t>
            </a:r>
            <a:r>
              <a:rPr lang="en-US" altLang="zh-CN" sz="100" dirty="0">
                <a:solidFill>
                  <a:schemeClr val="bg1">
                    <a:lumMod val="95000"/>
                  </a:schemeClr>
                </a:solidFill>
                <a:latin typeface="Calibri"/>
                <a:ea typeface="宋体"/>
              </a:rPr>
              <a:t>www.1ppt.com/xiazai/        PPT</a:t>
            </a:r>
            <a:r>
              <a:rPr lang="zh-CN" altLang="en-US" sz="100" dirty="0">
                <a:solidFill>
                  <a:schemeClr val="bg1">
                    <a:lumMod val="95000"/>
                  </a:schemeClr>
                </a:solidFill>
                <a:latin typeface="Calibri"/>
                <a:ea typeface="宋体"/>
              </a:rPr>
              <a:t>教程： </a:t>
            </a:r>
            <a:r>
              <a:rPr lang="en-US" altLang="zh-CN" sz="100" dirty="0">
                <a:solidFill>
                  <a:schemeClr val="bg1">
                    <a:lumMod val="95000"/>
                  </a:schemeClr>
                </a:solidFill>
                <a:latin typeface="Calibri"/>
                <a:ea typeface="宋体"/>
              </a:rPr>
              <a:t>www.1ppt.com/powerpoint/      </a:t>
            </a:r>
          </a:p>
          <a:p>
            <a:r>
              <a:rPr lang="en-US" altLang="zh-CN" sz="100" dirty="0">
                <a:solidFill>
                  <a:schemeClr val="bg1">
                    <a:lumMod val="95000"/>
                  </a:schemeClr>
                </a:solidFill>
                <a:latin typeface="Calibri"/>
                <a:ea typeface="宋体"/>
              </a:rPr>
              <a:t>Word</a:t>
            </a:r>
            <a:r>
              <a:rPr lang="zh-CN" altLang="en-US" sz="100" dirty="0">
                <a:solidFill>
                  <a:schemeClr val="bg1">
                    <a:lumMod val="95000"/>
                  </a:schemeClr>
                </a:solidFill>
                <a:latin typeface="Calibri"/>
                <a:ea typeface="宋体"/>
              </a:rPr>
              <a:t>教程： </a:t>
            </a:r>
            <a:r>
              <a:rPr lang="en-US" altLang="zh-CN" sz="100" dirty="0">
                <a:solidFill>
                  <a:schemeClr val="bg1">
                    <a:lumMod val="95000"/>
                  </a:schemeClr>
                </a:solidFill>
                <a:latin typeface="Calibri"/>
                <a:ea typeface="宋体"/>
              </a:rPr>
              <a:t>www.1ppt.com/word/              Excel</a:t>
            </a:r>
            <a:r>
              <a:rPr lang="zh-CN" altLang="en-US" sz="100" dirty="0">
                <a:solidFill>
                  <a:schemeClr val="bg1">
                    <a:lumMod val="95000"/>
                  </a:schemeClr>
                </a:solidFill>
                <a:latin typeface="Calibri"/>
                <a:ea typeface="宋体"/>
              </a:rPr>
              <a:t>教程：</a:t>
            </a:r>
            <a:r>
              <a:rPr lang="en-US" altLang="zh-CN" sz="100" dirty="0">
                <a:solidFill>
                  <a:schemeClr val="bg1">
                    <a:lumMod val="95000"/>
                  </a:schemeClr>
                </a:solidFill>
                <a:latin typeface="Calibri"/>
                <a:ea typeface="宋体"/>
              </a:rPr>
              <a:t>www.1ppt.com/excel/  </a:t>
            </a:r>
          </a:p>
          <a:p>
            <a:r>
              <a:rPr lang="zh-CN" altLang="en-US" sz="100" dirty="0">
                <a:solidFill>
                  <a:schemeClr val="bg1">
                    <a:lumMod val="95000"/>
                  </a:schemeClr>
                </a:solidFill>
                <a:latin typeface="Calibri"/>
                <a:ea typeface="宋体"/>
              </a:rPr>
              <a:t>资料下载：</a:t>
            </a:r>
            <a:r>
              <a:rPr lang="en-US" altLang="zh-CN" sz="100" dirty="0">
                <a:solidFill>
                  <a:schemeClr val="bg1">
                    <a:lumMod val="95000"/>
                  </a:schemeClr>
                </a:solidFill>
                <a:latin typeface="Calibri"/>
                <a:ea typeface="宋体"/>
              </a:rPr>
              <a:t>www.1ppt.com/ziliao/                PPT</a:t>
            </a:r>
            <a:r>
              <a:rPr lang="zh-CN" altLang="en-US" sz="100" dirty="0">
                <a:solidFill>
                  <a:schemeClr val="bg1">
                    <a:lumMod val="95000"/>
                  </a:schemeClr>
                </a:solidFill>
                <a:latin typeface="Calibri"/>
                <a:ea typeface="宋体"/>
              </a:rPr>
              <a:t>课件下载：</a:t>
            </a:r>
            <a:r>
              <a:rPr lang="en-US" altLang="zh-CN" sz="100" dirty="0">
                <a:solidFill>
                  <a:schemeClr val="bg1">
                    <a:lumMod val="95000"/>
                  </a:schemeClr>
                </a:solidFill>
                <a:latin typeface="Calibri"/>
                <a:ea typeface="宋体"/>
              </a:rPr>
              <a:t>www.1ppt.com/kejian/ </a:t>
            </a:r>
          </a:p>
          <a:p>
            <a:r>
              <a:rPr lang="zh-CN" altLang="en-US" sz="100" dirty="0">
                <a:solidFill>
                  <a:schemeClr val="bg1">
                    <a:lumMod val="95000"/>
                  </a:schemeClr>
                </a:solidFill>
                <a:latin typeface="Calibri"/>
                <a:ea typeface="宋体"/>
              </a:rPr>
              <a:t>范文下载：</a:t>
            </a:r>
            <a:r>
              <a:rPr lang="en-US" altLang="zh-CN" sz="100" dirty="0">
                <a:solidFill>
                  <a:schemeClr val="bg1">
                    <a:lumMod val="95000"/>
                  </a:schemeClr>
                </a:solidFill>
                <a:latin typeface="Calibri"/>
                <a:ea typeface="宋体"/>
              </a:rPr>
              <a:t>www.1ppt.com/fanwen/             </a:t>
            </a:r>
            <a:r>
              <a:rPr lang="zh-CN" altLang="en-US" sz="100" dirty="0">
                <a:solidFill>
                  <a:schemeClr val="bg1">
                    <a:lumMod val="95000"/>
                  </a:schemeClr>
                </a:solidFill>
                <a:latin typeface="Calibri"/>
                <a:ea typeface="宋体"/>
              </a:rPr>
              <a:t>试卷下载：</a:t>
            </a:r>
            <a:r>
              <a:rPr lang="en-US" altLang="zh-CN" sz="100" dirty="0">
                <a:solidFill>
                  <a:schemeClr val="bg1">
                    <a:lumMod val="95000"/>
                  </a:schemeClr>
                </a:solidFill>
                <a:latin typeface="Calibri"/>
                <a:ea typeface="宋体"/>
              </a:rPr>
              <a:t>www.1ppt.com/shiti/  </a:t>
            </a:r>
          </a:p>
          <a:p>
            <a:r>
              <a:rPr lang="zh-CN" altLang="en-US" sz="100" dirty="0">
                <a:solidFill>
                  <a:schemeClr val="bg1">
                    <a:lumMod val="95000"/>
                  </a:schemeClr>
                </a:solidFill>
                <a:latin typeface="Calibri"/>
                <a:ea typeface="宋体"/>
              </a:rPr>
              <a:t>教案下载：</a:t>
            </a:r>
            <a:r>
              <a:rPr lang="en-US" altLang="zh-CN" sz="100" dirty="0">
                <a:solidFill>
                  <a:schemeClr val="bg1">
                    <a:lumMod val="95000"/>
                  </a:schemeClr>
                </a:solidFill>
                <a:latin typeface="Calibri"/>
                <a:ea typeface="宋体"/>
              </a:rPr>
              <a:t>www.1ppt.com/jiaoan/  </a:t>
            </a:r>
            <a:r>
              <a:rPr lang="en-US" altLang="zh-CN" sz="100" dirty="0" smtClean="0">
                <a:solidFill>
                  <a:schemeClr val="bg1">
                    <a:lumMod val="95000"/>
                  </a:schemeClr>
                </a:solidFill>
                <a:latin typeface="Calibri"/>
                <a:ea typeface="宋体"/>
              </a:rPr>
              <a:t>      </a:t>
            </a:r>
            <a:endParaRPr lang="en-US" altLang="zh-CN" sz="100" dirty="0">
              <a:solidFill>
                <a:schemeClr val="bg1">
                  <a:lumMod val="95000"/>
                </a:schemeClr>
              </a:solidFill>
              <a:latin typeface="Calibri"/>
              <a:ea typeface="宋体"/>
            </a:endParaRPr>
          </a:p>
          <a:p>
            <a:r>
              <a:rPr lang="zh-CN" altLang="en-US" sz="100" dirty="0" smtClean="0">
                <a:solidFill>
                  <a:schemeClr val="bg1">
                    <a:lumMod val="95000"/>
                  </a:schemeClr>
                </a:solidFill>
                <a:latin typeface="Calibri"/>
                <a:ea typeface="宋体"/>
              </a:rPr>
              <a:t>字体下载：</a:t>
            </a:r>
            <a:r>
              <a:rPr lang="en-US" altLang="zh-CN" sz="100" dirty="0" smtClean="0">
                <a:solidFill>
                  <a:schemeClr val="bg1">
                    <a:lumMod val="95000"/>
                  </a:schemeClr>
                </a:solidFill>
                <a:latin typeface="Calibri"/>
                <a:ea typeface="宋体"/>
              </a:rPr>
              <a:t>www.1ppt.com/ziti/</a:t>
            </a:r>
            <a:endParaRPr lang="en-US" altLang="zh-CN" sz="100" dirty="0">
              <a:solidFill>
                <a:schemeClr val="bg1">
                  <a:lumMod val="95000"/>
                </a:schemeClr>
              </a:solidFill>
              <a:latin typeface="Calibri"/>
              <a:ea typeface="宋体"/>
            </a:endParaRPr>
          </a:p>
          <a:p>
            <a:r>
              <a:rPr lang="en-US" altLang="zh-CN" sz="100" dirty="0">
                <a:solidFill>
                  <a:schemeClr val="bg1">
                    <a:lumMod val="95000"/>
                  </a:schemeClr>
                </a:solidFill>
                <a:latin typeface="Calibri"/>
                <a:ea typeface="宋体"/>
              </a:rPr>
              <a:t> </a:t>
            </a:r>
            <a:endParaRPr lang="zh-CN" altLang="en-US" sz="100" dirty="0">
              <a:solidFill>
                <a:schemeClr val="bg1">
                  <a:lumMod val="95000"/>
                </a:schemeClr>
              </a:solidFill>
              <a:latin typeface="Calibri"/>
              <a:ea typeface="宋体"/>
            </a:endParaRPr>
          </a:p>
        </p:txBody>
      </p:sp>
    </p:spTree>
    <p:extLst>
      <p:ext uri="{BB962C8B-B14F-4D97-AF65-F5344CB8AC3E}">
        <p14:creationId xmlns:p14="http://schemas.microsoft.com/office/powerpoint/2010/main" val="1540003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2018/10/17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447818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2018/10/17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170259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2018/10/17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2388365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F91A66E9-94DB-4796-808B-8A3CE0FBB6C5}" type="datetimeFigureOut">
              <a:rPr lang="zh-CN" altLang="en-US" smtClean="0"/>
              <a:t>2018/10/17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AB9546ED-7A57-4FAD-960C-25C9ACD886ED}" type="slidenum">
              <a:rPr lang="zh-CN" altLang="en-US" smtClean="0"/>
              <a:t>‹#›</a:t>
            </a:fld>
            <a:endParaRPr lang="zh-CN" altLang="en-US"/>
          </a:p>
        </p:txBody>
      </p:sp>
    </p:spTree>
    <p:extLst>
      <p:ext uri="{BB962C8B-B14F-4D97-AF65-F5344CB8AC3E}">
        <p14:creationId xmlns:p14="http://schemas.microsoft.com/office/powerpoint/2010/main" val="392761320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9713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1.xml"/><Relationship Id="rId1" Type="http://schemas.openxmlformats.org/officeDocument/2006/relationships/tags" Target="../tags/tag2.xml"/><Relationship Id="rId2" Type="http://schemas.openxmlformats.org/officeDocument/2006/relationships/tags" Target="../tags/tag3.xml"/></Relationships>
</file>

<file path=ppt/slides/_rels/slide10.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7.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2.png"/><Relationship Id="rId1" Type="http://schemas.openxmlformats.org/officeDocument/2006/relationships/tags" Target="../tags/tag13.xml"/><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3.png"/><Relationship Id="rId1" Type="http://schemas.openxmlformats.org/officeDocument/2006/relationships/tags" Target="../tags/tag14.xml"/><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4.png"/><Relationship Id="rId1" Type="http://schemas.openxmlformats.org/officeDocument/2006/relationships/tags" Target="../tags/tag15.xml"/><Relationship Id="rId2"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5.png"/><Relationship Id="rId1" Type="http://schemas.openxmlformats.org/officeDocument/2006/relationships/tags" Target="../tags/tag16.xml"/><Relationship Id="rId2"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7.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6.png"/><Relationship Id="rId1" Type="http://schemas.openxmlformats.org/officeDocument/2006/relationships/tags" Target="../tags/tag18.xml"/><Relationship Id="rId2"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hyperlink" Target="http://tungwaiyip.info/software/HTMLTestRunner.html" TargetMode="External"/><Relationship Id="rId1" Type="http://schemas.openxmlformats.org/officeDocument/2006/relationships/tags" Target="../tags/tag20.xml"/><Relationship Id="rId2"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image" Target="../media/image7.png"/><Relationship Id="rId1" Type="http://schemas.openxmlformats.org/officeDocument/2006/relationships/tags" Target="../tags/tag21.xml"/><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image" Target="../media/image8.png"/><Relationship Id="rId1" Type="http://schemas.openxmlformats.org/officeDocument/2006/relationships/tags" Target="../tags/tag22.xml"/><Relationship Id="rId2"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image" Target="../media/image9.png"/><Relationship Id="rId1" Type="http://schemas.openxmlformats.org/officeDocument/2006/relationships/tags" Target="../tags/tag23.xml"/><Relationship Id="rId2"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7.xml"/><Relationship Id="rId3"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7.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7.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7.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7.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hidden="1"/>
          <p:cNvPicPr>
            <a:picLocks noChangeAspect="1"/>
          </p:cNvPicPr>
          <p:nvPr/>
        </p:nvPicPr>
        <p:blipFill>
          <a:blip/>
          <a:stretch>
            <a:fillRect/>
          </a:stretch>
        </p:blipFill>
        <p:spPr>
          <a:xfrm>
            <a:off x="450" y="1"/>
            <a:ext cx="12138054" cy="6858000"/>
          </a:xfrm>
          <a:prstGeom prst="rect">
            <a:avLst/>
          </a:prstGeom>
        </p:spPr>
      </p:pic>
      <p:sp>
        <p:nvSpPr>
          <p:cNvPr id="10" name="文本框 9"/>
          <p:cNvSpPr txBox="1"/>
          <p:nvPr/>
        </p:nvSpPr>
        <p:spPr>
          <a:xfrm>
            <a:off x="569639" y="6066"/>
            <a:ext cx="2305439" cy="4708981"/>
          </a:xfrm>
          <a:prstGeom prst="rect">
            <a:avLst/>
          </a:prstGeom>
          <a:noFill/>
          <a:effectLst/>
        </p:spPr>
        <p:txBody>
          <a:bodyPr wrap="none" rtlCol="0">
            <a:spAutoFit/>
          </a:bodyPr>
          <a:lstStyle/>
          <a:p>
            <a:r>
              <a:rPr lang="en-US" altLang="zh-CN" sz="30000" dirty="0" smtClean="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rPr>
              <a:t>P</a:t>
            </a:r>
            <a:endParaRPr lang="zh-CN" altLang="en-US"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endParaRPr>
          </a:p>
        </p:txBody>
      </p:sp>
      <p:sp>
        <p:nvSpPr>
          <p:cNvPr id="12" name="文本框 11"/>
          <p:cNvSpPr txBox="1"/>
          <p:nvPr/>
        </p:nvSpPr>
        <p:spPr>
          <a:xfrm>
            <a:off x="2661710" y="0"/>
            <a:ext cx="2100255" cy="4708981"/>
          </a:xfrm>
          <a:prstGeom prst="rect">
            <a:avLst/>
          </a:prstGeom>
          <a:noFill/>
          <a:effectLst/>
        </p:spPr>
        <p:txBody>
          <a:bodyPr wrap="none" rtlCol="0">
            <a:spAutoFit/>
          </a:bodyPr>
          <a:lstStyle/>
          <a:p>
            <a:r>
              <a:rPr lang="en-US" altLang="zh-CN"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rPr>
              <a:t>y</a:t>
            </a:r>
            <a:endParaRPr lang="zh-CN" altLang="en-US"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endParaRPr>
          </a:p>
        </p:txBody>
      </p:sp>
      <p:sp>
        <p:nvSpPr>
          <p:cNvPr id="14" name="文本框 13"/>
          <p:cNvSpPr txBox="1"/>
          <p:nvPr/>
        </p:nvSpPr>
        <p:spPr>
          <a:xfrm>
            <a:off x="7563807" y="0"/>
            <a:ext cx="2273379" cy="4708981"/>
          </a:xfrm>
          <a:prstGeom prst="rect">
            <a:avLst/>
          </a:prstGeom>
          <a:noFill/>
          <a:effectLst/>
        </p:spPr>
        <p:txBody>
          <a:bodyPr wrap="none" rtlCol="0">
            <a:spAutoFit/>
          </a:bodyPr>
          <a:lstStyle/>
          <a:p>
            <a:r>
              <a:rPr lang="en-US" altLang="zh-CN" sz="30000" dirty="0" smtClean="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rPr>
              <a:t>o</a:t>
            </a:r>
            <a:endParaRPr lang="zh-CN" altLang="en-US"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endParaRPr>
          </a:p>
        </p:txBody>
      </p:sp>
      <p:sp>
        <p:nvSpPr>
          <p:cNvPr id="13" name="文本框 12"/>
          <p:cNvSpPr txBox="1"/>
          <p:nvPr/>
        </p:nvSpPr>
        <p:spPr>
          <a:xfrm>
            <a:off x="4570186" y="4094"/>
            <a:ext cx="1471878" cy="4708981"/>
          </a:xfrm>
          <a:prstGeom prst="rect">
            <a:avLst/>
          </a:prstGeom>
          <a:noFill/>
          <a:effectLst/>
        </p:spPr>
        <p:txBody>
          <a:bodyPr wrap="none" rtlCol="0">
            <a:spAutoFit/>
          </a:bodyPr>
          <a:lstStyle/>
          <a:p>
            <a:r>
              <a:rPr lang="en-US" altLang="zh-CN" sz="30000" dirty="0" smtClean="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rPr>
              <a:t>t</a:t>
            </a:r>
            <a:endParaRPr lang="zh-CN" altLang="en-US"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endParaRPr>
          </a:p>
        </p:txBody>
      </p:sp>
      <p:cxnSp>
        <p:nvCxnSpPr>
          <p:cNvPr id="36" name="直接连接符 35"/>
          <p:cNvCxnSpPr/>
          <p:nvPr/>
        </p:nvCxnSpPr>
        <p:spPr>
          <a:xfrm flipH="1">
            <a:off x="8119454" y="242212"/>
            <a:ext cx="1432318" cy="1488982"/>
          </a:xfrm>
          <a:prstGeom prst="line">
            <a:avLst/>
          </a:prstGeom>
          <a:ln w="9525">
            <a:solidFill>
              <a:srgbClr val="E94236"/>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7805346" y="1395715"/>
            <a:ext cx="402115" cy="432997"/>
          </a:xfrm>
          <a:prstGeom prst="line">
            <a:avLst/>
          </a:prstGeom>
          <a:ln w="9525">
            <a:solidFill>
              <a:srgbClr val="4384F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2916720" y="5423218"/>
            <a:ext cx="992803" cy="1047163"/>
          </a:xfrm>
          <a:prstGeom prst="line">
            <a:avLst/>
          </a:prstGeom>
          <a:ln w="9525">
            <a:solidFill>
              <a:srgbClr val="33A952"/>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3750663" y="5007219"/>
            <a:ext cx="816713" cy="853366"/>
          </a:xfrm>
          <a:prstGeom prst="line">
            <a:avLst/>
          </a:prstGeom>
          <a:ln w="9525">
            <a:solidFill>
              <a:srgbClr val="FBBD06"/>
            </a:solidFill>
          </a:ln>
        </p:spPr>
        <p:style>
          <a:lnRef idx="1">
            <a:schemeClr val="accent1"/>
          </a:lnRef>
          <a:fillRef idx="0">
            <a:schemeClr val="accent1"/>
          </a:fillRef>
          <a:effectRef idx="0">
            <a:schemeClr val="accent1"/>
          </a:effectRef>
          <a:fontRef idx="minor">
            <a:schemeClr val="tx1"/>
          </a:fontRef>
        </p:style>
      </p:cxnSp>
      <p:sp>
        <p:nvSpPr>
          <p:cNvPr id="47" name="椭圆 46"/>
          <p:cNvSpPr/>
          <p:nvPr/>
        </p:nvSpPr>
        <p:spPr>
          <a:xfrm rot="13620000" flipH="1" flipV="1">
            <a:off x="4906904" y="5385707"/>
            <a:ext cx="158611" cy="392578"/>
          </a:xfrm>
          <a:prstGeom prst="ellipse">
            <a:avLst/>
          </a:pr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椭圆 47"/>
          <p:cNvSpPr/>
          <p:nvPr/>
        </p:nvSpPr>
        <p:spPr>
          <a:xfrm rot="13620000" flipH="1" flipV="1">
            <a:off x="2334960" y="5695057"/>
            <a:ext cx="231354" cy="503486"/>
          </a:xfrm>
          <a:prstGeom prst="ellipse">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9" name="椭圆 48"/>
          <p:cNvSpPr/>
          <p:nvPr/>
        </p:nvSpPr>
        <p:spPr>
          <a:xfrm rot="13620000" flipH="1" flipV="1">
            <a:off x="10018014" y="946486"/>
            <a:ext cx="100646" cy="286001"/>
          </a:xfrm>
          <a:prstGeom prst="ellipse">
            <a:avLst/>
          </a:pr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1" name="椭圆 50"/>
          <p:cNvSpPr/>
          <p:nvPr/>
        </p:nvSpPr>
        <p:spPr>
          <a:xfrm rot="13620000" flipH="1" flipV="1">
            <a:off x="7981561" y="1033459"/>
            <a:ext cx="100646" cy="286001"/>
          </a:xfrm>
          <a:prstGeom prst="ellipse">
            <a:avLst/>
          </a:pr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 name="文本框 1"/>
          <p:cNvSpPr txBox="1"/>
          <p:nvPr/>
        </p:nvSpPr>
        <p:spPr>
          <a:xfrm>
            <a:off x="4513208" y="4262676"/>
            <a:ext cx="4698722" cy="584775"/>
          </a:xfrm>
          <a:prstGeom prst="rect">
            <a:avLst/>
          </a:prstGeom>
          <a:noFill/>
        </p:spPr>
        <p:txBody>
          <a:bodyPr wrap="none" rtlCol="0">
            <a:spAutoFit/>
          </a:bodyPr>
          <a:lstStyle/>
          <a:p>
            <a:r>
              <a:rPr lang="en-US" altLang="zh-CN" sz="3200" dirty="0" smtClean="0"/>
              <a:t>——</a:t>
            </a:r>
            <a:r>
              <a:rPr lang="zh-CN" altLang="en-US" sz="3200" dirty="0" smtClean="0"/>
              <a:t>接口测试的简单应用</a:t>
            </a:r>
            <a:endParaRPr lang="zh-CN" altLang="en-US" sz="3200" dirty="0"/>
          </a:p>
        </p:txBody>
      </p:sp>
      <p:sp>
        <p:nvSpPr>
          <p:cNvPr id="7" name="矩形 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a:spLocks noChangeAspect="1"/>
          </p:cNvSpPr>
          <p:nvPr>
            <p:custDataLst>
              <p:tags r:id="rId2"/>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13"/>
          <p:cNvSpPr txBox="1"/>
          <p:nvPr/>
        </p:nvSpPr>
        <p:spPr>
          <a:xfrm>
            <a:off x="5676920" y="8188"/>
            <a:ext cx="2329484" cy="4708981"/>
          </a:xfrm>
          <a:prstGeom prst="rect">
            <a:avLst/>
          </a:prstGeom>
          <a:noFill/>
          <a:effectLst/>
        </p:spPr>
        <p:txBody>
          <a:bodyPr wrap="none" rtlCol="0">
            <a:spAutoFit/>
          </a:bodyPr>
          <a:lstStyle/>
          <a:p>
            <a:r>
              <a:rPr lang="en-US" altLang="zh-CN"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rPr>
              <a:t>h</a:t>
            </a:r>
            <a:endParaRPr lang="zh-CN" altLang="en-US"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endParaRPr>
          </a:p>
        </p:txBody>
      </p:sp>
      <p:sp>
        <p:nvSpPr>
          <p:cNvPr id="25" name="文本框 13"/>
          <p:cNvSpPr txBox="1"/>
          <p:nvPr/>
        </p:nvSpPr>
        <p:spPr>
          <a:xfrm>
            <a:off x="9367968" y="10160"/>
            <a:ext cx="2329484" cy="4708981"/>
          </a:xfrm>
          <a:prstGeom prst="rect">
            <a:avLst/>
          </a:prstGeom>
          <a:noFill/>
          <a:effectLst/>
        </p:spPr>
        <p:txBody>
          <a:bodyPr wrap="none" rtlCol="0">
            <a:spAutoFit/>
          </a:bodyPr>
          <a:lstStyle/>
          <a:p>
            <a:r>
              <a:rPr lang="en-US" altLang="zh-CN"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rPr>
              <a:t>n</a:t>
            </a:r>
            <a:endParaRPr lang="zh-CN" altLang="en-US" sz="30000" dirty="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endParaRPr>
          </a:p>
        </p:txBody>
      </p:sp>
      <p:grpSp>
        <p:nvGrpSpPr>
          <p:cNvPr id="27" name="组合 4"/>
          <p:cNvGrpSpPr/>
          <p:nvPr/>
        </p:nvGrpSpPr>
        <p:grpSpPr>
          <a:xfrm>
            <a:off x="6348143" y="2513599"/>
            <a:ext cx="322298" cy="1219748"/>
            <a:chOff x="6783638" y="2143107"/>
            <a:chExt cx="322298" cy="1219748"/>
          </a:xfrm>
        </p:grpSpPr>
        <p:sp>
          <p:nvSpPr>
            <p:cNvPr id="28" name="任意多边形 33"/>
            <p:cNvSpPr/>
            <p:nvPr/>
          </p:nvSpPr>
          <p:spPr>
            <a:xfrm rot="18818261" flipH="1">
              <a:off x="6682464" y="2799765"/>
              <a:ext cx="455928" cy="180000"/>
            </a:xfrm>
            <a:custGeom>
              <a:avLst/>
              <a:gdLst>
                <a:gd name="connsiteX0" fmla="*/ 26360 w 455928"/>
                <a:gd name="connsiteY0" fmla="*/ 26360 h 180000"/>
                <a:gd name="connsiteX1" fmla="*/ 90000 w 455928"/>
                <a:gd name="connsiteY1" fmla="*/ 0 h 180000"/>
                <a:gd name="connsiteX2" fmla="*/ 267158 w 455928"/>
                <a:gd name="connsiteY2" fmla="*/ 0 h 180000"/>
                <a:gd name="connsiteX3" fmla="*/ 455928 w 455928"/>
                <a:gd name="connsiteY3" fmla="*/ 180000 h 180000"/>
                <a:gd name="connsiteX4" fmla="*/ 90000 w 455928"/>
                <a:gd name="connsiteY4" fmla="*/ 180000 h 180000"/>
                <a:gd name="connsiteX5" fmla="*/ 0 w 455928"/>
                <a:gd name="connsiteY5" fmla="*/ 90000 h 180000"/>
                <a:gd name="connsiteX6" fmla="*/ 26360 w 455928"/>
                <a:gd name="connsiteY6" fmla="*/ 2636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928" h="180000">
                  <a:moveTo>
                    <a:pt x="26360" y="26360"/>
                  </a:moveTo>
                  <a:cubicBezTo>
                    <a:pt x="42647" y="10074"/>
                    <a:pt x="65147" y="0"/>
                    <a:pt x="90000" y="0"/>
                  </a:cubicBezTo>
                  <a:lnTo>
                    <a:pt x="267158" y="0"/>
                  </a:lnTo>
                  <a:lnTo>
                    <a:pt x="455928" y="180000"/>
                  </a:lnTo>
                  <a:lnTo>
                    <a:pt x="90000" y="180000"/>
                  </a:lnTo>
                  <a:cubicBezTo>
                    <a:pt x="40294" y="180000"/>
                    <a:pt x="0" y="139706"/>
                    <a:pt x="0" y="90000"/>
                  </a:cubicBezTo>
                  <a:cubicBezTo>
                    <a:pt x="0" y="65147"/>
                    <a:pt x="10074" y="42647"/>
                    <a:pt x="26360" y="2636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30"/>
            <p:cNvSpPr/>
            <p:nvPr/>
          </p:nvSpPr>
          <p:spPr>
            <a:xfrm rot="18818261" flipH="1">
              <a:off x="6636780" y="2432263"/>
              <a:ext cx="758312" cy="180000"/>
            </a:xfrm>
            <a:custGeom>
              <a:avLst/>
              <a:gdLst>
                <a:gd name="connsiteX0" fmla="*/ 26360 w 758312"/>
                <a:gd name="connsiteY0" fmla="*/ 26360 h 180000"/>
                <a:gd name="connsiteX1" fmla="*/ 90000 w 758312"/>
                <a:gd name="connsiteY1" fmla="*/ 0 h 180000"/>
                <a:gd name="connsiteX2" fmla="*/ 569542 w 758312"/>
                <a:gd name="connsiteY2" fmla="*/ 0 h 180000"/>
                <a:gd name="connsiteX3" fmla="*/ 758312 w 758312"/>
                <a:gd name="connsiteY3" fmla="*/ 180000 h 180000"/>
                <a:gd name="connsiteX4" fmla="*/ 90000 w 758312"/>
                <a:gd name="connsiteY4" fmla="*/ 180000 h 180000"/>
                <a:gd name="connsiteX5" fmla="*/ 0 w 758312"/>
                <a:gd name="connsiteY5" fmla="*/ 90000 h 180000"/>
                <a:gd name="connsiteX6" fmla="*/ 26360 w 758312"/>
                <a:gd name="connsiteY6" fmla="*/ 2636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8312" h="180000">
                  <a:moveTo>
                    <a:pt x="26360" y="26360"/>
                  </a:moveTo>
                  <a:cubicBezTo>
                    <a:pt x="42647" y="10074"/>
                    <a:pt x="65147" y="0"/>
                    <a:pt x="90000" y="0"/>
                  </a:cubicBezTo>
                  <a:lnTo>
                    <a:pt x="569542" y="0"/>
                  </a:lnTo>
                  <a:lnTo>
                    <a:pt x="758312" y="180000"/>
                  </a:lnTo>
                  <a:lnTo>
                    <a:pt x="90000" y="180000"/>
                  </a:lnTo>
                  <a:cubicBezTo>
                    <a:pt x="40294" y="180000"/>
                    <a:pt x="0" y="139706"/>
                    <a:pt x="0" y="90000"/>
                  </a:cubicBezTo>
                  <a:cubicBezTo>
                    <a:pt x="0" y="65147"/>
                    <a:pt x="10074" y="42647"/>
                    <a:pt x="26360" y="2636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4"/>
            <p:cNvSpPr/>
            <p:nvPr/>
          </p:nvSpPr>
          <p:spPr>
            <a:xfrm rot="18818261" flipH="1">
              <a:off x="6698890" y="3098107"/>
              <a:ext cx="349496" cy="180000"/>
            </a:xfrm>
            <a:custGeom>
              <a:avLst/>
              <a:gdLst>
                <a:gd name="connsiteX0" fmla="*/ 26360 w 349496"/>
                <a:gd name="connsiteY0" fmla="*/ 26360 h 180000"/>
                <a:gd name="connsiteX1" fmla="*/ 90000 w 349496"/>
                <a:gd name="connsiteY1" fmla="*/ 0 h 180000"/>
                <a:gd name="connsiteX2" fmla="*/ 160726 w 349496"/>
                <a:gd name="connsiteY2" fmla="*/ 0 h 180000"/>
                <a:gd name="connsiteX3" fmla="*/ 349496 w 349496"/>
                <a:gd name="connsiteY3" fmla="*/ 180000 h 180000"/>
                <a:gd name="connsiteX4" fmla="*/ 90000 w 349496"/>
                <a:gd name="connsiteY4" fmla="*/ 180000 h 180000"/>
                <a:gd name="connsiteX5" fmla="*/ 0 w 349496"/>
                <a:gd name="connsiteY5" fmla="*/ 90000 h 180000"/>
                <a:gd name="connsiteX6" fmla="*/ 26360 w 349496"/>
                <a:gd name="connsiteY6" fmla="*/ 2636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9496" h="180000">
                  <a:moveTo>
                    <a:pt x="26360" y="26360"/>
                  </a:moveTo>
                  <a:cubicBezTo>
                    <a:pt x="42647" y="10074"/>
                    <a:pt x="65147" y="0"/>
                    <a:pt x="90000" y="0"/>
                  </a:cubicBezTo>
                  <a:lnTo>
                    <a:pt x="160726" y="0"/>
                  </a:lnTo>
                  <a:lnTo>
                    <a:pt x="349496" y="180000"/>
                  </a:lnTo>
                  <a:lnTo>
                    <a:pt x="90000" y="180000"/>
                  </a:lnTo>
                  <a:cubicBezTo>
                    <a:pt x="40294" y="180000"/>
                    <a:pt x="0" y="139706"/>
                    <a:pt x="0" y="90000"/>
                  </a:cubicBezTo>
                  <a:cubicBezTo>
                    <a:pt x="0" y="65147"/>
                    <a:pt x="10074" y="42647"/>
                    <a:pt x="26360" y="2636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28"/>
            <p:cNvSpPr/>
            <p:nvPr/>
          </p:nvSpPr>
          <p:spPr>
            <a:xfrm rot="18818261" flipH="1">
              <a:off x="6687161" y="2289854"/>
              <a:ext cx="441770" cy="180000"/>
            </a:xfrm>
            <a:custGeom>
              <a:avLst/>
              <a:gdLst>
                <a:gd name="connsiteX0" fmla="*/ 26360 w 441770"/>
                <a:gd name="connsiteY0" fmla="*/ 26360 h 180000"/>
                <a:gd name="connsiteX1" fmla="*/ 90000 w 441770"/>
                <a:gd name="connsiteY1" fmla="*/ 0 h 180000"/>
                <a:gd name="connsiteX2" fmla="*/ 253001 w 441770"/>
                <a:gd name="connsiteY2" fmla="*/ 0 h 180000"/>
                <a:gd name="connsiteX3" fmla="*/ 441770 w 441770"/>
                <a:gd name="connsiteY3" fmla="*/ 180000 h 180000"/>
                <a:gd name="connsiteX4" fmla="*/ 90000 w 441770"/>
                <a:gd name="connsiteY4" fmla="*/ 180000 h 180000"/>
                <a:gd name="connsiteX5" fmla="*/ 0 w 441770"/>
                <a:gd name="connsiteY5" fmla="*/ 90000 h 180000"/>
                <a:gd name="connsiteX6" fmla="*/ 26360 w 441770"/>
                <a:gd name="connsiteY6" fmla="*/ 2636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770" h="180000">
                  <a:moveTo>
                    <a:pt x="26360" y="26360"/>
                  </a:moveTo>
                  <a:cubicBezTo>
                    <a:pt x="42647" y="10074"/>
                    <a:pt x="65147" y="0"/>
                    <a:pt x="90000" y="0"/>
                  </a:cubicBezTo>
                  <a:lnTo>
                    <a:pt x="253001" y="0"/>
                  </a:lnTo>
                  <a:lnTo>
                    <a:pt x="441770" y="180000"/>
                  </a:lnTo>
                  <a:lnTo>
                    <a:pt x="90000" y="180000"/>
                  </a:lnTo>
                  <a:cubicBezTo>
                    <a:pt x="40294" y="180000"/>
                    <a:pt x="0" y="139706"/>
                    <a:pt x="0" y="90000"/>
                  </a:cubicBezTo>
                  <a:cubicBezTo>
                    <a:pt x="0" y="65147"/>
                    <a:pt x="10074" y="42647"/>
                    <a:pt x="26360" y="26360"/>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TextBox 2"/>
          <p:cNvSpPr txBox="1"/>
          <p:nvPr/>
        </p:nvSpPr>
        <p:spPr>
          <a:xfrm>
            <a:off x="-1850065" y="-56352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993312441"/>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10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150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1000"/>
                                        <p:tgtEl>
                                          <p:spTgt spid="24"/>
                                        </p:tgtEl>
                                      </p:cBhvr>
                                    </p:animEffect>
                                    <p:anim calcmode="lin" valueType="num">
                                      <p:cBhvr>
                                        <p:cTn id="23" dur="1000" fill="hold"/>
                                        <p:tgtEl>
                                          <p:spTgt spid="24"/>
                                        </p:tgtEl>
                                        <p:attrNameLst>
                                          <p:attrName>ppt_x</p:attrName>
                                        </p:attrNameLst>
                                      </p:cBhvr>
                                      <p:tavLst>
                                        <p:tav tm="0">
                                          <p:val>
                                            <p:strVal val="#ppt_x"/>
                                          </p:val>
                                        </p:tav>
                                        <p:tav tm="100000">
                                          <p:val>
                                            <p:strVal val="#ppt_x"/>
                                          </p:val>
                                        </p:tav>
                                      </p:tavLst>
                                    </p:anim>
                                    <p:anim calcmode="lin" valueType="num">
                                      <p:cBhvr>
                                        <p:cTn id="24" dur="1000" fill="hold"/>
                                        <p:tgtEl>
                                          <p:spTgt spid="2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200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250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1000"/>
                                        <p:tgtEl>
                                          <p:spTgt spid="25"/>
                                        </p:tgtEl>
                                      </p:cBhvr>
                                    </p:animEffect>
                                    <p:anim calcmode="lin" valueType="num">
                                      <p:cBhvr>
                                        <p:cTn id="33" dur="1000" fill="hold"/>
                                        <p:tgtEl>
                                          <p:spTgt spid="25"/>
                                        </p:tgtEl>
                                        <p:attrNameLst>
                                          <p:attrName>ppt_x</p:attrName>
                                        </p:attrNameLst>
                                      </p:cBhvr>
                                      <p:tavLst>
                                        <p:tav tm="0">
                                          <p:val>
                                            <p:strVal val="#ppt_x"/>
                                          </p:val>
                                        </p:tav>
                                        <p:tav tm="100000">
                                          <p:val>
                                            <p:strVal val="#ppt_x"/>
                                          </p:val>
                                        </p:tav>
                                      </p:tavLst>
                                    </p:anim>
                                    <p:anim calcmode="lin" valueType="num">
                                      <p:cBhvr>
                                        <p:cTn id="34" dur="1000" fill="hold"/>
                                        <p:tgtEl>
                                          <p:spTgt spid="25"/>
                                        </p:tgtEl>
                                        <p:attrNameLst>
                                          <p:attrName>ppt_y</p:attrName>
                                        </p:attrNameLst>
                                      </p:cBhvr>
                                      <p:tavLst>
                                        <p:tav tm="0">
                                          <p:val>
                                            <p:strVal val="#ppt_y+.1"/>
                                          </p:val>
                                        </p:tav>
                                        <p:tav tm="100000">
                                          <p:val>
                                            <p:strVal val="#ppt_y"/>
                                          </p:val>
                                        </p:tav>
                                      </p:tavLst>
                                    </p:anim>
                                  </p:childTnLst>
                                </p:cTn>
                              </p:par>
                            </p:childTnLst>
                          </p:cTn>
                        </p:par>
                        <p:par>
                          <p:cTn id="35" fill="hold">
                            <p:stCondLst>
                              <p:cond delay="3500"/>
                            </p:stCondLst>
                            <p:childTnLst>
                              <p:par>
                                <p:cTn id="36" presetID="22" presetClass="entr" presetSubtype="1" fill="hold" nodeType="after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wipe(up)">
                                      <p:cBhvr>
                                        <p:cTn id="38" dur="500"/>
                                        <p:tgtEl>
                                          <p:spTgt spid="36"/>
                                        </p:tgtEl>
                                      </p:cBhvr>
                                    </p:animEffect>
                                  </p:childTnLst>
                                </p:cTn>
                              </p:par>
                              <p:par>
                                <p:cTn id="39" presetID="22" presetClass="entr" presetSubtype="1"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wipe(up)">
                                      <p:cBhvr>
                                        <p:cTn id="41" dur="500"/>
                                        <p:tgtEl>
                                          <p:spTgt spid="41"/>
                                        </p:tgtEl>
                                      </p:cBhvr>
                                    </p:animEffect>
                                  </p:childTnLst>
                                </p:cTn>
                              </p:par>
                              <p:par>
                                <p:cTn id="42" presetID="22" presetClass="entr" presetSubtype="4" fill="hold" nodeType="with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wipe(down)">
                                      <p:cBhvr>
                                        <p:cTn id="44" dur="500"/>
                                        <p:tgtEl>
                                          <p:spTgt spid="42"/>
                                        </p:tgtEl>
                                      </p:cBhvr>
                                    </p:animEffect>
                                  </p:childTnLst>
                                </p:cTn>
                              </p:par>
                              <p:par>
                                <p:cTn id="45" presetID="22" presetClass="entr" presetSubtype="4" fill="hold" nodeType="with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wipe(down)">
                                      <p:cBhvr>
                                        <p:cTn id="47" dur="500"/>
                                        <p:tgtEl>
                                          <p:spTgt spid="43"/>
                                        </p:tgtEl>
                                      </p:cBhvr>
                                    </p:animEffect>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500"/>
                                        <p:tgtEl>
                                          <p:spTgt spid="51"/>
                                        </p:tgtEl>
                                      </p:cBhvr>
                                    </p:animEffect>
                                  </p:childTnLst>
                                </p:cTn>
                              </p:par>
                              <p:par>
                                <p:cTn id="52" presetID="10" presetClass="entr" presetSubtype="0" fill="hold" grpId="0" nodeType="withEffect">
                                  <p:stCondLst>
                                    <p:cond delay="250"/>
                                  </p:stCondLst>
                                  <p:childTnLst>
                                    <p:set>
                                      <p:cBhvr>
                                        <p:cTn id="53" dur="1" fill="hold">
                                          <p:stCondLst>
                                            <p:cond delay="0"/>
                                          </p:stCondLst>
                                        </p:cTn>
                                        <p:tgtEl>
                                          <p:spTgt spid="47"/>
                                        </p:tgtEl>
                                        <p:attrNameLst>
                                          <p:attrName>style.visibility</p:attrName>
                                        </p:attrNameLst>
                                      </p:cBhvr>
                                      <p:to>
                                        <p:strVal val="visible"/>
                                      </p:to>
                                    </p:set>
                                    <p:animEffect transition="in" filter="fade">
                                      <p:cBhvr>
                                        <p:cTn id="54" dur="500"/>
                                        <p:tgtEl>
                                          <p:spTgt spid="47"/>
                                        </p:tgtEl>
                                      </p:cBhvr>
                                    </p:animEffect>
                                  </p:childTnLst>
                                </p:cTn>
                              </p:par>
                              <p:par>
                                <p:cTn id="55" presetID="10" presetClass="entr" presetSubtype="0" fill="hold" grpId="0" nodeType="withEffect">
                                  <p:stCondLst>
                                    <p:cond delay="500"/>
                                  </p:stCondLst>
                                  <p:childTnLst>
                                    <p:set>
                                      <p:cBhvr>
                                        <p:cTn id="56" dur="1" fill="hold">
                                          <p:stCondLst>
                                            <p:cond delay="0"/>
                                          </p:stCondLst>
                                        </p:cTn>
                                        <p:tgtEl>
                                          <p:spTgt spid="49"/>
                                        </p:tgtEl>
                                        <p:attrNameLst>
                                          <p:attrName>style.visibility</p:attrName>
                                        </p:attrNameLst>
                                      </p:cBhvr>
                                      <p:to>
                                        <p:strVal val="visible"/>
                                      </p:to>
                                    </p:set>
                                    <p:animEffect transition="in" filter="fade">
                                      <p:cBhvr>
                                        <p:cTn id="57" dur="500"/>
                                        <p:tgtEl>
                                          <p:spTgt spid="49"/>
                                        </p:tgtEl>
                                      </p:cBhvr>
                                    </p:animEffect>
                                  </p:childTnLst>
                                </p:cTn>
                              </p:par>
                              <p:par>
                                <p:cTn id="58" presetID="10" presetClass="entr" presetSubtype="0" fill="hold" grpId="0" nodeType="withEffect">
                                  <p:stCondLst>
                                    <p:cond delay="750"/>
                                  </p:stCondLst>
                                  <p:childTnLst>
                                    <p:set>
                                      <p:cBhvr>
                                        <p:cTn id="59" dur="1" fill="hold">
                                          <p:stCondLst>
                                            <p:cond delay="0"/>
                                          </p:stCondLst>
                                        </p:cTn>
                                        <p:tgtEl>
                                          <p:spTgt spid="48"/>
                                        </p:tgtEl>
                                        <p:attrNameLst>
                                          <p:attrName>style.visibility</p:attrName>
                                        </p:attrNameLst>
                                      </p:cBhvr>
                                      <p:to>
                                        <p:strVal val="visible"/>
                                      </p:to>
                                    </p:set>
                                    <p:animEffect transition="in" filter="fade">
                                      <p:cBhvr>
                                        <p:cTn id="60" dur="500"/>
                                        <p:tgtEl>
                                          <p:spTgt spid="48"/>
                                        </p:tgtEl>
                                      </p:cBhvr>
                                    </p:animEffect>
                                  </p:childTnLst>
                                </p:cTn>
                              </p:par>
                            </p:childTnLst>
                          </p:cTn>
                        </p:par>
                        <p:par>
                          <p:cTn id="61" fill="hold">
                            <p:stCondLst>
                              <p:cond delay="5250"/>
                            </p:stCondLst>
                            <p:childTnLst>
                              <p:par>
                                <p:cTn id="62" presetID="2" presetClass="entr" presetSubtype="8" decel="100000" fill="hold" grpId="0" nodeType="afterEffect">
                                  <p:stCondLst>
                                    <p:cond delay="0"/>
                                  </p:stCondLst>
                                  <p:childTnLst>
                                    <p:set>
                                      <p:cBhvr>
                                        <p:cTn id="63" dur="1" fill="hold">
                                          <p:stCondLst>
                                            <p:cond delay="0"/>
                                          </p:stCondLst>
                                        </p:cTn>
                                        <p:tgtEl>
                                          <p:spTgt spid="2"/>
                                        </p:tgtEl>
                                        <p:attrNameLst>
                                          <p:attrName>style.visibility</p:attrName>
                                        </p:attrNameLst>
                                      </p:cBhvr>
                                      <p:to>
                                        <p:strVal val="visible"/>
                                      </p:to>
                                    </p:set>
                                    <p:anim calcmode="lin" valueType="num">
                                      <p:cBhvr additive="base">
                                        <p:cTn id="64" dur="750" fill="hold"/>
                                        <p:tgtEl>
                                          <p:spTgt spid="2"/>
                                        </p:tgtEl>
                                        <p:attrNameLst>
                                          <p:attrName>ppt_x</p:attrName>
                                        </p:attrNameLst>
                                      </p:cBhvr>
                                      <p:tavLst>
                                        <p:tav tm="0">
                                          <p:val>
                                            <p:strVal val="0-#ppt_w/2"/>
                                          </p:val>
                                        </p:tav>
                                        <p:tav tm="100000">
                                          <p:val>
                                            <p:strVal val="#ppt_x"/>
                                          </p:val>
                                        </p:tav>
                                      </p:tavLst>
                                    </p:anim>
                                    <p:anim calcmode="lin" valueType="num">
                                      <p:cBhvr additive="base">
                                        <p:cTn id="65" dur="750" fill="hold"/>
                                        <p:tgtEl>
                                          <p:spTgt spid="2"/>
                                        </p:tgtEl>
                                        <p:attrNameLst>
                                          <p:attrName>ppt_y</p:attrName>
                                        </p:attrNameLst>
                                      </p:cBhvr>
                                      <p:tavLst>
                                        <p:tav tm="0">
                                          <p:val>
                                            <p:strVal val="#ppt_y"/>
                                          </p:val>
                                        </p:tav>
                                        <p:tav tm="100000">
                                          <p:val>
                                            <p:strVal val="#ppt_y"/>
                                          </p:val>
                                        </p:tav>
                                      </p:tavLst>
                                    </p:anim>
                                  </p:childTnLst>
                                </p:cTn>
                              </p:par>
                            </p:childTnLst>
                          </p:cTn>
                        </p:par>
                        <p:par>
                          <p:cTn id="66" fill="hold">
                            <p:stCondLst>
                              <p:cond delay="6000"/>
                            </p:stCondLst>
                            <p:childTnLst>
                              <p:par>
                                <p:cTn id="67" presetID="10" presetClass="entr" presetSubtype="0" fill="hold" grpId="0" nodeType="afterEffect">
                                  <p:stCondLst>
                                    <p:cond delay="0"/>
                                  </p:stCondLst>
                                  <p:childTnLst>
                                    <p:set>
                                      <p:cBhvr>
                                        <p:cTn id="68" dur="1" fill="hold">
                                          <p:stCondLst>
                                            <p:cond delay="0"/>
                                          </p:stCondLst>
                                        </p:cTn>
                                        <p:tgtEl>
                                          <p:spTgt spid="7"/>
                                        </p:tgtEl>
                                        <p:attrNameLst>
                                          <p:attrName>style.visibility</p:attrName>
                                        </p:attrNameLst>
                                      </p:cBhvr>
                                      <p:to>
                                        <p:strVal val="visible"/>
                                      </p:to>
                                    </p:set>
                                    <p:animEffect transition="in" filter="fade">
                                      <p:cBhvr>
                                        <p:cTn id="69" dur="750"/>
                                        <p:tgtEl>
                                          <p:spTgt spid="7"/>
                                        </p:tgtEl>
                                      </p:cBhvr>
                                    </p:animEffect>
                                  </p:childTnLst>
                                </p:cTn>
                              </p:par>
                              <p:par>
                                <p:cTn id="70" presetID="22" presetClass="entr" presetSubtype="8" fill="hold"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wipe(left)">
                                      <p:cBhvr>
                                        <p:cTn id="7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P spid="13" grpId="0"/>
      <p:bldP spid="47" grpId="0" animBg="1"/>
      <p:bldP spid="48" grpId="0" animBg="1"/>
      <p:bldP spid="49" grpId="0" animBg="1"/>
      <p:bldP spid="51" grpId="0" animBg="1"/>
      <p:bldP spid="2" grpId="0"/>
      <p:bldP spid="7" grpId="0" animBg="1"/>
      <p:bldP spid="24" grpId="0"/>
      <p:bldP spid="2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圆角矩形 59"/>
          <p:cNvSpPr>
            <a:spLocks noChangeAspect="1"/>
          </p:cNvSpPr>
          <p:nvPr/>
        </p:nvSpPr>
        <p:spPr>
          <a:xfrm rot="2700000">
            <a:off x="4888702" y="2341617"/>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5430603" y="2862341"/>
            <a:ext cx="1409370" cy="1409368"/>
          </a:xfrm>
          <a:prstGeom prst="ellipse">
            <a:avLst/>
          </a:prstGeom>
          <a:solidFill>
            <a:schemeClr val="bg1"/>
          </a:solidFill>
          <a:ln w="15875">
            <a:noFill/>
          </a:ln>
          <a:effectLst>
            <a:outerShdw blurRad="584200" sx="108000" sy="108000" algn="ctr" rotWithShape="0">
              <a:schemeClr val="bg1">
                <a:lumMod val="75000"/>
                <a:alpha val="3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4802805" y="3366970"/>
            <a:ext cx="2600738" cy="400110"/>
          </a:xfrm>
          <a:prstGeom prst="rect">
            <a:avLst/>
          </a:prstGeom>
          <a:noFill/>
        </p:spPr>
        <p:txBody>
          <a:bodyPr wrap="square" rtlCol="0">
            <a:spAutoFit/>
          </a:bodyPr>
          <a:lstStyle/>
          <a:p>
            <a:pPr algn="ctr"/>
            <a:r>
              <a:rPr lang="en-US" altLang="zh-CN" sz="2000" dirty="0" err="1" smtClean="0">
                <a:solidFill>
                  <a:srgbClr val="E94236"/>
                </a:solidFill>
              </a:rPr>
              <a:t>UnitTest</a:t>
            </a:r>
            <a:endParaRPr lang="en-US" altLang="zh-CN" sz="2000" dirty="0">
              <a:solidFill>
                <a:srgbClr val="E94236"/>
              </a:solidFill>
            </a:endParaRPr>
          </a:p>
        </p:txBody>
      </p:sp>
      <p:sp>
        <p:nvSpPr>
          <p:cNvPr id="58" name="文本框 57"/>
          <p:cNvSpPr txBox="1"/>
          <p:nvPr/>
        </p:nvSpPr>
        <p:spPr>
          <a:xfrm>
            <a:off x="7521311" y="2309698"/>
            <a:ext cx="3518635" cy="757130"/>
          </a:xfrm>
          <a:prstGeom prst="rect">
            <a:avLst/>
          </a:prstGeom>
          <a:noFill/>
        </p:spPr>
        <p:txBody>
          <a:bodyPr wrap="square" rtlCol="0">
            <a:spAutoFit/>
          </a:bodyPr>
          <a:lstStyle/>
          <a:p>
            <a:pPr>
              <a:lnSpc>
                <a:spcPct val="120000"/>
              </a:lnSpc>
            </a:pPr>
            <a:r>
              <a:rPr lang="zh-CN" altLang="en-US" sz="1200" dirty="0" smtClean="0">
                <a:solidFill>
                  <a:schemeClr val="tx1">
                    <a:lumMod val="75000"/>
                    <a:lumOff val="25000"/>
                  </a:schemeClr>
                </a:solidFill>
                <a:latin typeface="+mn-ea"/>
              </a:rPr>
              <a:t>测试固件，又叫测试脚手，主要负责测试准备前和执行后的的工作，包括 </a:t>
            </a:r>
            <a:r>
              <a:rPr lang="en-US" altLang="zh-CN" sz="1200" dirty="0" err="1" smtClean="0">
                <a:solidFill>
                  <a:schemeClr val="tx1">
                    <a:lumMod val="75000"/>
                    <a:lumOff val="25000"/>
                  </a:schemeClr>
                </a:solidFill>
                <a:latin typeface="+mn-ea"/>
              </a:rPr>
              <a:t>setUp</a:t>
            </a:r>
            <a:r>
              <a:rPr lang="en-US" altLang="zh-CN" sz="1200" dirty="0" smtClean="0">
                <a:solidFill>
                  <a:schemeClr val="tx1">
                    <a:lumMod val="75000"/>
                    <a:lumOff val="25000"/>
                  </a:schemeClr>
                </a:solidFill>
                <a:latin typeface="+mn-ea"/>
              </a:rPr>
              <a:t>()</a:t>
            </a:r>
            <a:r>
              <a:rPr lang="zh-CN" altLang="en-US" sz="1200" dirty="0" smtClean="0">
                <a:solidFill>
                  <a:schemeClr val="tx1">
                    <a:lumMod val="75000"/>
                    <a:lumOff val="25000"/>
                  </a:schemeClr>
                </a:solidFill>
                <a:latin typeface="+mn-ea"/>
              </a:rPr>
              <a:t> 和 </a:t>
            </a:r>
            <a:r>
              <a:rPr lang="en-US" altLang="zh-CN" sz="1200" dirty="0" err="1" smtClean="0">
                <a:solidFill>
                  <a:schemeClr val="tx1">
                    <a:lumMod val="75000"/>
                    <a:lumOff val="25000"/>
                  </a:schemeClr>
                </a:solidFill>
                <a:latin typeface="+mn-ea"/>
              </a:rPr>
              <a:t>tearDown</a:t>
            </a:r>
            <a:r>
              <a:rPr lang="en-US" altLang="zh-CN" sz="1200" dirty="0" smtClean="0">
                <a:solidFill>
                  <a:schemeClr val="tx1">
                    <a:lumMod val="75000"/>
                    <a:lumOff val="25000"/>
                  </a:schemeClr>
                </a:solidFill>
                <a:latin typeface="+mn-ea"/>
              </a:rPr>
              <a:t>()</a:t>
            </a:r>
            <a:r>
              <a:rPr lang="zh-CN" altLang="en-US" sz="1200" dirty="0" smtClean="0">
                <a:solidFill>
                  <a:schemeClr val="tx1">
                    <a:lumMod val="75000"/>
                    <a:lumOff val="25000"/>
                  </a:schemeClr>
                </a:solidFill>
                <a:latin typeface="+mn-ea"/>
              </a:rPr>
              <a:t>方法</a:t>
            </a:r>
            <a:endParaRPr lang="en-US" altLang="zh-CN" sz="1200" dirty="0">
              <a:solidFill>
                <a:schemeClr val="tx1">
                  <a:lumMod val="75000"/>
                  <a:lumOff val="25000"/>
                </a:schemeClr>
              </a:solidFill>
              <a:latin typeface="+mn-ea"/>
            </a:endParaRPr>
          </a:p>
        </p:txBody>
      </p:sp>
      <p:sp>
        <p:nvSpPr>
          <p:cNvPr id="59" name="文本框 58"/>
          <p:cNvSpPr txBox="1"/>
          <p:nvPr/>
        </p:nvSpPr>
        <p:spPr>
          <a:xfrm>
            <a:off x="7521311" y="2018056"/>
            <a:ext cx="2194469" cy="338554"/>
          </a:xfrm>
          <a:prstGeom prst="rect">
            <a:avLst/>
          </a:prstGeom>
          <a:noFill/>
        </p:spPr>
        <p:txBody>
          <a:bodyPr wrap="square" rtlCol="0">
            <a:spAutoFit/>
          </a:bodyPr>
          <a:lstStyle/>
          <a:p>
            <a:r>
              <a:rPr lang="en-US" altLang="zh-CN" sz="1600" dirty="0" err="1" smtClean="0">
                <a:solidFill>
                  <a:srgbClr val="4384F1"/>
                </a:solidFill>
              </a:rPr>
              <a:t>TestFixture</a:t>
            </a:r>
            <a:endParaRPr lang="zh-CN" altLang="en-US" sz="1600" dirty="0">
              <a:solidFill>
                <a:srgbClr val="4384F1"/>
              </a:solidFill>
            </a:endParaRPr>
          </a:p>
        </p:txBody>
      </p:sp>
      <p:sp>
        <p:nvSpPr>
          <p:cNvPr id="73" name="文本框 72"/>
          <p:cNvSpPr txBox="1"/>
          <p:nvPr/>
        </p:nvSpPr>
        <p:spPr>
          <a:xfrm>
            <a:off x="7590879" y="4482306"/>
            <a:ext cx="3518635" cy="535531"/>
          </a:xfrm>
          <a:prstGeom prst="rect">
            <a:avLst/>
          </a:prstGeom>
          <a:noFill/>
        </p:spPr>
        <p:txBody>
          <a:bodyPr wrap="square" rtlCol="0">
            <a:spAutoFit/>
          </a:bodyPr>
          <a:lstStyle/>
          <a:p>
            <a:pPr>
              <a:lnSpc>
                <a:spcPct val="120000"/>
              </a:lnSpc>
            </a:pPr>
            <a:r>
              <a:rPr lang="zh-CN" altLang="en-US" sz="1200" dirty="0" smtClean="0">
                <a:solidFill>
                  <a:schemeClr val="tx1">
                    <a:lumMod val="75000"/>
                    <a:lumOff val="25000"/>
                  </a:schemeClr>
                </a:solidFill>
                <a:latin typeface="+mn-ea"/>
              </a:rPr>
              <a:t>测试运行器，主要负责运行测试用例或者测试套件</a:t>
            </a:r>
            <a:endParaRPr lang="en-US" altLang="zh-CN" sz="1200" dirty="0">
              <a:solidFill>
                <a:schemeClr val="tx1">
                  <a:lumMod val="75000"/>
                  <a:lumOff val="25000"/>
                </a:schemeClr>
              </a:solidFill>
              <a:latin typeface="+mn-ea"/>
            </a:endParaRPr>
          </a:p>
        </p:txBody>
      </p:sp>
      <p:sp>
        <p:nvSpPr>
          <p:cNvPr id="74" name="文本框 73"/>
          <p:cNvSpPr txBox="1"/>
          <p:nvPr/>
        </p:nvSpPr>
        <p:spPr>
          <a:xfrm>
            <a:off x="7590879" y="4190664"/>
            <a:ext cx="2194469" cy="338554"/>
          </a:xfrm>
          <a:prstGeom prst="rect">
            <a:avLst/>
          </a:prstGeom>
          <a:noFill/>
        </p:spPr>
        <p:txBody>
          <a:bodyPr wrap="square" rtlCol="0">
            <a:spAutoFit/>
          </a:bodyPr>
          <a:lstStyle/>
          <a:p>
            <a:r>
              <a:rPr lang="en-US" altLang="zh-CN" sz="1600" dirty="0" err="1" smtClean="0">
                <a:solidFill>
                  <a:srgbClr val="4384F1"/>
                </a:solidFill>
              </a:rPr>
              <a:t>TestRunner</a:t>
            </a:r>
            <a:endParaRPr lang="zh-CN" altLang="en-US" sz="1600" dirty="0">
              <a:solidFill>
                <a:srgbClr val="4384F1"/>
              </a:solidFill>
            </a:endParaRPr>
          </a:p>
        </p:txBody>
      </p:sp>
      <p:sp>
        <p:nvSpPr>
          <p:cNvPr id="77" name="文本框 76"/>
          <p:cNvSpPr txBox="1"/>
          <p:nvPr/>
        </p:nvSpPr>
        <p:spPr>
          <a:xfrm>
            <a:off x="1032948" y="2309698"/>
            <a:ext cx="3518635" cy="535531"/>
          </a:xfrm>
          <a:prstGeom prst="rect">
            <a:avLst/>
          </a:prstGeom>
          <a:noFill/>
        </p:spPr>
        <p:txBody>
          <a:bodyPr wrap="square" rtlCol="0">
            <a:spAutoFit/>
          </a:bodyPr>
          <a:lstStyle/>
          <a:p>
            <a:pPr algn="r">
              <a:lnSpc>
                <a:spcPct val="120000"/>
              </a:lnSpc>
            </a:pPr>
            <a:r>
              <a:rPr lang="zh-CN" altLang="en-US" sz="1200" dirty="0" smtClean="0">
                <a:solidFill>
                  <a:schemeClr val="tx1">
                    <a:lumMod val="75000"/>
                    <a:lumOff val="25000"/>
                  </a:schemeClr>
                </a:solidFill>
                <a:latin typeface="+mn-ea"/>
              </a:rPr>
              <a:t>测试用例，是所有测试用例的基类，是测试执行过程中的最基础单元</a:t>
            </a:r>
            <a:endParaRPr lang="en-US" altLang="zh-CN" sz="1200" dirty="0">
              <a:solidFill>
                <a:schemeClr val="tx1">
                  <a:lumMod val="75000"/>
                  <a:lumOff val="25000"/>
                </a:schemeClr>
              </a:solidFill>
              <a:latin typeface="+mn-ea"/>
            </a:endParaRPr>
          </a:p>
        </p:txBody>
      </p:sp>
      <p:sp>
        <p:nvSpPr>
          <p:cNvPr id="78" name="文本框 77"/>
          <p:cNvSpPr txBox="1"/>
          <p:nvPr/>
        </p:nvSpPr>
        <p:spPr>
          <a:xfrm>
            <a:off x="2357114" y="2018056"/>
            <a:ext cx="2194469" cy="338554"/>
          </a:xfrm>
          <a:prstGeom prst="rect">
            <a:avLst/>
          </a:prstGeom>
          <a:noFill/>
        </p:spPr>
        <p:txBody>
          <a:bodyPr wrap="square" rtlCol="0">
            <a:spAutoFit/>
          </a:bodyPr>
          <a:lstStyle/>
          <a:p>
            <a:pPr algn="r"/>
            <a:r>
              <a:rPr lang="en-US" altLang="zh-CN" sz="1600" dirty="0" err="1" smtClean="0">
                <a:solidFill>
                  <a:srgbClr val="4384F1"/>
                </a:solidFill>
              </a:rPr>
              <a:t>TestCase</a:t>
            </a:r>
            <a:endParaRPr lang="zh-CN" altLang="en-US" sz="1600" dirty="0">
              <a:solidFill>
                <a:srgbClr val="4384F1"/>
              </a:solidFill>
            </a:endParaRPr>
          </a:p>
        </p:txBody>
      </p:sp>
      <p:sp>
        <p:nvSpPr>
          <p:cNvPr id="79" name="文本框 78"/>
          <p:cNvSpPr txBox="1"/>
          <p:nvPr/>
        </p:nvSpPr>
        <p:spPr>
          <a:xfrm>
            <a:off x="981401" y="4563351"/>
            <a:ext cx="3518635" cy="295145"/>
          </a:xfrm>
          <a:prstGeom prst="rect">
            <a:avLst/>
          </a:prstGeom>
          <a:noFill/>
        </p:spPr>
        <p:txBody>
          <a:bodyPr wrap="square" rtlCol="0">
            <a:spAutoFit/>
          </a:bodyPr>
          <a:lstStyle/>
          <a:p>
            <a:pPr algn="r">
              <a:lnSpc>
                <a:spcPct val="120000"/>
              </a:lnSpc>
            </a:pPr>
            <a:r>
              <a:rPr lang="zh-CN" altLang="en-US" sz="1200" dirty="0" smtClean="0">
                <a:solidFill>
                  <a:schemeClr val="tx1">
                    <a:lumMod val="75000"/>
                    <a:lumOff val="25000"/>
                  </a:schemeClr>
                </a:solidFill>
                <a:latin typeface="+mn-ea"/>
              </a:rPr>
              <a:t>测试套件，用于组织和管理多个测试用例</a:t>
            </a:r>
            <a:endParaRPr lang="en-US" altLang="zh-CN" sz="1200" dirty="0">
              <a:solidFill>
                <a:schemeClr val="tx1">
                  <a:lumMod val="75000"/>
                  <a:lumOff val="25000"/>
                </a:schemeClr>
              </a:solidFill>
              <a:latin typeface="+mn-ea"/>
            </a:endParaRPr>
          </a:p>
        </p:txBody>
      </p:sp>
      <p:sp>
        <p:nvSpPr>
          <p:cNvPr id="80" name="文本框 79"/>
          <p:cNvSpPr txBox="1"/>
          <p:nvPr/>
        </p:nvSpPr>
        <p:spPr>
          <a:xfrm>
            <a:off x="2305567" y="4271709"/>
            <a:ext cx="2194469" cy="338554"/>
          </a:xfrm>
          <a:prstGeom prst="rect">
            <a:avLst/>
          </a:prstGeom>
          <a:noFill/>
        </p:spPr>
        <p:txBody>
          <a:bodyPr wrap="square" rtlCol="0">
            <a:spAutoFit/>
          </a:bodyPr>
          <a:lstStyle/>
          <a:p>
            <a:pPr algn="r"/>
            <a:r>
              <a:rPr lang="en-US" altLang="zh-CN" sz="1600" dirty="0" err="1" smtClean="0">
                <a:solidFill>
                  <a:srgbClr val="4384F1"/>
                </a:solidFill>
              </a:rPr>
              <a:t>TestSuite</a:t>
            </a:r>
            <a:endParaRPr lang="zh-CN" altLang="en-US" sz="1600" dirty="0">
              <a:solidFill>
                <a:srgbClr val="4384F1"/>
              </a:solidFill>
            </a:endParaRPr>
          </a:p>
        </p:txBody>
      </p:sp>
      <p:sp>
        <p:nvSpPr>
          <p:cNvPr id="51" name="文本框 50"/>
          <p:cNvSpPr txBox="1"/>
          <p:nvPr/>
        </p:nvSpPr>
        <p:spPr>
          <a:xfrm>
            <a:off x="1342723" y="178376"/>
            <a:ext cx="6769919" cy="584775"/>
          </a:xfrm>
          <a:prstGeom prst="rect">
            <a:avLst/>
          </a:prstGeom>
          <a:noFill/>
        </p:spPr>
        <p:txBody>
          <a:bodyPr wrap="square" rtlCol="0">
            <a:spAutoFit/>
          </a:bodyPr>
          <a:lstStyle/>
          <a:p>
            <a:r>
              <a:rPr lang="zh-CN" altLang="en-US" sz="3200" dirty="0">
                <a:solidFill>
                  <a:schemeClr val="tx1">
                    <a:lumMod val="75000"/>
                    <a:lumOff val="25000"/>
                  </a:schemeClr>
                </a:solidFill>
              </a:rPr>
              <a:t>自动化</a:t>
            </a:r>
            <a:r>
              <a:rPr lang="zh-CN" altLang="en-US" sz="3200" dirty="0" smtClean="0">
                <a:solidFill>
                  <a:schemeClr val="tx1">
                    <a:lumMod val="75000"/>
                    <a:lumOff val="25000"/>
                  </a:schemeClr>
                </a:solidFill>
              </a:rPr>
              <a:t>测试</a:t>
            </a:r>
            <a:endParaRPr lang="en-US" altLang="zh-CN" sz="3200" dirty="0">
              <a:solidFill>
                <a:prstClr val="black">
                  <a:lumMod val="75000"/>
                  <a:lumOff val="25000"/>
                </a:prstClr>
              </a:solidFill>
              <a:latin typeface="+mj-ea"/>
            </a:endParaRPr>
          </a:p>
        </p:txBody>
      </p:sp>
      <p:grpSp>
        <p:nvGrpSpPr>
          <p:cNvPr id="83" name="组合 82"/>
          <p:cNvGrpSpPr/>
          <p:nvPr/>
        </p:nvGrpSpPr>
        <p:grpSpPr>
          <a:xfrm>
            <a:off x="5044146" y="2520176"/>
            <a:ext cx="2103708" cy="2103708"/>
            <a:chOff x="1123476" y="1763462"/>
            <a:chExt cx="2798050" cy="2798050"/>
          </a:xfrm>
        </p:grpSpPr>
        <p:grpSp>
          <p:nvGrpSpPr>
            <p:cNvPr id="85" name="组合 84"/>
            <p:cNvGrpSpPr/>
            <p:nvPr/>
          </p:nvGrpSpPr>
          <p:grpSpPr>
            <a:xfrm>
              <a:off x="1123476" y="1763462"/>
              <a:ext cx="2798050" cy="2798050"/>
              <a:chOff x="1123476" y="1763462"/>
              <a:chExt cx="2798050" cy="2798050"/>
            </a:xfrm>
          </p:grpSpPr>
          <p:sp>
            <p:nvSpPr>
              <p:cNvPr id="91" name="弧形 90"/>
              <p:cNvSpPr/>
              <p:nvPr/>
            </p:nvSpPr>
            <p:spPr>
              <a:xfrm rot="1800000" flipV="1">
                <a:off x="1165447" y="1805433"/>
                <a:ext cx="2714109" cy="2714109"/>
              </a:xfrm>
              <a:prstGeom prst="arc">
                <a:avLst>
                  <a:gd name="adj1" fmla="val 17040575"/>
                  <a:gd name="adj2" fmla="val 18695273"/>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弧形 91"/>
              <p:cNvSpPr/>
              <p:nvPr/>
            </p:nvSpPr>
            <p:spPr>
              <a:xfrm rot="2700000" flipV="1">
                <a:off x="1207418" y="1847404"/>
                <a:ext cx="2630167" cy="2630167"/>
              </a:xfrm>
              <a:prstGeom prst="arc">
                <a:avLst>
                  <a:gd name="adj1" fmla="val 19281952"/>
                  <a:gd name="adj2" fmla="val 0"/>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弧形 92"/>
              <p:cNvSpPr/>
              <p:nvPr/>
            </p:nvSpPr>
            <p:spPr>
              <a:xfrm flipV="1">
                <a:off x="1249388" y="1889374"/>
                <a:ext cx="2546226" cy="2546226"/>
              </a:xfrm>
              <a:prstGeom prst="arc">
                <a:avLst>
                  <a:gd name="adj1" fmla="val 16200000"/>
                  <a:gd name="adj2" fmla="val 17549389"/>
                </a:avLst>
              </a:prstGeom>
              <a:ln w="1905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弧形 93"/>
              <p:cNvSpPr/>
              <p:nvPr/>
            </p:nvSpPr>
            <p:spPr>
              <a:xfrm flipV="1">
                <a:off x="1123476" y="1763462"/>
                <a:ext cx="2798050" cy="2798050"/>
              </a:xfrm>
              <a:prstGeom prst="arc">
                <a:avLst>
                  <a:gd name="adj1" fmla="val 16550962"/>
                  <a:gd name="adj2" fmla="val 19413825"/>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86" name="组合 85"/>
            <p:cNvGrpSpPr/>
            <p:nvPr/>
          </p:nvGrpSpPr>
          <p:grpSpPr>
            <a:xfrm rot="14400000">
              <a:off x="1123476" y="1763462"/>
              <a:ext cx="2798050" cy="2798050"/>
              <a:chOff x="1123476" y="1763462"/>
              <a:chExt cx="2798050" cy="2798050"/>
            </a:xfrm>
          </p:grpSpPr>
          <p:sp>
            <p:nvSpPr>
              <p:cNvPr id="87" name="弧形 86"/>
              <p:cNvSpPr/>
              <p:nvPr/>
            </p:nvSpPr>
            <p:spPr>
              <a:xfrm rot="1800000" flipV="1">
                <a:off x="1165447" y="1805433"/>
                <a:ext cx="2714109" cy="2714109"/>
              </a:xfrm>
              <a:prstGeom prst="arc">
                <a:avLst>
                  <a:gd name="adj1" fmla="val 20395266"/>
                  <a:gd name="adj2" fmla="val 1404770"/>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 name="弧形 87"/>
              <p:cNvSpPr/>
              <p:nvPr/>
            </p:nvSpPr>
            <p:spPr>
              <a:xfrm rot="2700000" flipV="1">
                <a:off x="1207418" y="1847404"/>
                <a:ext cx="2630167" cy="2630167"/>
              </a:xfrm>
              <a:prstGeom prst="arc">
                <a:avLst>
                  <a:gd name="adj1" fmla="val 1973607"/>
                  <a:gd name="adj2" fmla="val 3697425"/>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 name="弧形 88"/>
              <p:cNvSpPr/>
              <p:nvPr/>
            </p:nvSpPr>
            <p:spPr>
              <a:xfrm flipV="1">
                <a:off x="1249388" y="1889374"/>
                <a:ext cx="2546226" cy="2546226"/>
              </a:xfrm>
              <a:prstGeom prst="arc">
                <a:avLst>
                  <a:gd name="adj1" fmla="val 20190874"/>
                  <a:gd name="adj2" fmla="val 0"/>
                </a:avLst>
              </a:prstGeom>
              <a:ln w="1905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0" name="弧形 89"/>
              <p:cNvSpPr/>
              <p:nvPr/>
            </p:nvSpPr>
            <p:spPr>
              <a:xfrm flipV="1">
                <a:off x="1123476" y="1763462"/>
                <a:ext cx="2798050" cy="2798050"/>
              </a:xfrm>
              <a:prstGeom prst="arc">
                <a:avLst>
                  <a:gd name="adj1" fmla="val 19260812"/>
                  <a:gd name="adj2" fmla="val 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95" name="矩形 94"/>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64186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750"/>
                                        <p:tgtEl>
                                          <p:spTgt spid="51"/>
                                        </p:tgtEl>
                                      </p:cBhvr>
                                    </p:animEffect>
                                  </p:childTnLst>
                                </p:cTn>
                              </p:par>
                              <p:par>
                                <p:cTn id="8" presetID="63" presetClass="path" presetSubtype="0" decel="50000" fill="hold" grpId="1" nodeType="withEffect">
                                  <p:stCondLst>
                                    <p:cond delay="0"/>
                                  </p:stCondLst>
                                  <p:childTnLst>
                                    <p:animMotion origin="layout" path="M 0.01523 1.85185E-6 L -0.10885 1.85185E-6 " pathEditMode="relative" rAng="0" ptsTypes="AA">
                                      <p:cBhvr>
                                        <p:cTn id="9" dur="750" spd="-100000" fill="hold"/>
                                        <p:tgtEl>
                                          <p:spTgt spid="51"/>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4.16667E-7 1.85185E-6 " pathEditMode="relative" rAng="0" ptsTypes="AA">
                                      <p:cBhvr>
                                        <p:cTn id="11" dur="750" fill="hold"/>
                                        <p:tgtEl>
                                          <p:spTgt spid="51"/>
                                        </p:tgtEl>
                                        <p:attrNameLst>
                                          <p:attrName>ppt_x</p:attrName>
                                          <p:attrName>ppt_y</p:attrName>
                                        </p:attrNameLst>
                                      </p:cBhvr>
                                      <p:rCtr x="-807" y="0"/>
                                    </p:animMotion>
                                  </p:childTnLst>
                                </p:cTn>
                              </p:par>
                              <p:par>
                                <p:cTn id="12" presetID="10" presetClass="entr" presetSubtype="0" fill="hold" grpId="0" nodeType="withEffect">
                                  <p:stCondLst>
                                    <p:cond delay="0"/>
                                  </p:stCondLst>
                                  <p:childTnLst>
                                    <p:set>
                                      <p:cBhvr>
                                        <p:cTn id="13" dur="1" fill="hold">
                                          <p:stCondLst>
                                            <p:cond delay="0"/>
                                          </p:stCondLst>
                                        </p:cTn>
                                        <p:tgtEl>
                                          <p:spTgt spid="60"/>
                                        </p:tgtEl>
                                        <p:attrNameLst>
                                          <p:attrName>style.visibility</p:attrName>
                                        </p:attrNameLst>
                                      </p:cBhvr>
                                      <p:to>
                                        <p:strVal val="visible"/>
                                      </p:to>
                                    </p:set>
                                    <p:animEffect transition="in" filter="fade">
                                      <p:cBhvr>
                                        <p:cTn id="14" dur="750"/>
                                        <p:tgtEl>
                                          <p:spTgt spid="60"/>
                                        </p:tgtEl>
                                      </p:cBhvr>
                                    </p:animEffect>
                                  </p:childTnLst>
                                </p:cTn>
                              </p:par>
                              <p:par>
                                <p:cTn id="15" presetID="63" presetClass="path" presetSubtype="0" decel="50000" fill="hold" grpId="1" nodeType="withEffect">
                                  <p:stCondLst>
                                    <p:cond delay="0"/>
                                  </p:stCondLst>
                                  <p:childTnLst>
                                    <p:animMotion origin="layout" path="M 0.01524 1.11111E-6 L -0.10885 1.11111E-6 " pathEditMode="relative" rAng="0" ptsTypes="AA">
                                      <p:cBhvr>
                                        <p:cTn id="16" dur="750" spd="-100000" fill="hold"/>
                                        <p:tgtEl>
                                          <p:spTgt spid="60"/>
                                        </p:tgtEl>
                                        <p:attrNameLst>
                                          <p:attrName>ppt_x</p:attrName>
                                          <p:attrName>ppt_y</p:attrName>
                                        </p:attrNameLst>
                                      </p:cBhvr>
                                      <p:rCtr x="-6211" y="0"/>
                                    </p:animMotion>
                                  </p:childTnLst>
                                </p:cTn>
                              </p:par>
                              <p:par>
                                <p:cTn id="17" presetID="35" presetClass="path" presetSubtype="0" accel="50000" decel="50000" fill="hold" grpId="2" nodeType="withEffect">
                                  <p:stCondLst>
                                    <p:cond delay="750"/>
                                  </p:stCondLst>
                                  <p:childTnLst>
                                    <p:animMotion origin="layout" path="M 0.01602 1.11111E-6 L -2.29167E-6 1.11111E-6 " pathEditMode="relative" rAng="0" ptsTypes="AA">
                                      <p:cBhvr>
                                        <p:cTn id="18" dur="750" fill="hold"/>
                                        <p:tgtEl>
                                          <p:spTgt spid="60"/>
                                        </p:tgtEl>
                                        <p:attrNameLst>
                                          <p:attrName>ppt_x</p:attrName>
                                          <p:attrName>ppt_y</p:attrName>
                                        </p:attrNameLst>
                                      </p:cBhvr>
                                      <p:rCtr x="-807" y="0"/>
                                    </p:animMotion>
                                  </p:childTnLst>
                                </p:cTn>
                              </p:par>
                              <p:par>
                                <p:cTn id="19" presetID="10" presetClass="entr" presetSubtype="0" fill="hold" grpId="0" nodeType="withEffect">
                                  <p:stCondLst>
                                    <p:cond delay="0"/>
                                  </p:stCondLst>
                                  <p:childTnLst>
                                    <p:set>
                                      <p:cBhvr>
                                        <p:cTn id="20" dur="1" fill="hold">
                                          <p:stCondLst>
                                            <p:cond delay="0"/>
                                          </p:stCondLst>
                                        </p:cTn>
                                        <p:tgtEl>
                                          <p:spTgt spid="84"/>
                                        </p:tgtEl>
                                        <p:attrNameLst>
                                          <p:attrName>style.visibility</p:attrName>
                                        </p:attrNameLst>
                                      </p:cBhvr>
                                      <p:to>
                                        <p:strVal val="visible"/>
                                      </p:to>
                                    </p:set>
                                    <p:animEffect transition="in" filter="fade">
                                      <p:cBhvr>
                                        <p:cTn id="21" dur="750"/>
                                        <p:tgtEl>
                                          <p:spTgt spid="84"/>
                                        </p:tgtEl>
                                      </p:cBhvr>
                                    </p:animEffect>
                                  </p:childTnLst>
                                </p:cTn>
                              </p:par>
                              <p:par>
                                <p:cTn id="22" presetID="63" presetClass="path" presetSubtype="0" decel="50000" fill="hold" grpId="1" nodeType="withEffect">
                                  <p:stCondLst>
                                    <p:cond delay="0"/>
                                  </p:stCondLst>
                                  <p:childTnLst>
                                    <p:animMotion origin="layout" path="M -0.01563 1.11111E-6 L 0.1108 1.11111E-6 " pathEditMode="relative" rAng="0" ptsTypes="AA">
                                      <p:cBhvr>
                                        <p:cTn id="23" dur="750" spd="-100000" fill="hold"/>
                                        <p:tgtEl>
                                          <p:spTgt spid="84"/>
                                        </p:tgtEl>
                                        <p:attrNameLst>
                                          <p:attrName>ppt_x</p:attrName>
                                          <p:attrName>ppt_y</p:attrName>
                                        </p:attrNameLst>
                                      </p:cBhvr>
                                      <p:rCtr x="6315" y="0"/>
                                    </p:animMotion>
                                  </p:childTnLst>
                                </p:cTn>
                              </p:par>
                              <p:par>
                                <p:cTn id="24" presetID="35" presetClass="path" presetSubtype="0" accel="50000" decel="50000" fill="hold" grpId="2" nodeType="withEffect">
                                  <p:stCondLst>
                                    <p:cond delay="750"/>
                                  </p:stCondLst>
                                  <p:childTnLst>
                                    <p:animMotion origin="layout" path="M -0.01563 1.11111E-6 L 4.79167E-6 1.11111E-6 " pathEditMode="relative" rAng="0" ptsTypes="AA">
                                      <p:cBhvr>
                                        <p:cTn id="25" dur="750" fill="hold"/>
                                        <p:tgtEl>
                                          <p:spTgt spid="84"/>
                                        </p:tgtEl>
                                        <p:attrNameLst>
                                          <p:attrName>ppt_x</p:attrName>
                                          <p:attrName>ppt_y</p:attrName>
                                        </p:attrNameLst>
                                      </p:cBhvr>
                                      <p:rCtr x="781" y="0"/>
                                    </p:animMotion>
                                  </p:childTnLst>
                                </p:cTn>
                              </p:par>
                              <p:par>
                                <p:cTn id="26" presetID="10" presetClass="entr" presetSubtype="0" fill="hold" nodeType="withEffect">
                                  <p:stCondLst>
                                    <p:cond delay="1500"/>
                                  </p:stCondLst>
                                  <p:childTnLst>
                                    <p:set>
                                      <p:cBhvr>
                                        <p:cTn id="27" dur="1" fill="hold">
                                          <p:stCondLst>
                                            <p:cond delay="0"/>
                                          </p:stCondLst>
                                        </p:cTn>
                                        <p:tgtEl>
                                          <p:spTgt spid="83"/>
                                        </p:tgtEl>
                                        <p:attrNameLst>
                                          <p:attrName>style.visibility</p:attrName>
                                        </p:attrNameLst>
                                      </p:cBhvr>
                                      <p:to>
                                        <p:strVal val="visible"/>
                                      </p:to>
                                    </p:set>
                                    <p:animEffect transition="in" filter="fade">
                                      <p:cBhvr>
                                        <p:cTn id="28" dur="750"/>
                                        <p:tgtEl>
                                          <p:spTgt spid="83"/>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750"/>
                                        <p:tgtEl>
                                          <p:spTgt spid="57"/>
                                        </p:tgtEl>
                                      </p:cBhvr>
                                    </p:animEffect>
                                  </p:childTnLst>
                                </p:cTn>
                              </p:par>
                              <p:par>
                                <p:cTn id="32" presetID="22" presetClass="entr" presetSubtype="2" fill="hold" grpId="0" nodeType="withEffect">
                                  <p:stCondLst>
                                    <p:cond delay="2000"/>
                                  </p:stCondLst>
                                  <p:childTnLst>
                                    <p:set>
                                      <p:cBhvr>
                                        <p:cTn id="33" dur="1" fill="hold">
                                          <p:stCondLst>
                                            <p:cond delay="0"/>
                                          </p:stCondLst>
                                        </p:cTn>
                                        <p:tgtEl>
                                          <p:spTgt spid="78"/>
                                        </p:tgtEl>
                                        <p:attrNameLst>
                                          <p:attrName>style.visibility</p:attrName>
                                        </p:attrNameLst>
                                      </p:cBhvr>
                                      <p:to>
                                        <p:strVal val="visible"/>
                                      </p:to>
                                    </p:set>
                                    <p:animEffect transition="in" filter="wipe(right)">
                                      <p:cBhvr>
                                        <p:cTn id="34" dur="750"/>
                                        <p:tgtEl>
                                          <p:spTgt spid="78"/>
                                        </p:tgtEl>
                                      </p:cBhvr>
                                    </p:animEffect>
                                  </p:childTnLst>
                                </p:cTn>
                              </p:par>
                              <p:par>
                                <p:cTn id="35" presetID="22" presetClass="entr" presetSubtype="2" fill="hold" grpId="0" nodeType="withEffect">
                                  <p:stCondLst>
                                    <p:cond delay="2000"/>
                                  </p:stCondLst>
                                  <p:childTnLst>
                                    <p:set>
                                      <p:cBhvr>
                                        <p:cTn id="36" dur="1" fill="hold">
                                          <p:stCondLst>
                                            <p:cond delay="0"/>
                                          </p:stCondLst>
                                        </p:cTn>
                                        <p:tgtEl>
                                          <p:spTgt spid="80"/>
                                        </p:tgtEl>
                                        <p:attrNameLst>
                                          <p:attrName>style.visibility</p:attrName>
                                        </p:attrNameLst>
                                      </p:cBhvr>
                                      <p:to>
                                        <p:strVal val="visible"/>
                                      </p:to>
                                    </p:set>
                                    <p:animEffect transition="in" filter="wipe(right)">
                                      <p:cBhvr>
                                        <p:cTn id="37" dur="750"/>
                                        <p:tgtEl>
                                          <p:spTgt spid="80"/>
                                        </p:tgtEl>
                                      </p:cBhvr>
                                    </p:animEffect>
                                  </p:childTnLst>
                                </p:cTn>
                              </p:par>
                              <p:par>
                                <p:cTn id="38" presetID="22" presetClass="entr" presetSubtype="8" fill="hold" grpId="0" nodeType="withEffect">
                                  <p:stCondLst>
                                    <p:cond delay="2000"/>
                                  </p:stCondLst>
                                  <p:childTnLst>
                                    <p:set>
                                      <p:cBhvr>
                                        <p:cTn id="39" dur="1" fill="hold">
                                          <p:stCondLst>
                                            <p:cond delay="0"/>
                                          </p:stCondLst>
                                        </p:cTn>
                                        <p:tgtEl>
                                          <p:spTgt spid="74"/>
                                        </p:tgtEl>
                                        <p:attrNameLst>
                                          <p:attrName>style.visibility</p:attrName>
                                        </p:attrNameLst>
                                      </p:cBhvr>
                                      <p:to>
                                        <p:strVal val="visible"/>
                                      </p:to>
                                    </p:set>
                                    <p:animEffect transition="in" filter="wipe(left)">
                                      <p:cBhvr>
                                        <p:cTn id="40" dur="750"/>
                                        <p:tgtEl>
                                          <p:spTgt spid="74"/>
                                        </p:tgtEl>
                                      </p:cBhvr>
                                    </p:animEffect>
                                  </p:childTnLst>
                                </p:cTn>
                              </p:par>
                              <p:par>
                                <p:cTn id="41" presetID="22" presetClass="entr" presetSubtype="8" fill="hold" grpId="0" nodeType="withEffect">
                                  <p:stCondLst>
                                    <p:cond delay="2000"/>
                                  </p:stCondLst>
                                  <p:childTnLst>
                                    <p:set>
                                      <p:cBhvr>
                                        <p:cTn id="42" dur="1" fill="hold">
                                          <p:stCondLst>
                                            <p:cond delay="0"/>
                                          </p:stCondLst>
                                        </p:cTn>
                                        <p:tgtEl>
                                          <p:spTgt spid="59"/>
                                        </p:tgtEl>
                                        <p:attrNameLst>
                                          <p:attrName>style.visibility</p:attrName>
                                        </p:attrNameLst>
                                      </p:cBhvr>
                                      <p:to>
                                        <p:strVal val="visible"/>
                                      </p:to>
                                    </p:set>
                                    <p:animEffect transition="in" filter="wipe(left)">
                                      <p:cBhvr>
                                        <p:cTn id="43" dur="750"/>
                                        <p:tgtEl>
                                          <p:spTgt spid="59"/>
                                        </p:tgtEl>
                                      </p:cBhvr>
                                    </p:animEffect>
                                  </p:childTnLst>
                                </p:cTn>
                              </p:par>
                              <p:par>
                                <p:cTn id="44" presetID="10" presetClass="entr" presetSubtype="0" fill="hold" grpId="0" nodeType="withEffect">
                                  <p:stCondLst>
                                    <p:cond delay="250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750"/>
                                        <p:tgtEl>
                                          <p:spTgt spid="58"/>
                                        </p:tgtEl>
                                      </p:cBhvr>
                                    </p:animEffect>
                                  </p:childTnLst>
                                </p:cTn>
                              </p:par>
                              <p:par>
                                <p:cTn id="47" presetID="10" presetClass="entr" presetSubtype="0" fill="hold" grpId="0" nodeType="withEffect">
                                  <p:stCondLst>
                                    <p:cond delay="2500"/>
                                  </p:stCondLst>
                                  <p:childTnLst>
                                    <p:set>
                                      <p:cBhvr>
                                        <p:cTn id="48" dur="1" fill="hold">
                                          <p:stCondLst>
                                            <p:cond delay="0"/>
                                          </p:stCondLst>
                                        </p:cTn>
                                        <p:tgtEl>
                                          <p:spTgt spid="77"/>
                                        </p:tgtEl>
                                        <p:attrNameLst>
                                          <p:attrName>style.visibility</p:attrName>
                                        </p:attrNameLst>
                                      </p:cBhvr>
                                      <p:to>
                                        <p:strVal val="visible"/>
                                      </p:to>
                                    </p:set>
                                    <p:animEffect transition="in" filter="fade">
                                      <p:cBhvr>
                                        <p:cTn id="49" dur="750"/>
                                        <p:tgtEl>
                                          <p:spTgt spid="77"/>
                                        </p:tgtEl>
                                      </p:cBhvr>
                                    </p:animEffect>
                                  </p:childTnLst>
                                </p:cTn>
                              </p:par>
                              <p:par>
                                <p:cTn id="50" presetID="10" presetClass="entr" presetSubtype="0" fill="hold" grpId="0" nodeType="withEffect">
                                  <p:stCondLst>
                                    <p:cond delay="2500"/>
                                  </p:stCondLst>
                                  <p:childTnLst>
                                    <p:set>
                                      <p:cBhvr>
                                        <p:cTn id="51" dur="1" fill="hold">
                                          <p:stCondLst>
                                            <p:cond delay="0"/>
                                          </p:stCondLst>
                                        </p:cTn>
                                        <p:tgtEl>
                                          <p:spTgt spid="79"/>
                                        </p:tgtEl>
                                        <p:attrNameLst>
                                          <p:attrName>style.visibility</p:attrName>
                                        </p:attrNameLst>
                                      </p:cBhvr>
                                      <p:to>
                                        <p:strVal val="visible"/>
                                      </p:to>
                                    </p:set>
                                    <p:animEffect transition="in" filter="fade">
                                      <p:cBhvr>
                                        <p:cTn id="52" dur="750"/>
                                        <p:tgtEl>
                                          <p:spTgt spid="79"/>
                                        </p:tgtEl>
                                      </p:cBhvr>
                                    </p:animEffect>
                                  </p:childTnLst>
                                </p:cTn>
                              </p:par>
                              <p:par>
                                <p:cTn id="53" presetID="10" presetClass="entr" presetSubtype="0" fill="hold" grpId="0" nodeType="withEffect">
                                  <p:stCondLst>
                                    <p:cond delay="2500"/>
                                  </p:stCondLst>
                                  <p:childTnLst>
                                    <p:set>
                                      <p:cBhvr>
                                        <p:cTn id="54" dur="1" fill="hold">
                                          <p:stCondLst>
                                            <p:cond delay="0"/>
                                          </p:stCondLst>
                                        </p:cTn>
                                        <p:tgtEl>
                                          <p:spTgt spid="73"/>
                                        </p:tgtEl>
                                        <p:attrNameLst>
                                          <p:attrName>style.visibility</p:attrName>
                                        </p:attrNameLst>
                                      </p:cBhvr>
                                      <p:to>
                                        <p:strVal val="visible"/>
                                      </p:to>
                                    </p:set>
                                    <p:animEffect transition="in" filter="fade">
                                      <p:cBhvr>
                                        <p:cTn id="55" dur="750"/>
                                        <p:tgtEl>
                                          <p:spTgt spid="73"/>
                                        </p:tgtEl>
                                      </p:cBhvr>
                                    </p:animEffect>
                                  </p:childTnLst>
                                </p:cTn>
                              </p:par>
                            </p:childTnLst>
                          </p:cTn>
                        </p:par>
                        <p:par>
                          <p:cTn id="56" fill="hold">
                            <p:stCondLst>
                              <p:cond delay="3250"/>
                            </p:stCondLst>
                            <p:childTnLst>
                              <p:par>
                                <p:cTn id="57" presetID="10" presetClass="entr" presetSubtype="0" fill="hold" grpId="0" nodeType="afterEffect">
                                  <p:stCondLst>
                                    <p:cond delay="0"/>
                                  </p:stCondLst>
                                  <p:childTnLst>
                                    <p:set>
                                      <p:cBhvr>
                                        <p:cTn id="58" dur="1" fill="hold">
                                          <p:stCondLst>
                                            <p:cond delay="0"/>
                                          </p:stCondLst>
                                        </p:cTn>
                                        <p:tgtEl>
                                          <p:spTgt spid="95"/>
                                        </p:tgtEl>
                                        <p:attrNameLst>
                                          <p:attrName>style.visibility</p:attrName>
                                        </p:attrNameLst>
                                      </p:cBhvr>
                                      <p:to>
                                        <p:strVal val="visible"/>
                                      </p:to>
                                    </p:set>
                                    <p:animEffect transition="in" filter="fade">
                                      <p:cBhvr>
                                        <p:cTn id="59" dur="75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P spid="60" grpId="2" animBg="1"/>
      <p:bldP spid="84" grpId="0" animBg="1"/>
      <p:bldP spid="84" grpId="1" animBg="1"/>
      <p:bldP spid="84" grpId="2" animBg="1"/>
      <p:bldP spid="57" grpId="0"/>
      <p:bldP spid="58" grpId="0"/>
      <p:bldP spid="59" grpId="0"/>
      <p:bldP spid="73" grpId="0"/>
      <p:bldP spid="74" grpId="0"/>
      <p:bldP spid="77" grpId="0"/>
      <p:bldP spid="78" grpId="0"/>
      <p:bldP spid="79" grpId="0"/>
      <p:bldP spid="80" grpId="0"/>
      <p:bldP spid="51" grpId="0"/>
      <p:bldP spid="51" grpId="1"/>
      <p:bldP spid="51" grpId="2"/>
      <p:bldP spid="9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1651062" y="1139696"/>
            <a:ext cx="5589704" cy="400110"/>
          </a:xfrm>
          <a:prstGeom prst="rect">
            <a:avLst/>
          </a:prstGeom>
          <a:noFill/>
        </p:spPr>
        <p:txBody>
          <a:bodyPr wrap="square" rtlCol="0">
            <a:spAutoFit/>
          </a:bodyPr>
          <a:lstStyle/>
          <a:p>
            <a:r>
              <a:rPr lang="zh-CN" altLang="en-US" sz="2000" dirty="0" smtClean="0">
                <a:solidFill>
                  <a:prstClr val="black">
                    <a:lumMod val="75000"/>
                    <a:lumOff val="25000"/>
                  </a:prstClr>
                </a:solidFill>
              </a:rPr>
              <a:t>测试固件</a:t>
            </a:r>
            <a:endParaRPr lang="zh-CN" altLang="en-US" sz="2000" dirty="0">
              <a:solidFill>
                <a:prstClr val="black">
                  <a:lumMod val="75000"/>
                  <a:lumOff val="25000"/>
                </a:prstClr>
              </a:solidFill>
            </a:endParaRPr>
          </a:p>
        </p:txBody>
      </p:sp>
      <p:sp>
        <p:nvSpPr>
          <p:cNvPr id="38" name="文本框 37"/>
          <p:cNvSpPr txBox="1"/>
          <p:nvPr/>
        </p:nvSpPr>
        <p:spPr>
          <a:xfrm>
            <a:off x="1342722" y="178376"/>
            <a:ext cx="6578533" cy="584775"/>
          </a:xfrm>
          <a:prstGeom prst="rect">
            <a:avLst/>
          </a:prstGeom>
          <a:noFill/>
        </p:spPr>
        <p:txBody>
          <a:bodyPr wrap="square" rtlCol="0">
            <a:spAutoFit/>
          </a:bodyPr>
          <a:lstStyle/>
          <a:p>
            <a:r>
              <a:rPr lang="zh-CN" altLang="en-US" sz="3200" dirty="0" smtClean="0">
                <a:solidFill>
                  <a:schemeClr val="tx1">
                    <a:lumMod val="75000"/>
                    <a:lumOff val="25000"/>
                  </a:schemeClr>
                </a:solidFill>
              </a:rPr>
              <a:t>自动化测试</a:t>
            </a:r>
            <a:endParaRPr lang="en-US" altLang="zh-CN" sz="3200" dirty="0">
              <a:solidFill>
                <a:prstClr val="black">
                  <a:lumMod val="75000"/>
                  <a:lumOff val="25000"/>
                </a:prstClr>
              </a:solidFill>
              <a:latin typeface="+mj-ea"/>
            </a:endParaRPr>
          </a:p>
        </p:txBody>
      </p:sp>
      <p:sp>
        <p:nvSpPr>
          <p:cNvPr id="46" name="矩形 4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1648047" y="967562"/>
            <a:ext cx="184731" cy="369332"/>
          </a:xfrm>
          <a:prstGeom prst="rect">
            <a:avLst/>
          </a:prstGeom>
          <a:noFill/>
        </p:spPr>
        <p:txBody>
          <a:bodyPr wrap="none" rtlCol="0">
            <a:spAutoFit/>
          </a:bodyPr>
          <a:lstStyle/>
          <a:p>
            <a:endParaRPr lang="en-US" dirty="0"/>
          </a:p>
        </p:txBody>
      </p:sp>
      <p:pic>
        <p:nvPicPr>
          <p:cNvPr id="11" name="Picture 10"/>
          <p:cNvPicPr>
            <a:picLocks noChangeAspect="1"/>
          </p:cNvPicPr>
          <p:nvPr/>
        </p:nvPicPr>
        <p:blipFill>
          <a:blip r:embed="rId4"/>
          <a:stretch>
            <a:fillRect/>
          </a:stretch>
        </p:blipFill>
        <p:spPr>
          <a:xfrm>
            <a:off x="1768980" y="1539806"/>
            <a:ext cx="10239154" cy="5195191"/>
          </a:xfrm>
          <a:prstGeom prst="rect">
            <a:avLst/>
          </a:prstGeom>
        </p:spPr>
      </p:pic>
    </p:spTree>
    <p:extLst>
      <p:ext uri="{BB962C8B-B14F-4D97-AF65-F5344CB8AC3E}">
        <p14:creationId xmlns:p14="http://schemas.microsoft.com/office/powerpoint/2010/main" val="2803818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750"/>
                                        <p:tgtEl>
                                          <p:spTgt spid="38"/>
                                        </p:tgtEl>
                                      </p:cBhvr>
                                    </p:animEffect>
                                  </p:childTnLst>
                                </p:cTn>
                              </p:par>
                              <p:par>
                                <p:cTn id="8" presetID="63" presetClass="path" presetSubtype="0" decel="50000" fill="hold" grpId="1" nodeType="withEffect">
                                  <p:stCondLst>
                                    <p:cond delay="0"/>
                                  </p:stCondLst>
                                  <p:childTnLst>
                                    <p:animMotion origin="layout" path="M 0.01523 1.48148E-6 L -0.10886 1.48148E-6 " pathEditMode="relative" rAng="0" ptsTypes="AA">
                                      <p:cBhvr>
                                        <p:cTn id="9" dur="750" spd="-100000" fill="hold"/>
                                        <p:tgtEl>
                                          <p:spTgt spid="38"/>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48148E-6 L 2.08333E-6 1.48148E-6 " pathEditMode="relative" rAng="0" ptsTypes="AA">
                                      <p:cBhvr>
                                        <p:cTn id="11" dur="750" fill="hold"/>
                                        <p:tgtEl>
                                          <p:spTgt spid="38"/>
                                        </p:tgtEl>
                                        <p:attrNameLst>
                                          <p:attrName>ppt_x</p:attrName>
                                          <p:attrName>ppt_y</p:attrName>
                                        </p:attrNameLst>
                                      </p:cBhvr>
                                      <p:rCtr x="-807" y="0"/>
                                    </p:animMotion>
                                  </p:childTnLst>
                                </p:cTn>
                              </p:par>
                              <p:par>
                                <p:cTn id="12" presetID="22" presetClass="entr" presetSubtype="8" fill="hold" grpId="0" nodeType="withEffect">
                                  <p:stCondLst>
                                    <p:cond delay="1500"/>
                                  </p:stCondLst>
                                  <p:childTnLst>
                                    <p:set>
                                      <p:cBhvr>
                                        <p:cTn id="13" dur="1" fill="hold">
                                          <p:stCondLst>
                                            <p:cond delay="0"/>
                                          </p:stCondLst>
                                        </p:cTn>
                                        <p:tgtEl>
                                          <p:spTgt spid="35"/>
                                        </p:tgtEl>
                                        <p:attrNameLst>
                                          <p:attrName>style.visibility</p:attrName>
                                        </p:attrNameLst>
                                      </p:cBhvr>
                                      <p:to>
                                        <p:strVal val="visible"/>
                                      </p:to>
                                    </p:set>
                                    <p:animEffect transition="in" filter="wipe(left)">
                                      <p:cBhvr>
                                        <p:cTn id="14" dur="750"/>
                                        <p:tgtEl>
                                          <p:spTgt spid="35"/>
                                        </p:tgtEl>
                                      </p:cBhvr>
                                    </p:animEffect>
                                  </p:childTnLst>
                                </p:cTn>
                              </p:par>
                            </p:childTnLst>
                          </p:cTn>
                        </p:par>
                        <p:par>
                          <p:cTn id="15" fill="hold">
                            <p:stCondLst>
                              <p:cond delay="2250"/>
                            </p:stCondLst>
                            <p:childTnLst>
                              <p:par>
                                <p:cTn id="16" presetID="10" presetClass="entr" presetSubtype="0" fill="hold" grpId="0" nodeType="after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par>
                                <p:cTn id="19" presetID="3" presetClass="entr" presetSubtype="5"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vertical)">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8" grpId="0"/>
      <p:bldP spid="38" grpId="1"/>
      <p:bldP spid="38" grpId="2"/>
      <p:bldP spid="4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1651062" y="1139696"/>
            <a:ext cx="5589704" cy="400110"/>
          </a:xfrm>
          <a:prstGeom prst="rect">
            <a:avLst/>
          </a:prstGeom>
          <a:noFill/>
        </p:spPr>
        <p:txBody>
          <a:bodyPr wrap="square" rtlCol="0">
            <a:spAutoFit/>
          </a:bodyPr>
          <a:lstStyle/>
          <a:p>
            <a:r>
              <a:rPr lang="zh-CN" altLang="en-US" sz="2000" dirty="0" smtClean="0">
                <a:solidFill>
                  <a:prstClr val="black">
                    <a:lumMod val="75000"/>
                    <a:lumOff val="25000"/>
                  </a:prstClr>
                </a:solidFill>
              </a:rPr>
              <a:t>测试用例</a:t>
            </a:r>
            <a:endParaRPr lang="zh-CN" altLang="en-US" sz="2000" dirty="0">
              <a:solidFill>
                <a:prstClr val="black">
                  <a:lumMod val="75000"/>
                  <a:lumOff val="25000"/>
                </a:prstClr>
              </a:solidFill>
            </a:endParaRPr>
          </a:p>
        </p:txBody>
      </p:sp>
      <p:sp>
        <p:nvSpPr>
          <p:cNvPr id="38" name="文本框 37"/>
          <p:cNvSpPr txBox="1"/>
          <p:nvPr/>
        </p:nvSpPr>
        <p:spPr>
          <a:xfrm>
            <a:off x="1342722" y="178376"/>
            <a:ext cx="6578533" cy="584775"/>
          </a:xfrm>
          <a:prstGeom prst="rect">
            <a:avLst/>
          </a:prstGeom>
          <a:noFill/>
        </p:spPr>
        <p:txBody>
          <a:bodyPr wrap="square" rtlCol="0">
            <a:spAutoFit/>
          </a:bodyPr>
          <a:lstStyle/>
          <a:p>
            <a:r>
              <a:rPr lang="zh-CN" altLang="en-US" sz="3200" dirty="0" smtClean="0">
                <a:solidFill>
                  <a:schemeClr val="tx1">
                    <a:lumMod val="75000"/>
                    <a:lumOff val="25000"/>
                  </a:schemeClr>
                </a:solidFill>
              </a:rPr>
              <a:t>自动化测试</a:t>
            </a:r>
            <a:endParaRPr lang="en-US" altLang="zh-CN" sz="3200" dirty="0">
              <a:solidFill>
                <a:prstClr val="black">
                  <a:lumMod val="75000"/>
                  <a:lumOff val="25000"/>
                </a:prstClr>
              </a:solidFill>
              <a:latin typeface="+mj-ea"/>
            </a:endParaRPr>
          </a:p>
        </p:txBody>
      </p:sp>
      <p:sp>
        <p:nvSpPr>
          <p:cNvPr id="46" name="矩形 4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1648047" y="967562"/>
            <a:ext cx="184731" cy="369332"/>
          </a:xfrm>
          <a:prstGeom prst="rect">
            <a:avLst/>
          </a:prstGeom>
          <a:noFill/>
        </p:spPr>
        <p:txBody>
          <a:bodyPr wrap="none" rtlCol="0">
            <a:spAutoFit/>
          </a:bodyPr>
          <a:lstStyle/>
          <a:p>
            <a:endParaRPr lang="en-US" dirty="0"/>
          </a:p>
        </p:txBody>
      </p:sp>
      <p:pic>
        <p:nvPicPr>
          <p:cNvPr id="2" name="Picture 1"/>
          <p:cNvPicPr>
            <a:picLocks noChangeAspect="1"/>
          </p:cNvPicPr>
          <p:nvPr/>
        </p:nvPicPr>
        <p:blipFill>
          <a:blip r:embed="rId4"/>
          <a:stretch>
            <a:fillRect/>
          </a:stretch>
        </p:blipFill>
        <p:spPr>
          <a:xfrm>
            <a:off x="1740412" y="1539807"/>
            <a:ext cx="9732118" cy="5138788"/>
          </a:xfrm>
          <a:prstGeom prst="rect">
            <a:avLst/>
          </a:prstGeom>
        </p:spPr>
      </p:pic>
    </p:spTree>
    <p:extLst>
      <p:ext uri="{BB962C8B-B14F-4D97-AF65-F5344CB8AC3E}">
        <p14:creationId xmlns:p14="http://schemas.microsoft.com/office/powerpoint/2010/main" val="334519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750"/>
                                        <p:tgtEl>
                                          <p:spTgt spid="38"/>
                                        </p:tgtEl>
                                      </p:cBhvr>
                                    </p:animEffect>
                                  </p:childTnLst>
                                </p:cTn>
                              </p:par>
                              <p:par>
                                <p:cTn id="8" presetID="63" presetClass="path" presetSubtype="0" decel="50000" fill="hold" grpId="1" nodeType="withEffect">
                                  <p:stCondLst>
                                    <p:cond delay="0"/>
                                  </p:stCondLst>
                                  <p:childTnLst>
                                    <p:animMotion origin="layout" path="M 0.01523 1.48148E-6 L -0.10886 1.48148E-6 " pathEditMode="relative" rAng="0" ptsTypes="AA">
                                      <p:cBhvr>
                                        <p:cTn id="9" dur="750" spd="-100000" fill="hold"/>
                                        <p:tgtEl>
                                          <p:spTgt spid="38"/>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48148E-6 L 2.08333E-6 1.48148E-6 " pathEditMode="relative" rAng="0" ptsTypes="AA">
                                      <p:cBhvr>
                                        <p:cTn id="11" dur="750" fill="hold"/>
                                        <p:tgtEl>
                                          <p:spTgt spid="38"/>
                                        </p:tgtEl>
                                        <p:attrNameLst>
                                          <p:attrName>ppt_x</p:attrName>
                                          <p:attrName>ppt_y</p:attrName>
                                        </p:attrNameLst>
                                      </p:cBhvr>
                                      <p:rCtr x="-807" y="0"/>
                                    </p:animMotion>
                                  </p:childTnLst>
                                </p:cTn>
                              </p:par>
                              <p:par>
                                <p:cTn id="12" presetID="22" presetClass="entr" presetSubtype="8" fill="hold" grpId="0" nodeType="withEffect">
                                  <p:stCondLst>
                                    <p:cond delay="1500"/>
                                  </p:stCondLst>
                                  <p:childTnLst>
                                    <p:set>
                                      <p:cBhvr>
                                        <p:cTn id="13" dur="1" fill="hold">
                                          <p:stCondLst>
                                            <p:cond delay="0"/>
                                          </p:stCondLst>
                                        </p:cTn>
                                        <p:tgtEl>
                                          <p:spTgt spid="35"/>
                                        </p:tgtEl>
                                        <p:attrNameLst>
                                          <p:attrName>style.visibility</p:attrName>
                                        </p:attrNameLst>
                                      </p:cBhvr>
                                      <p:to>
                                        <p:strVal val="visible"/>
                                      </p:to>
                                    </p:set>
                                    <p:animEffect transition="in" filter="wipe(left)">
                                      <p:cBhvr>
                                        <p:cTn id="14" dur="750"/>
                                        <p:tgtEl>
                                          <p:spTgt spid="35"/>
                                        </p:tgtEl>
                                      </p:cBhvr>
                                    </p:animEffect>
                                  </p:childTnLst>
                                </p:cTn>
                              </p:par>
                            </p:childTnLst>
                          </p:cTn>
                        </p:par>
                        <p:par>
                          <p:cTn id="15" fill="hold">
                            <p:stCondLst>
                              <p:cond delay="2250"/>
                            </p:stCondLst>
                            <p:childTnLst>
                              <p:par>
                                <p:cTn id="16" presetID="10" presetClass="entr" presetSubtype="0" fill="hold" grpId="0" nodeType="after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par>
                                <p:cTn id="19" presetID="3" presetClass="entr" presetSubtype="5"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vertic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8" grpId="0"/>
      <p:bldP spid="38" grpId="1"/>
      <p:bldP spid="38" grpId="2"/>
      <p:bldP spid="4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1651062" y="1139696"/>
            <a:ext cx="5589704" cy="400110"/>
          </a:xfrm>
          <a:prstGeom prst="rect">
            <a:avLst/>
          </a:prstGeom>
          <a:noFill/>
        </p:spPr>
        <p:txBody>
          <a:bodyPr wrap="square" rtlCol="0">
            <a:spAutoFit/>
          </a:bodyPr>
          <a:lstStyle/>
          <a:p>
            <a:r>
              <a:rPr lang="zh-CN" altLang="en-US" sz="2000" dirty="0" smtClean="0">
                <a:solidFill>
                  <a:prstClr val="black">
                    <a:lumMod val="75000"/>
                    <a:lumOff val="25000"/>
                  </a:prstClr>
                </a:solidFill>
              </a:rPr>
              <a:t>测试套件</a:t>
            </a:r>
            <a:endParaRPr lang="zh-CN" altLang="en-US" sz="2000" dirty="0">
              <a:solidFill>
                <a:prstClr val="black">
                  <a:lumMod val="75000"/>
                  <a:lumOff val="25000"/>
                </a:prstClr>
              </a:solidFill>
            </a:endParaRPr>
          </a:p>
        </p:txBody>
      </p:sp>
      <p:sp>
        <p:nvSpPr>
          <p:cNvPr id="38" name="文本框 37"/>
          <p:cNvSpPr txBox="1"/>
          <p:nvPr/>
        </p:nvSpPr>
        <p:spPr>
          <a:xfrm>
            <a:off x="1342722" y="178376"/>
            <a:ext cx="6578533" cy="584775"/>
          </a:xfrm>
          <a:prstGeom prst="rect">
            <a:avLst/>
          </a:prstGeom>
          <a:noFill/>
        </p:spPr>
        <p:txBody>
          <a:bodyPr wrap="square" rtlCol="0">
            <a:spAutoFit/>
          </a:bodyPr>
          <a:lstStyle/>
          <a:p>
            <a:r>
              <a:rPr lang="zh-CN" altLang="en-US" sz="3200" dirty="0" smtClean="0">
                <a:solidFill>
                  <a:schemeClr val="tx1">
                    <a:lumMod val="75000"/>
                    <a:lumOff val="25000"/>
                  </a:schemeClr>
                </a:solidFill>
              </a:rPr>
              <a:t>自动化测试</a:t>
            </a:r>
            <a:endParaRPr lang="en-US" altLang="zh-CN" sz="3200" dirty="0">
              <a:solidFill>
                <a:prstClr val="black">
                  <a:lumMod val="75000"/>
                  <a:lumOff val="25000"/>
                </a:prstClr>
              </a:solidFill>
              <a:latin typeface="+mj-ea"/>
            </a:endParaRPr>
          </a:p>
        </p:txBody>
      </p:sp>
      <p:sp>
        <p:nvSpPr>
          <p:cNvPr id="46" name="矩形 4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1648047" y="967562"/>
            <a:ext cx="184731" cy="369332"/>
          </a:xfrm>
          <a:prstGeom prst="rect">
            <a:avLst/>
          </a:prstGeom>
          <a:noFill/>
        </p:spPr>
        <p:txBody>
          <a:bodyPr wrap="none" rtlCol="0">
            <a:spAutoFit/>
          </a:bodyPr>
          <a:lstStyle/>
          <a:p>
            <a:endParaRPr lang="en-US" dirty="0"/>
          </a:p>
        </p:txBody>
      </p:sp>
      <p:pic>
        <p:nvPicPr>
          <p:cNvPr id="4" name="Picture 3"/>
          <p:cNvPicPr>
            <a:picLocks noChangeAspect="1"/>
          </p:cNvPicPr>
          <p:nvPr/>
        </p:nvPicPr>
        <p:blipFill>
          <a:blip r:embed="rId4"/>
          <a:stretch>
            <a:fillRect/>
          </a:stretch>
        </p:blipFill>
        <p:spPr>
          <a:xfrm>
            <a:off x="1740412" y="1539805"/>
            <a:ext cx="10257481" cy="5179971"/>
          </a:xfrm>
          <a:prstGeom prst="rect">
            <a:avLst/>
          </a:prstGeom>
        </p:spPr>
      </p:pic>
    </p:spTree>
    <p:extLst>
      <p:ext uri="{BB962C8B-B14F-4D97-AF65-F5344CB8AC3E}">
        <p14:creationId xmlns:p14="http://schemas.microsoft.com/office/powerpoint/2010/main" val="1286468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750"/>
                                        <p:tgtEl>
                                          <p:spTgt spid="38"/>
                                        </p:tgtEl>
                                      </p:cBhvr>
                                    </p:animEffect>
                                  </p:childTnLst>
                                </p:cTn>
                              </p:par>
                              <p:par>
                                <p:cTn id="8" presetID="63" presetClass="path" presetSubtype="0" decel="50000" fill="hold" grpId="1" nodeType="withEffect">
                                  <p:stCondLst>
                                    <p:cond delay="0"/>
                                  </p:stCondLst>
                                  <p:childTnLst>
                                    <p:animMotion origin="layout" path="M 0.01523 1.48148E-6 L -0.10886 1.48148E-6 " pathEditMode="relative" rAng="0" ptsTypes="AA">
                                      <p:cBhvr>
                                        <p:cTn id="9" dur="750" spd="-100000" fill="hold"/>
                                        <p:tgtEl>
                                          <p:spTgt spid="38"/>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48148E-6 L 2.08333E-6 1.48148E-6 " pathEditMode="relative" rAng="0" ptsTypes="AA">
                                      <p:cBhvr>
                                        <p:cTn id="11" dur="750" fill="hold"/>
                                        <p:tgtEl>
                                          <p:spTgt spid="38"/>
                                        </p:tgtEl>
                                        <p:attrNameLst>
                                          <p:attrName>ppt_x</p:attrName>
                                          <p:attrName>ppt_y</p:attrName>
                                        </p:attrNameLst>
                                      </p:cBhvr>
                                      <p:rCtr x="-807" y="0"/>
                                    </p:animMotion>
                                  </p:childTnLst>
                                </p:cTn>
                              </p:par>
                              <p:par>
                                <p:cTn id="12" presetID="22" presetClass="entr" presetSubtype="8" fill="hold" grpId="0" nodeType="withEffect">
                                  <p:stCondLst>
                                    <p:cond delay="1500"/>
                                  </p:stCondLst>
                                  <p:childTnLst>
                                    <p:set>
                                      <p:cBhvr>
                                        <p:cTn id="13" dur="1" fill="hold">
                                          <p:stCondLst>
                                            <p:cond delay="0"/>
                                          </p:stCondLst>
                                        </p:cTn>
                                        <p:tgtEl>
                                          <p:spTgt spid="35"/>
                                        </p:tgtEl>
                                        <p:attrNameLst>
                                          <p:attrName>style.visibility</p:attrName>
                                        </p:attrNameLst>
                                      </p:cBhvr>
                                      <p:to>
                                        <p:strVal val="visible"/>
                                      </p:to>
                                    </p:set>
                                    <p:animEffect transition="in" filter="wipe(left)">
                                      <p:cBhvr>
                                        <p:cTn id="14" dur="750"/>
                                        <p:tgtEl>
                                          <p:spTgt spid="35"/>
                                        </p:tgtEl>
                                      </p:cBhvr>
                                    </p:animEffect>
                                  </p:childTnLst>
                                </p:cTn>
                              </p:par>
                            </p:childTnLst>
                          </p:cTn>
                        </p:par>
                        <p:par>
                          <p:cTn id="15" fill="hold">
                            <p:stCondLst>
                              <p:cond delay="2250"/>
                            </p:stCondLst>
                            <p:childTnLst>
                              <p:par>
                                <p:cTn id="16" presetID="10" presetClass="entr" presetSubtype="0" fill="hold" grpId="0" nodeType="after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par>
                                <p:cTn id="19" presetID="3" presetClass="entr" presetSubtype="5"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linds(vertical)">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8" grpId="0"/>
      <p:bldP spid="38" grpId="1"/>
      <p:bldP spid="38" grpId="2"/>
      <p:bldP spid="4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1651062" y="1139696"/>
            <a:ext cx="5589704" cy="400110"/>
          </a:xfrm>
          <a:prstGeom prst="rect">
            <a:avLst/>
          </a:prstGeom>
          <a:noFill/>
        </p:spPr>
        <p:txBody>
          <a:bodyPr wrap="square" rtlCol="0">
            <a:spAutoFit/>
          </a:bodyPr>
          <a:lstStyle/>
          <a:p>
            <a:r>
              <a:rPr lang="zh-CN" altLang="en-US" sz="2000" dirty="0" smtClean="0">
                <a:solidFill>
                  <a:prstClr val="black">
                    <a:lumMod val="75000"/>
                    <a:lumOff val="25000"/>
                  </a:prstClr>
                </a:solidFill>
              </a:rPr>
              <a:t>测试运行器</a:t>
            </a:r>
            <a:endParaRPr lang="zh-CN" altLang="en-US" sz="2000" dirty="0">
              <a:solidFill>
                <a:prstClr val="black">
                  <a:lumMod val="75000"/>
                  <a:lumOff val="25000"/>
                </a:prstClr>
              </a:solidFill>
            </a:endParaRPr>
          </a:p>
        </p:txBody>
      </p:sp>
      <p:sp>
        <p:nvSpPr>
          <p:cNvPr id="38" name="文本框 37"/>
          <p:cNvSpPr txBox="1"/>
          <p:nvPr/>
        </p:nvSpPr>
        <p:spPr>
          <a:xfrm>
            <a:off x="1342722" y="178376"/>
            <a:ext cx="6578533" cy="584775"/>
          </a:xfrm>
          <a:prstGeom prst="rect">
            <a:avLst/>
          </a:prstGeom>
          <a:noFill/>
        </p:spPr>
        <p:txBody>
          <a:bodyPr wrap="square" rtlCol="0">
            <a:spAutoFit/>
          </a:bodyPr>
          <a:lstStyle/>
          <a:p>
            <a:r>
              <a:rPr lang="zh-CN" altLang="en-US" sz="3200" dirty="0" smtClean="0">
                <a:solidFill>
                  <a:schemeClr val="tx1">
                    <a:lumMod val="75000"/>
                    <a:lumOff val="25000"/>
                  </a:schemeClr>
                </a:solidFill>
              </a:rPr>
              <a:t>自动化测试</a:t>
            </a:r>
            <a:endParaRPr lang="en-US" altLang="zh-CN" sz="3200" dirty="0">
              <a:solidFill>
                <a:prstClr val="black">
                  <a:lumMod val="75000"/>
                  <a:lumOff val="25000"/>
                </a:prstClr>
              </a:solidFill>
              <a:latin typeface="+mj-ea"/>
            </a:endParaRPr>
          </a:p>
        </p:txBody>
      </p:sp>
      <p:sp>
        <p:nvSpPr>
          <p:cNvPr id="46" name="矩形 4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1648047" y="967562"/>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4"/>
          <a:stretch>
            <a:fillRect/>
          </a:stretch>
        </p:blipFill>
        <p:spPr>
          <a:xfrm>
            <a:off x="1740412" y="1539805"/>
            <a:ext cx="9535524" cy="5063013"/>
          </a:xfrm>
          <a:prstGeom prst="rect">
            <a:avLst/>
          </a:prstGeom>
        </p:spPr>
      </p:pic>
    </p:spTree>
    <p:extLst>
      <p:ext uri="{BB962C8B-B14F-4D97-AF65-F5344CB8AC3E}">
        <p14:creationId xmlns:p14="http://schemas.microsoft.com/office/powerpoint/2010/main" val="224158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750"/>
                                        <p:tgtEl>
                                          <p:spTgt spid="38"/>
                                        </p:tgtEl>
                                      </p:cBhvr>
                                    </p:animEffect>
                                  </p:childTnLst>
                                </p:cTn>
                              </p:par>
                              <p:par>
                                <p:cTn id="8" presetID="63" presetClass="path" presetSubtype="0" decel="50000" fill="hold" grpId="1" nodeType="withEffect">
                                  <p:stCondLst>
                                    <p:cond delay="0"/>
                                  </p:stCondLst>
                                  <p:childTnLst>
                                    <p:animMotion origin="layout" path="M 0.01523 1.48148E-6 L -0.10886 1.48148E-6 " pathEditMode="relative" rAng="0" ptsTypes="AA">
                                      <p:cBhvr>
                                        <p:cTn id="9" dur="750" spd="-100000" fill="hold"/>
                                        <p:tgtEl>
                                          <p:spTgt spid="38"/>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48148E-6 L 2.08333E-6 1.48148E-6 " pathEditMode="relative" rAng="0" ptsTypes="AA">
                                      <p:cBhvr>
                                        <p:cTn id="11" dur="750" fill="hold"/>
                                        <p:tgtEl>
                                          <p:spTgt spid="38"/>
                                        </p:tgtEl>
                                        <p:attrNameLst>
                                          <p:attrName>ppt_x</p:attrName>
                                          <p:attrName>ppt_y</p:attrName>
                                        </p:attrNameLst>
                                      </p:cBhvr>
                                      <p:rCtr x="-807" y="0"/>
                                    </p:animMotion>
                                  </p:childTnLst>
                                </p:cTn>
                              </p:par>
                              <p:par>
                                <p:cTn id="12" presetID="22" presetClass="entr" presetSubtype="8" fill="hold" grpId="0" nodeType="withEffect">
                                  <p:stCondLst>
                                    <p:cond delay="1500"/>
                                  </p:stCondLst>
                                  <p:childTnLst>
                                    <p:set>
                                      <p:cBhvr>
                                        <p:cTn id="13" dur="1" fill="hold">
                                          <p:stCondLst>
                                            <p:cond delay="0"/>
                                          </p:stCondLst>
                                        </p:cTn>
                                        <p:tgtEl>
                                          <p:spTgt spid="35"/>
                                        </p:tgtEl>
                                        <p:attrNameLst>
                                          <p:attrName>style.visibility</p:attrName>
                                        </p:attrNameLst>
                                      </p:cBhvr>
                                      <p:to>
                                        <p:strVal val="visible"/>
                                      </p:to>
                                    </p:set>
                                    <p:animEffect transition="in" filter="wipe(left)">
                                      <p:cBhvr>
                                        <p:cTn id="14" dur="750"/>
                                        <p:tgtEl>
                                          <p:spTgt spid="35"/>
                                        </p:tgtEl>
                                      </p:cBhvr>
                                    </p:animEffect>
                                  </p:childTnLst>
                                </p:cTn>
                              </p:par>
                            </p:childTnLst>
                          </p:cTn>
                        </p:par>
                        <p:par>
                          <p:cTn id="15" fill="hold">
                            <p:stCondLst>
                              <p:cond delay="2250"/>
                            </p:stCondLst>
                            <p:childTnLst>
                              <p:par>
                                <p:cTn id="16" presetID="10" presetClass="entr" presetSubtype="0" fill="hold" grpId="0" nodeType="after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8" grpId="0"/>
      <p:bldP spid="38" grpId="1"/>
      <p:bldP spid="38" grpId="2"/>
      <p:bldP spid="4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圆角矩形 59"/>
          <p:cNvSpPr>
            <a:spLocks noChangeAspect="1"/>
          </p:cNvSpPr>
          <p:nvPr/>
        </p:nvSpPr>
        <p:spPr>
          <a:xfrm rot="2700000">
            <a:off x="4888702" y="2543644"/>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5430603" y="3064368"/>
            <a:ext cx="1409370" cy="1409368"/>
          </a:xfrm>
          <a:prstGeom prst="ellipse">
            <a:avLst/>
          </a:prstGeom>
          <a:solidFill>
            <a:schemeClr val="bg1"/>
          </a:solidFill>
          <a:ln w="15875">
            <a:noFill/>
          </a:ln>
          <a:effectLst>
            <a:outerShdw blurRad="584200" sx="108000" sy="108000" algn="ctr" rotWithShape="0">
              <a:schemeClr val="bg1">
                <a:lumMod val="75000"/>
                <a:alpha val="3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4802805" y="3568997"/>
            <a:ext cx="2600738" cy="400110"/>
          </a:xfrm>
          <a:prstGeom prst="rect">
            <a:avLst/>
          </a:prstGeom>
          <a:noFill/>
        </p:spPr>
        <p:txBody>
          <a:bodyPr wrap="square" rtlCol="0">
            <a:spAutoFit/>
          </a:bodyPr>
          <a:lstStyle/>
          <a:p>
            <a:pPr algn="ctr"/>
            <a:r>
              <a:rPr lang="zh-CN" altLang="en-US" sz="2000" dirty="0">
                <a:solidFill>
                  <a:srgbClr val="E94236"/>
                </a:solidFill>
              </a:rPr>
              <a:t>常见的并发问题</a:t>
            </a:r>
            <a:endParaRPr lang="en-US" altLang="zh-CN" sz="2000" dirty="0">
              <a:solidFill>
                <a:srgbClr val="E94236"/>
              </a:solidFill>
            </a:endParaRPr>
          </a:p>
        </p:txBody>
      </p:sp>
      <p:sp>
        <p:nvSpPr>
          <p:cNvPr id="58" name="文本框 57"/>
          <p:cNvSpPr txBox="1"/>
          <p:nvPr/>
        </p:nvSpPr>
        <p:spPr>
          <a:xfrm>
            <a:off x="7521311" y="2511725"/>
            <a:ext cx="3518635" cy="295145"/>
          </a:xfrm>
          <a:prstGeom prst="rect">
            <a:avLst/>
          </a:prstGeom>
          <a:noFill/>
        </p:spPr>
        <p:txBody>
          <a:bodyPr wrap="square" rtlCol="0">
            <a:spAutoFit/>
          </a:bodyPr>
          <a:lstStyle/>
          <a:p>
            <a:pPr>
              <a:lnSpc>
                <a:spcPct val="120000"/>
              </a:lnSpc>
            </a:pPr>
            <a:r>
              <a:rPr lang="zh-CN" altLang="en-US" sz="1200" dirty="0" smtClean="0">
                <a:solidFill>
                  <a:schemeClr val="tx1">
                    <a:lumMod val="75000"/>
                    <a:lumOff val="25000"/>
                  </a:schemeClr>
                </a:solidFill>
                <a:latin typeface="+mn-ea"/>
              </a:rPr>
              <a:t>由条件边界引发的问题</a:t>
            </a:r>
            <a:endParaRPr lang="en-US" altLang="zh-CN" sz="1200" dirty="0">
              <a:solidFill>
                <a:schemeClr val="tx1">
                  <a:lumMod val="75000"/>
                  <a:lumOff val="25000"/>
                </a:schemeClr>
              </a:solidFill>
              <a:latin typeface="+mn-ea"/>
            </a:endParaRPr>
          </a:p>
        </p:txBody>
      </p:sp>
      <p:sp>
        <p:nvSpPr>
          <p:cNvPr id="59" name="文本框 58"/>
          <p:cNvSpPr txBox="1"/>
          <p:nvPr/>
        </p:nvSpPr>
        <p:spPr>
          <a:xfrm>
            <a:off x="7521311" y="2220083"/>
            <a:ext cx="2194469" cy="338554"/>
          </a:xfrm>
          <a:prstGeom prst="rect">
            <a:avLst/>
          </a:prstGeom>
          <a:noFill/>
        </p:spPr>
        <p:txBody>
          <a:bodyPr wrap="square" rtlCol="0">
            <a:spAutoFit/>
          </a:bodyPr>
          <a:lstStyle/>
          <a:p>
            <a:r>
              <a:rPr lang="zh-CN" altLang="en-US" sz="1600" dirty="0" smtClean="0">
                <a:solidFill>
                  <a:srgbClr val="4384F1"/>
                </a:solidFill>
              </a:rPr>
              <a:t>极限值并发问题</a:t>
            </a:r>
            <a:endParaRPr lang="zh-CN" altLang="en-US" sz="1600" dirty="0">
              <a:solidFill>
                <a:srgbClr val="4384F1"/>
              </a:solidFill>
            </a:endParaRPr>
          </a:p>
        </p:txBody>
      </p:sp>
      <p:sp>
        <p:nvSpPr>
          <p:cNvPr id="73" name="文本框 72"/>
          <p:cNvSpPr txBox="1"/>
          <p:nvPr/>
        </p:nvSpPr>
        <p:spPr>
          <a:xfrm>
            <a:off x="7590879" y="4684333"/>
            <a:ext cx="3518635" cy="295145"/>
          </a:xfrm>
          <a:prstGeom prst="rect">
            <a:avLst/>
          </a:prstGeom>
          <a:noFill/>
        </p:spPr>
        <p:txBody>
          <a:bodyPr wrap="square" rtlCol="0">
            <a:spAutoFit/>
          </a:bodyPr>
          <a:lstStyle/>
          <a:p>
            <a:pPr>
              <a:lnSpc>
                <a:spcPct val="120000"/>
              </a:lnSpc>
            </a:pPr>
            <a:r>
              <a:rPr lang="zh-CN" altLang="en-US" sz="1200" dirty="0" smtClean="0">
                <a:solidFill>
                  <a:schemeClr val="tx1">
                    <a:lumMod val="75000"/>
                    <a:lumOff val="25000"/>
                  </a:schemeClr>
                </a:solidFill>
                <a:latin typeface="+mn-ea"/>
              </a:rPr>
              <a:t>类似于系统健壮性测试</a:t>
            </a:r>
            <a:endParaRPr lang="en-US" altLang="zh-CN" sz="1200" dirty="0">
              <a:solidFill>
                <a:schemeClr val="tx1">
                  <a:lumMod val="75000"/>
                  <a:lumOff val="25000"/>
                </a:schemeClr>
              </a:solidFill>
              <a:latin typeface="+mn-ea"/>
            </a:endParaRPr>
          </a:p>
        </p:txBody>
      </p:sp>
      <p:sp>
        <p:nvSpPr>
          <p:cNvPr id="74" name="文本框 73"/>
          <p:cNvSpPr txBox="1"/>
          <p:nvPr/>
        </p:nvSpPr>
        <p:spPr>
          <a:xfrm>
            <a:off x="7590879" y="4392691"/>
            <a:ext cx="2925837" cy="338554"/>
          </a:xfrm>
          <a:prstGeom prst="rect">
            <a:avLst/>
          </a:prstGeom>
          <a:noFill/>
        </p:spPr>
        <p:txBody>
          <a:bodyPr wrap="square" rtlCol="0">
            <a:spAutoFit/>
          </a:bodyPr>
          <a:lstStyle/>
          <a:p>
            <a:r>
              <a:rPr lang="zh-CN" altLang="en-US" sz="1600" smtClean="0">
                <a:solidFill>
                  <a:srgbClr val="4384F1"/>
                </a:solidFill>
              </a:rPr>
              <a:t>异常数据干扰并发的问题</a:t>
            </a:r>
            <a:endParaRPr lang="zh-CN" altLang="en-US" sz="1600" dirty="0">
              <a:solidFill>
                <a:srgbClr val="4384F1"/>
              </a:solidFill>
            </a:endParaRPr>
          </a:p>
        </p:txBody>
      </p:sp>
      <p:sp>
        <p:nvSpPr>
          <p:cNvPr id="77" name="文本框 76"/>
          <p:cNvSpPr txBox="1"/>
          <p:nvPr/>
        </p:nvSpPr>
        <p:spPr>
          <a:xfrm>
            <a:off x="1032948" y="2511725"/>
            <a:ext cx="3518635" cy="295145"/>
          </a:xfrm>
          <a:prstGeom prst="rect">
            <a:avLst/>
          </a:prstGeom>
          <a:noFill/>
        </p:spPr>
        <p:txBody>
          <a:bodyPr wrap="square" rtlCol="0">
            <a:spAutoFit/>
          </a:bodyPr>
          <a:lstStyle/>
          <a:p>
            <a:pPr algn="r">
              <a:lnSpc>
                <a:spcPct val="120000"/>
              </a:lnSpc>
            </a:pPr>
            <a:r>
              <a:rPr lang="zh-CN" altLang="en-US" sz="1200" dirty="0" smtClean="0">
                <a:solidFill>
                  <a:schemeClr val="tx1">
                    <a:lumMod val="75000"/>
                    <a:lumOff val="25000"/>
                  </a:schemeClr>
                </a:solidFill>
                <a:latin typeface="+mn-ea"/>
              </a:rPr>
              <a:t>由事务特性遭破坏而导致的问题</a:t>
            </a:r>
            <a:endParaRPr lang="en-US" altLang="zh-CN" sz="1200" dirty="0">
              <a:solidFill>
                <a:schemeClr val="tx1">
                  <a:lumMod val="75000"/>
                  <a:lumOff val="25000"/>
                </a:schemeClr>
              </a:solidFill>
              <a:latin typeface="+mn-ea"/>
            </a:endParaRPr>
          </a:p>
        </p:txBody>
      </p:sp>
      <p:sp>
        <p:nvSpPr>
          <p:cNvPr id="78" name="文本框 77"/>
          <p:cNvSpPr txBox="1"/>
          <p:nvPr/>
        </p:nvSpPr>
        <p:spPr>
          <a:xfrm>
            <a:off x="2357114" y="2220083"/>
            <a:ext cx="2194469" cy="338554"/>
          </a:xfrm>
          <a:prstGeom prst="rect">
            <a:avLst/>
          </a:prstGeom>
          <a:noFill/>
        </p:spPr>
        <p:txBody>
          <a:bodyPr wrap="square" rtlCol="0">
            <a:spAutoFit/>
          </a:bodyPr>
          <a:lstStyle/>
          <a:p>
            <a:pPr algn="r"/>
            <a:r>
              <a:rPr lang="zh-CN" altLang="en-US" sz="1600" dirty="0" smtClean="0">
                <a:solidFill>
                  <a:srgbClr val="4384F1"/>
                </a:solidFill>
              </a:rPr>
              <a:t>事务并发问题</a:t>
            </a:r>
            <a:endParaRPr lang="zh-CN" altLang="en-US" sz="1600" dirty="0">
              <a:solidFill>
                <a:srgbClr val="4384F1"/>
              </a:solidFill>
            </a:endParaRPr>
          </a:p>
        </p:txBody>
      </p:sp>
      <p:sp>
        <p:nvSpPr>
          <p:cNvPr id="79" name="文本框 78"/>
          <p:cNvSpPr txBox="1"/>
          <p:nvPr/>
        </p:nvSpPr>
        <p:spPr>
          <a:xfrm>
            <a:off x="981401" y="4765378"/>
            <a:ext cx="3518635" cy="535531"/>
          </a:xfrm>
          <a:prstGeom prst="rect">
            <a:avLst/>
          </a:prstGeom>
          <a:noFill/>
        </p:spPr>
        <p:txBody>
          <a:bodyPr wrap="square" rtlCol="0">
            <a:spAutoFit/>
          </a:bodyPr>
          <a:lstStyle/>
          <a:p>
            <a:pPr algn="r">
              <a:lnSpc>
                <a:spcPct val="120000"/>
              </a:lnSpc>
            </a:pPr>
            <a:r>
              <a:rPr lang="zh-CN" altLang="en-US" sz="1200" dirty="0" smtClean="0">
                <a:solidFill>
                  <a:schemeClr val="tx1">
                    <a:lumMod val="75000"/>
                    <a:lumOff val="25000"/>
                  </a:schemeClr>
                </a:solidFill>
                <a:latin typeface="+mn-ea"/>
              </a:rPr>
              <a:t>高负载导致的数据处理问题，如数据库常见的脏读、更新丢失</a:t>
            </a:r>
            <a:r>
              <a:rPr lang="zh-CN" altLang="en-US" sz="1200" dirty="0">
                <a:solidFill>
                  <a:schemeClr val="tx1">
                    <a:lumMod val="75000"/>
                    <a:lumOff val="25000"/>
                  </a:schemeClr>
                </a:solidFill>
                <a:latin typeface="+mn-ea"/>
              </a:rPr>
              <a:t>、不可</a:t>
            </a:r>
            <a:r>
              <a:rPr lang="zh-CN" altLang="en-US" sz="1200" dirty="0" smtClean="0">
                <a:solidFill>
                  <a:schemeClr val="tx1">
                    <a:lumMod val="75000"/>
                    <a:lumOff val="25000"/>
                  </a:schemeClr>
                </a:solidFill>
                <a:latin typeface="+mn-ea"/>
              </a:rPr>
              <a:t>重复读、幻读等问题</a:t>
            </a:r>
            <a:endParaRPr lang="en-US" altLang="zh-CN" sz="1200" dirty="0">
              <a:solidFill>
                <a:schemeClr val="tx1">
                  <a:lumMod val="75000"/>
                  <a:lumOff val="25000"/>
                </a:schemeClr>
              </a:solidFill>
              <a:latin typeface="+mn-ea"/>
            </a:endParaRPr>
          </a:p>
        </p:txBody>
      </p:sp>
      <p:sp>
        <p:nvSpPr>
          <p:cNvPr id="80" name="文本框 79"/>
          <p:cNvSpPr txBox="1"/>
          <p:nvPr/>
        </p:nvSpPr>
        <p:spPr>
          <a:xfrm>
            <a:off x="2305567" y="4473736"/>
            <a:ext cx="2194469" cy="338554"/>
          </a:xfrm>
          <a:prstGeom prst="rect">
            <a:avLst/>
          </a:prstGeom>
          <a:noFill/>
        </p:spPr>
        <p:txBody>
          <a:bodyPr wrap="square" rtlCol="0">
            <a:spAutoFit/>
          </a:bodyPr>
          <a:lstStyle/>
          <a:p>
            <a:pPr algn="r"/>
            <a:r>
              <a:rPr lang="zh-CN" altLang="en-US" sz="1600" dirty="0" smtClean="0">
                <a:solidFill>
                  <a:srgbClr val="4384F1"/>
                </a:solidFill>
              </a:rPr>
              <a:t>压力并发问题</a:t>
            </a:r>
            <a:endParaRPr lang="zh-CN" altLang="en-US" sz="1600" dirty="0">
              <a:solidFill>
                <a:srgbClr val="4384F1"/>
              </a:solidFill>
            </a:endParaRPr>
          </a:p>
        </p:txBody>
      </p:sp>
      <p:sp>
        <p:nvSpPr>
          <p:cNvPr id="51" name="文本框 50"/>
          <p:cNvSpPr txBox="1"/>
          <p:nvPr/>
        </p:nvSpPr>
        <p:spPr>
          <a:xfrm>
            <a:off x="1342723" y="178376"/>
            <a:ext cx="6769919" cy="584775"/>
          </a:xfrm>
          <a:prstGeom prst="rect">
            <a:avLst/>
          </a:prstGeom>
          <a:noFill/>
        </p:spPr>
        <p:txBody>
          <a:bodyPr wrap="square" rtlCol="0">
            <a:spAutoFit/>
          </a:bodyPr>
          <a:lstStyle/>
          <a:p>
            <a:r>
              <a:rPr lang="zh-CN" altLang="en-US" sz="3200" dirty="0">
                <a:solidFill>
                  <a:schemeClr val="tx1">
                    <a:lumMod val="75000"/>
                    <a:lumOff val="25000"/>
                  </a:schemeClr>
                </a:solidFill>
              </a:rPr>
              <a:t>接口并发测试</a:t>
            </a:r>
          </a:p>
        </p:txBody>
      </p:sp>
      <p:grpSp>
        <p:nvGrpSpPr>
          <p:cNvPr id="83" name="组合 82"/>
          <p:cNvGrpSpPr/>
          <p:nvPr/>
        </p:nvGrpSpPr>
        <p:grpSpPr>
          <a:xfrm>
            <a:off x="5044146" y="2722203"/>
            <a:ext cx="2103708" cy="2103708"/>
            <a:chOff x="1123476" y="1763462"/>
            <a:chExt cx="2798050" cy="2798050"/>
          </a:xfrm>
        </p:grpSpPr>
        <p:grpSp>
          <p:nvGrpSpPr>
            <p:cNvPr id="85" name="组合 84"/>
            <p:cNvGrpSpPr/>
            <p:nvPr/>
          </p:nvGrpSpPr>
          <p:grpSpPr>
            <a:xfrm>
              <a:off x="1123476" y="1763462"/>
              <a:ext cx="2798050" cy="2798050"/>
              <a:chOff x="1123476" y="1763462"/>
              <a:chExt cx="2798050" cy="2798050"/>
            </a:xfrm>
          </p:grpSpPr>
          <p:sp>
            <p:nvSpPr>
              <p:cNvPr id="91" name="弧形 90"/>
              <p:cNvSpPr/>
              <p:nvPr/>
            </p:nvSpPr>
            <p:spPr>
              <a:xfrm rot="1800000" flipV="1">
                <a:off x="1165447" y="1805433"/>
                <a:ext cx="2714109" cy="2714109"/>
              </a:xfrm>
              <a:prstGeom prst="arc">
                <a:avLst>
                  <a:gd name="adj1" fmla="val 17040575"/>
                  <a:gd name="adj2" fmla="val 18695273"/>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弧形 91"/>
              <p:cNvSpPr/>
              <p:nvPr/>
            </p:nvSpPr>
            <p:spPr>
              <a:xfrm rot="2700000" flipV="1">
                <a:off x="1207418" y="1847404"/>
                <a:ext cx="2630167" cy="2630167"/>
              </a:xfrm>
              <a:prstGeom prst="arc">
                <a:avLst>
                  <a:gd name="adj1" fmla="val 19281952"/>
                  <a:gd name="adj2" fmla="val 0"/>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弧形 92"/>
              <p:cNvSpPr/>
              <p:nvPr/>
            </p:nvSpPr>
            <p:spPr>
              <a:xfrm flipV="1">
                <a:off x="1249388" y="1889374"/>
                <a:ext cx="2546226" cy="2546226"/>
              </a:xfrm>
              <a:prstGeom prst="arc">
                <a:avLst>
                  <a:gd name="adj1" fmla="val 16200000"/>
                  <a:gd name="adj2" fmla="val 17549389"/>
                </a:avLst>
              </a:prstGeom>
              <a:ln w="1905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弧形 93"/>
              <p:cNvSpPr/>
              <p:nvPr/>
            </p:nvSpPr>
            <p:spPr>
              <a:xfrm flipV="1">
                <a:off x="1123476" y="1763462"/>
                <a:ext cx="2798050" cy="2798050"/>
              </a:xfrm>
              <a:prstGeom prst="arc">
                <a:avLst>
                  <a:gd name="adj1" fmla="val 16550962"/>
                  <a:gd name="adj2" fmla="val 19413825"/>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86" name="组合 85"/>
            <p:cNvGrpSpPr/>
            <p:nvPr/>
          </p:nvGrpSpPr>
          <p:grpSpPr>
            <a:xfrm rot="14400000">
              <a:off x="1123476" y="1763462"/>
              <a:ext cx="2798050" cy="2798050"/>
              <a:chOff x="1123476" y="1763462"/>
              <a:chExt cx="2798050" cy="2798050"/>
            </a:xfrm>
          </p:grpSpPr>
          <p:sp>
            <p:nvSpPr>
              <p:cNvPr id="87" name="弧形 86"/>
              <p:cNvSpPr/>
              <p:nvPr/>
            </p:nvSpPr>
            <p:spPr>
              <a:xfrm rot="1800000" flipV="1">
                <a:off x="1165447" y="1805433"/>
                <a:ext cx="2714109" cy="2714109"/>
              </a:xfrm>
              <a:prstGeom prst="arc">
                <a:avLst>
                  <a:gd name="adj1" fmla="val 20395266"/>
                  <a:gd name="adj2" fmla="val 1404770"/>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 name="弧形 87"/>
              <p:cNvSpPr/>
              <p:nvPr/>
            </p:nvSpPr>
            <p:spPr>
              <a:xfrm rot="2700000" flipV="1">
                <a:off x="1207418" y="1847404"/>
                <a:ext cx="2630167" cy="2630167"/>
              </a:xfrm>
              <a:prstGeom prst="arc">
                <a:avLst>
                  <a:gd name="adj1" fmla="val 1973607"/>
                  <a:gd name="adj2" fmla="val 3697425"/>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 name="弧形 88"/>
              <p:cNvSpPr/>
              <p:nvPr/>
            </p:nvSpPr>
            <p:spPr>
              <a:xfrm flipV="1">
                <a:off x="1249388" y="1889374"/>
                <a:ext cx="2546226" cy="2546226"/>
              </a:xfrm>
              <a:prstGeom prst="arc">
                <a:avLst>
                  <a:gd name="adj1" fmla="val 20190874"/>
                  <a:gd name="adj2" fmla="val 0"/>
                </a:avLst>
              </a:prstGeom>
              <a:ln w="1905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0" name="弧形 89"/>
              <p:cNvSpPr/>
              <p:nvPr/>
            </p:nvSpPr>
            <p:spPr>
              <a:xfrm flipV="1">
                <a:off x="1123476" y="1763462"/>
                <a:ext cx="2798050" cy="2798050"/>
              </a:xfrm>
              <a:prstGeom prst="arc">
                <a:avLst>
                  <a:gd name="adj1" fmla="val 19260812"/>
                  <a:gd name="adj2" fmla="val 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sp>
        <p:nvSpPr>
          <p:cNvPr id="95" name="矩形 94"/>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51"/>
          <p:cNvSpPr/>
          <p:nvPr/>
        </p:nvSpPr>
        <p:spPr>
          <a:xfrm>
            <a:off x="2828872" y="1024230"/>
            <a:ext cx="6570476" cy="683264"/>
          </a:xfrm>
          <a:prstGeom prst="rect">
            <a:avLst/>
          </a:prstGeom>
        </p:spPr>
        <p:txBody>
          <a:bodyPr wrap="square">
            <a:spAutoFit/>
          </a:bodyPr>
          <a:lstStyle/>
          <a:p>
            <a:pPr algn="ctr">
              <a:lnSpc>
                <a:spcPct val="120000"/>
              </a:lnSpc>
            </a:pPr>
            <a:r>
              <a:rPr lang="zh-CN" altLang="en-US" sz="1600" dirty="0" smtClean="0"/>
              <a:t>接口并发测试是以并发为手段的接口测试行为，其最主要的目的是对通并发行为发现接口在并发场景下导致的功能问题</a:t>
            </a:r>
            <a:endParaRPr lang="zh-CN" altLang="en-US" sz="1600" dirty="0">
              <a:solidFill>
                <a:schemeClr val="tx1">
                  <a:lumMod val="75000"/>
                  <a:lumOff val="25000"/>
                </a:schemeClr>
              </a:solidFill>
              <a:latin typeface="ITC Avant Garde Std XLt" panose="020B0302020202020204" pitchFamily="34" charset="0"/>
            </a:endParaRPr>
          </a:p>
        </p:txBody>
      </p:sp>
    </p:spTree>
    <p:extLst>
      <p:ext uri="{BB962C8B-B14F-4D97-AF65-F5344CB8AC3E}">
        <p14:creationId xmlns:p14="http://schemas.microsoft.com/office/powerpoint/2010/main" val="1591644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750"/>
                                        <p:tgtEl>
                                          <p:spTgt spid="51"/>
                                        </p:tgtEl>
                                      </p:cBhvr>
                                    </p:animEffect>
                                  </p:childTnLst>
                                </p:cTn>
                              </p:par>
                              <p:par>
                                <p:cTn id="8" presetID="63" presetClass="path" presetSubtype="0" decel="50000" fill="hold" grpId="1" nodeType="withEffect">
                                  <p:stCondLst>
                                    <p:cond delay="0"/>
                                  </p:stCondLst>
                                  <p:childTnLst>
                                    <p:animMotion origin="layout" path="M 0.01523 1.85185E-6 L -0.10885 1.85185E-6 " pathEditMode="relative" rAng="0" ptsTypes="AA">
                                      <p:cBhvr>
                                        <p:cTn id="9" dur="750" spd="-100000" fill="hold"/>
                                        <p:tgtEl>
                                          <p:spTgt spid="51"/>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4.16667E-7 1.85185E-6 " pathEditMode="relative" rAng="0" ptsTypes="AA">
                                      <p:cBhvr>
                                        <p:cTn id="11" dur="750" fill="hold"/>
                                        <p:tgtEl>
                                          <p:spTgt spid="51"/>
                                        </p:tgtEl>
                                        <p:attrNameLst>
                                          <p:attrName>ppt_x</p:attrName>
                                          <p:attrName>ppt_y</p:attrName>
                                        </p:attrNameLst>
                                      </p:cBhvr>
                                      <p:rCtr x="-807" y="0"/>
                                    </p:animMotion>
                                  </p:childTnLst>
                                </p:cTn>
                              </p:par>
                              <p:par>
                                <p:cTn id="12" presetID="10" presetClass="entr" presetSubtype="0"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750"/>
                                        <p:tgtEl>
                                          <p:spTgt spid="26"/>
                                        </p:tgtEl>
                                      </p:cBhvr>
                                    </p:animEffect>
                                  </p:childTnLst>
                                </p:cTn>
                              </p:par>
                              <p:par>
                                <p:cTn id="15" presetID="35" presetClass="path" presetSubtype="0" accel="50000" decel="50000" fill="hold" grpId="1" nodeType="withEffect">
                                  <p:stCondLst>
                                    <p:cond delay="0"/>
                                  </p:stCondLst>
                                  <p:childTnLst>
                                    <p:animMotion origin="layout" path="M 0.01602 -4.07407E-6 L -2.29167E-6 -4.07407E-6 " pathEditMode="relative" rAng="0" ptsTypes="AA">
                                      <p:cBhvr>
                                        <p:cTn id="16" dur="750" fill="hold"/>
                                        <p:tgtEl>
                                          <p:spTgt spid="26"/>
                                        </p:tgtEl>
                                        <p:attrNameLst>
                                          <p:attrName>ppt_x</p:attrName>
                                          <p:attrName>ppt_y</p:attrName>
                                        </p:attrNameLst>
                                      </p:cBhvr>
                                      <p:rCtr x="-807" y="0"/>
                                    </p:animMotion>
                                  </p:childTnLst>
                                </p:cTn>
                              </p:par>
                              <p:par>
                                <p:cTn id="17" presetID="10"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750"/>
                                        <p:tgtEl>
                                          <p:spTgt spid="60"/>
                                        </p:tgtEl>
                                      </p:cBhvr>
                                    </p:animEffect>
                                  </p:childTnLst>
                                </p:cTn>
                              </p:par>
                              <p:par>
                                <p:cTn id="20" presetID="63" presetClass="path" presetSubtype="0" decel="50000" fill="hold" grpId="1" nodeType="withEffect">
                                  <p:stCondLst>
                                    <p:cond delay="0"/>
                                  </p:stCondLst>
                                  <p:childTnLst>
                                    <p:animMotion origin="layout" path="M 0.01524 2.96296E-6 L -0.10885 2.96296E-6 " pathEditMode="relative" rAng="0" ptsTypes="AA">
                                      <p:cBhvr>
                                        <p:cTn id="21" dur="750" spd="-100000" fill="hold"/>
                                        <p:tgtEl>
                                          <p:spTgt spid="60"/>
                                        </p:tgtEl>
                                        <p:attrNameLst>
                                          <p:attrName>ppt_x</p:attrName>
                                          <p:attrName>ppt_y</p:attrName>
                                        </p:attrNameLst>
                                      </p:cBhvr>
                                      <p:rCtr x="-6211" y="0"/>
                                    </p:animMotion>
                                  </p:childTnLst>
                                </p:cTn>
                              </p:par>
                              <p:par>
                                <p:cTn id="22" presetID="35" presetClass="path" presetSubtype="0" accel="50000" decel="50000" fill="hold" grpId="2" nodeType="withEffect">
                                  <p:stCondLst>
                                    <p:cond delay="750"/>
                                  </p:stCondLst>
                                  <p:childTnLst>
                                    <p:animMotion origin="layout" path="M 0.01602 2.96296E-6 L -2.29167E-6 2.96296E-6 " pathEditMode="relative" rAng="0" ptsTypes="AA">
                                      <p:cBhvr>
                                        <p:cTn id="23" dur="750" fill="hold"/>
                                        <p:tgtEl>
                                          <p:spTgt spid="60"/>
                                        </p:tgtEl>
                                        <p:attrNameLst>
                                          <p:attrName>ppt_x</p:attrName>
                                          <p:attrName>ppt_y</p:attrName>
                                        </p:attrNameLst>
                                      </p:cBhvr>
                                      <p:rCtr x="-807" y="0"/>
                                    </p:animMotion>
                                  </p:childTnLst>
                                </p:cTn>
                              </p:par>
                              <p:par>
                                <p:cTn id="24" presetID="10" presetClass="entr" presetSubtype="0" fill="hold" grpId="0" nodeType="withEffect">
                                  <p:stCondLst>
                                    <p:cond delay="0"/>
                                  </p:stCondLst>
                                  <p:childTnLst>
                                    <p:set>
                                      <p:cBhvr>
                                        <p:cTn id="25" dur="1" fill="hold">
                                          <p:stCondLst>
                                            <p:cond delay="0"/>
                                          </p:stCondLst>
                                        </p:cTn>
                                        <p:tgtEl>
                                          <p:spTgt spid="84"/>
                                        </p:tgtEl>
                                        <p:attrNameLst>
                                          <p:attrName>style.visibility</p:attrName>
                                        </p:attrNameLst>
                                      </p:cBhvr>
                                      <p:to>
                                        <p:strVal val="visible"/>
                                      </p:to>
                                    </p:set>
                                    <p:animEffect transition="in" filter="fade">
                                      <p:cBhvr>
                                        <p:cTn id="26" dur="750"/>
                                        <p:tgtEl>
                                          <p:spTgt spid="84"/>
                                        </p:tgtEl>
                                      </p:cBhvr>
                                    </p:animEffect>
                                  </p:childTnLst>
                                </p:cTn>
                              </p:par>
                              <p:par>
                                <p:cTn id="27" presetID="63" presetClass="path" presetSubtype="0" decel="50000" fill="hold" grpId="1" nodeType="withEffect">
                                  <p:stCondLst>
                                    <p:cond delay="0"/>
                                  </p:stCondLst>
                                  <p:childTnLst>
                                    <p:animMotion origin="layout" path="M -0.01563 2.96296E-6 L 0.1108 2.96296E-6 " pathEditMode="relative" rAng="0" ptsTypes="AA">
                                      <p:cBhvr>
                                        <p:cTn id="28" dur="750" spd="-100000" fill="hold"/>
                                        <p:tgtEl>
                                          <p:spTgt spid="84"/>
                                        </p:tgtEl>
                                        <p:attrNameLst>
                                          <p:attrName>ppt_x</p:attrName>
                                          <p:attrName>ppt_y</p:attrName>
                                        </p:attrNameLst>
                                      </p:cBhvr>
                                      <p:rCtr x="6315" y="0"/>
                                    </p:animMotion>
                                  </p:childTnLst>
                                </p:cTn>
                              </p:par>
                              <p:par>
                                <p:cTn id="29" presetID="35" presetClass="path" presetSubtype="0" accel="50000" decel="50000" fill="hold" grpId="2" nodeType="withEffect">
                                  <p:stCondLst>
                                    <p:cond delay="750"/>
                                  </p:stCondLst>
                                  <p:childTnLst>
                                    <p:animMotion origin="layout" path="M -0.01563 2.96296E-6 L 4.79167E-6 2.96296E-6 " pathEditMode="relative" rAng="0" ptsTypes="AA">
                                      <p:cBhvr>
                                        <p:cTn id="30" dur="750" fill="hold"/>
                                        <p:tgtEl>
                                          <p:spTgt spid="84"/>
                                        </p:tgtEl>
                                        <p:attrNameLst>
                                          <p:attrName>ppt_x</p:attrName>
                                          <p:attrName>ppt_y</p:attrName>
                                        </p:attrNameLst>
                                      </p:cBhvr>
                                      <p:rCtr x="781" y="0"/>
                                    </p:animMotion>
                                  </p:childTnLst>
                                </p:cTn>
                              </p:par>
                              <p:par>
                                <p:cTn id="31" presetID="10" presetClass="entr" presetSubtype="0" fill="hold" nodeType="withEffect">
                                  <p:stCondLst>
                                    <p:cond delay="1500"/>
                                  </p:stCondLst>
                                  <p:childTnLst>
                                    <p:set>
                                      <p:cBhvr>
                                        <p:cTn id="32" dur="1" fill="hold">
                                          <p:stCondLst>
                                            <p:cond delay="0"/>
                                          </p:stCondLst>
                                        </p:cTn>
                                        <p:tgtEl>
                                          <p:spTgt spid="83"/>
                                        </p:tgtEl>
                                        <p:attrNameLst>
                                          <p:attrName>style.visibility</p:attrName>
                                        </p:attrNameLst>
                                      </p:cBhvr>
                                      <p:to>
                                        <p:strVal val="visible"/>
                                      </p:to>
                                    </p:set>
                                    <p:animEffect transition="in" filter="fade">
                                      <p:cBhvr>
                                        <p:cTn id="33" dur="750"/>
                                        <p:tgtEl>
                                          <p:spTgt spid="83"/>
                                        </p:tgtEl>
                                      </p:cBhvr>
                                    </p:animEffect>
                                  </p:childTnLst>
                                </p:cTn>
                              </p:par>
                              <p:par>
                                <p:cTn id="34" presetID="10" presetClass="entr" presetSubtype="0" fill="hold" grpId="0" nodeType="withEffect">
                                  <p:stCondLst>
                                    <p:cond delay="1500"/>
                                  </p:stCondLst>
                                  <p:childTnLst>
                                    <p:set>
                                      <p:cBhvr>
                                        <p:cTn id="35" dur="1" fill="hold">
                                          <p:stCondLst>
                                            <p:cond delay="0"/>
                                          </p:stCondLst>
                                        </p:cTn>
                                        <p:tgtEl>
                                          <p:spTgt spid="57"/>
                                        </p:tgtEl>
                                        <p:attrNameLst>
                                          <p:attrName>style.visibility</p:attrName>
                                        </p:attrNameLst>
                                      </p:cBhvr>
                                      <p:to>
                                        <p:strVal val="visible"/>
                                      </p:to>
                                    </p:set>
                                    <p:animEffect transition="in" filter="fade">
                                      <p:cBhvr>
                                        <p:cTn id="36" dur="750"/>
                                        <p:tgtEl>
                                          <p:spTgt spid="57"/>
                                        </p:tgtEl>
                                      </p:cBhvr>
                                    </p:animEffect>
                                  </p:childTnLst>
                                </p:cTn>
                              </p:par>
                              <p:par>
                                <p:cTn id="37" presetID="22" presetClass="entr" presetSubtype="2" fill="hold" grpId="0" nodeType="withEffect">
                                  <p:stCondLst>
                                    <p:cond delay="2000"/>
                                  </p:stCondLst>
                                  <p:childTnLst>
                                    <p:set>
                                      <p:cBhvr>
                                        <p:cTn id="38" dur="1" fill="hold">
                                          <p:stCondLst>
                                            <p:cond delay="0"/>
                                          </p:stCondLst>
                                        </p:cTn>
                                        <p:tgtEl>
                                          <p:spTgt spid="78"/>
                                        </p:tgtEl>
                                        <p:attrNameLst>
                                          <p:attrName>style.visibility</p:attrName>
                                        </p:attrNameLst>
                                      </p:cBhvr>
                                      <p:to>
                                        <p:strVal val="visible"/>
                                      </p:to>
                                    </p:set>
                                    <p:animEffect transition="in" filter="wipe(right)">
                                      <p:cBhvr>
                                        <p:cTn id="39" dur="750"/>
                                        <p:tgtEl>
                                          <p:spTgt spid="78"/>
                                        </p:tgtEl>
                                      </p:cBhvr>
                                    </p:animEffect>
                                  </p:childTnLst>
                                </p:cTn>
                              </p:par>
                              <p:par>
                                <p:cTn id="40" presetID="22" presetClass="entr" presetSubtype="2" fill="hold" grpId="0" nodeType="withEffect">
                                  <p:stCondLst>
                                    <p:cond delay="2000"/>
                                  </p:stCondLst>
                                  <p:childTnLst>
                                    <p:set>
                                      <p:cBhvr>
                                        <p:cTn id="41" dur="1" fill="hold">
                                          <p:stCondLst>
                                            <p:cond delay="0"/>
                                          </p:stCondLst>
                                        </p:cTn>
                                        <p:tgtEl>
                                          <p:spTgt spid="80"/>
                                        </p:tgtEl>
                                        <p:attrNameLst>
                                          <p:attrName>style.visibility</p:attrName>
                                        </p:attrNameLst>
                                      </p:cBhvr>
                                      <p:to>
                                        <p:strVal val="visible"/>
                                      </p:to>
                                    </p:set>
                                    <p:animEffect transition="in" filter="wipe(right)">
                                      <p:cBhvr>
                                        <p:cTn id="42" dur="750"/>
                                        <p:tgtEl>
                                          <p:spTgt spid="80"/>
                                        </p:tgtEl>
                                      </p:cBhvr>
                                    </p:animEffect>
                                  </p:childTnLst>
                                </p:cTn>
                              </p:par>
                              <p:par>
                                <p:cTn id="43" presetID="22" presetClass="entr" presetSubtype="8" fill="hold" grpId="0" nodeType="withEffect">
                                  <p:stCondLst>
                                    <p:cond delay="2000"/>
                                  </p:stCondLst>
                                  <p:childTnLst>
                                    <p:set>
                                      <p:cBhvr>
                                        <p:cTn id="44" dur="1" fill="hold">
                                          <p:stCondLst>
                                            <p:cond delay="0"/>
                                          </p:stCondLst>
                                        </p:cTn>
                                        <p:tgtEl>
                                          <p:spTgt spid="74"/>
                                        </p:tgtEl>
                                        <p:attrNameLst>
                                          <p:attrName>style.visibility</p:attrName>
                                        </p:attrNameLst>
                                      </p:cBhvr>
                                      <p:to>
                                        <p:strVal val="visible"/>
                                      </p:to>
                                    </p:set>
                                    <p:animEffect transition="in" filter="wipe(left)">
                                      <p:cBhvr>
                                        <p:cTn id="45" dur="750"/>
                                        <p:tgtEl>
                                          <p:spTgt spid="74"/>
                                        </p:tgtEl>
                                      </p:cBhvr>
                                    </p:animEffect>
                                  </p:childTnLst>
                                </p:cTn>
                              </p:par>
                              <p:par>
                                <p:cTn id="46" presetID="22" presetClass="entr" presetSubtype="8" fill="hold" grpId="0" nodeType="withEffect">
                                  <p:stCondLst>
                                    <p:cond delay="2000"/>
                                  </p:stCondLst>
                                  <p:childTnLst>
                                    <p:set>
                                      <p:cBhvr>
                                        <p:cTn id="47" dur="1" fill="hold">
                                          <p:stCondLst>
                                            <p:cond delay="0"/>
                                          </p:stCondLst>
                                        </p:cTn>
                                        <p:tgtEl>
                                          <p:spTgt spid="59"/>
                                        </p:tgtEl>
                                        <p:attrNameLst>
                                          <p:attrName>style.visibility</p:attrName>
                                        </p:attrNameLst>
                                      </p:cBhvr>
                                      <p:to>
                                        <p:strVal val="visible"/>
                                      </p:to>
                                    </p:set>
                                    <p:animEffect transition="in" filter="wipe(left)">
                                      <p:cBhvr>
                                        <p:cTn id="48" dur="750"/>
                                        <p:tgtEl>
                                          <p:spTgt spid="59"/>
                                        </p:tgtEl>
                                      </p:cBhvr>
                                    </p:animEffect>
                                  </p:childTnLst>
                                </p:cTn>
                              </p:par>
                              <p:par>
                                <p:cTn id="49" presetID="10" presetClass="entr" presetSubtype="0" fill="hold" grpId="0" nodeType="withEffect">
                                  <p:stCondLst>
                                    <p:cond delay="2500"/>
                                  </p:stCondLst>
                                  <p:childTnLst>
                                    <p:set>
                                      <p:cBhvr>
                                        <p:cTn id="50" dur="1" fill="hold">
                                          <p:stCondLst>
                                            <p:cond delay="0"/>
                                          </p:stCondLst>
                                        </p:cTn>
                                        <p:tgtEl>
                                          <p:spTgt spid="58"/>
                                        </p:tgtEl>
                                        <p:attrNameLst>
                                          <p:attrName>style.visibility</p:attrName>
                                        </p:attrNameLst>
                                      </p:cBhvr>
                                      <p:to>
                                        <p:strVal val="visible"/>
                                      </p:to>
                                    </p:set>
                                    <p:animEffect transition="in" filter="fade">
                                      <p:cBhvr>
                                        <p:cTn id="51" dur="750"/>
                                        <p:tgtEl>
                                          <p:spTgt spid="58"/>
                                        </p:tgtEl>
                                      </p:cBhvr>
                                    </p:animEffect>
                                  </p:childTnLst>
                                </p:cTn>
                              </p:par>
                              <p:par>
                                <p:cTn id="52" presetID="10" presetClass="entr" presetSubtype="0" fill="hold" grpId="0" nodeType="withEffect">
                                  <p:stCondLst>
                                    <p:cond delay="2500"/>
                                  </p:stCondLst>
                                  <p:childTnLst>
                                    <p:set>
                                      <p:cBhvr>
                                        <p:cTn id="53" dur="1" fill="hold">
                                          <p:stCondLst>
                                            <p:cond delay="0"/>
                                          </p:stCondLst>
                                        </p:cTn>
                                        <p:tgtEl>
                                          <p:spTgt spid="77"/>
                                        </p:tgtEl>
                                        <p:attrNameLst>
                                          <p:attrName>style.visibility</p:attrName>
                                        </p:attrNameLst>
                                      </p:cBhvr>
                                      <p:to>
                                        <p:strVal val="visible"/>
                                      </p:to>
                                    </p:set>
                                    <p:animEffect transition="in" filter="fade">
                                      <p:cBhvr>
                                        <p:cTn id="54" dur="750"/>
                                        <p:tgtEl>
                                          <p:spTgt spid="77"/>
                                        </p:tgtEl>
                                      </p:cBhvr>
                                    </p:animEffect>
                                  </p:childTnLst>
                                </p:cTn>
                              </p:par>
                              <p:par>
                                <p:cTn id="55" presetID="10" presetClass="entr" presetSubtype="0" fill="hold" grpId="0" nodeType="withEffect">
                                  <p:stCondLst>
                                    <p:cond delay="2500"/>
                                  </p:stCondLst>
                                  <p:childTnLst>
                                    <p:set>
                                      <p:cBhvr>
                                        <p:cTn id="56" dur="1" fill="hold">
                                          <p:stCondLst>
                                            <p:cond delay="0"/>
                                          </p:stCondLst>
                                        </p:cTn>
                                        <p:tgtEl>
                                          <p:spTgt spid="79"/>
                                        </p:tgtEl>
                                        <p:attrNameLst>
                                          <p:attrName>style.visibility</p:attrName>
                                        </p:attrNameLst>
                                      </p:cBhvr>
                                      <p:to>
                                        <p:strVal val="visible"/>
                                      </p:to>
                                    </p:set>
                                    <p:animEffect transition="in" filter="fade">
                                      <p:cBhvr>
                                        <p:cTn id="57" dur="750"/>
                                        <p:tgtEl>
                                          <p:spTgt spid="79"/>
                                        </p:tgtEl>
                                      </p:cBhvr>
                                    </p:animEffect>
                                  </p:childTnLst>
                                </p:cTn>
                              </p:par>
                              <p:par>
                                <p:cTn id="58" presetID="10" presetClass="entr" presetSubtype="0" fill="hold" grpId="0" nodeType="withEffect">
                                  <p:stCondLst>
                                    <p:cond delay="2500"/>
                                  </p:stCondLst>
                                  <p:childTnLst>
                                    <p:set>
                                      <p:cBhvr>
                                        <p:cTn id="59" dur="1" fill="hold">
                                          <p:stCondLst>
                                            <p:cond delay="0"/>
                                          </p:stCondLst>
                                        </p:cTn>
                                        <p:tgtEl>
                                          <p:spTgt spid="73"/>
                                        </p:tgtEl>
                                        <p:attrNameLst>
                                          <p:attrName>style.visibility</p:attrName>
                                        </p:attrNameLst>
                                      </p:cBhvr>
                                      <p:to>
                                        <p:strVal val="visible"/>
                                      </p:to>
                                    </p:set>
                                    <p:animEffect transition="in" filter="fade">
                                      <p:cBhvr>
                                        <p:cTn id="60" dur="750"/>
                                        <p:tgtEl>
                                          <p:spTgt spid="73"/>
                                        </p:tgtEl>
                                      </p:cBhvr>
                                    </p:animEffect>
                                  </p:childTnLst>
                                </p:cTn>
                              </p:par>
                            </p:childTnLst>
                          </p:cTn>
                        </p:par>
                        <p:par>
                          <p:cTn id="61" fill="hold">
                            <p:stCondLst>
                              <p:cond delay="3250"/>
                            </p:stCondLst>
                            <p:childTnLst>
                              <p:par>
                                <p:cTn id="62" presetID="10" presetClass="entr" presetSubtype="0" fill="hold" grpId="0" nodeType="afterEffect">
                                  <p:stCondLst>
                                    <p:cond delay="0"/>
                                  </p:stCondLst>
                                  <p:childTnLst>
                                    <p:set>
                                      <p:cBhvr>
                                        <p:cTn id="63" dur="1" fill="hold">
                                          <p:stCondLst>
                                            <p:cond delay="0"/>
                                          </p:stCondLst>
                                        </p:cTn>
                                        <p:tgtEl>
                                          <p:spTgt spid="95"/>
                                        </p:tgtEl>
                                        <p:attrNameLst>
                                          <p:attrName>style.visibility</p:attrName>
                                        </p:attrNameLst>
                                      </p:cBhvr>
                                      <p:to>
                                        <p:strVal val="visible"/>
                                      </p:to>
                                    </p:set>
                                    <p:animEffect transition="in" filter="fade">
                                      <p:cBhvr>
                                        <p:cTn id="64" dur="75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P spid="60" grpId="2" animBg="1"/>
      <p:bldP spid="84" grpId="0" animBg="1"/>
      <p:bldP spid="84" grpId="1" animBg="1"/>
      <p:bldP spid="84" grpId="2" animBg="1"/>
      <p:bldP spid="57" grpId="0"/>
      <p:bldP spid="58" grpId="0"/>
      <p:bldP spid="59" grpId="0"/>
      <p:bldP spid="73" grpId="0"/>
      <p:bldP spid="74" grpId="0"/>
      <p:bldP spid="77" grpId="0"/>
      <p:bldP spid="78" grpId="0"/>
      <p:bldP spid="79" grpId="0"/>
      <p:bldP spid="80" grpId="0"/>
      <p:bldP spid="51" grpId="0"/>
      <p:bldP spid="51" grpId="1"/>
      <p:bldP spid="51" grpId="2"/>
      <p:bldP spid="95" grpId="0" animBg="1"/>
      <p:bldP spid="26" grpId="0"/>
      <p:bldP spid="2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1651062" y="1139696"/>
            <a:ext cx="5589704" cy="400110"/>
          </a:xfrm>
          <a:prstGeom prst="rect">
            <a:avLst/>
          </a:prstGeom>
          <a:noFill/>
        </p:spPr>
        <p:txBody>
          <a:bodyPr wrap="square" rtlCol="0">
            <a:spAutoFit/>
          </a:bodyPr>
          <a:lstStyle/>
          <a:p>
            <a:r>
              <a:rPr lang="zh-CN" altLang="en-US" sz="2000" dirty="0" smtClean="0">
                <a:solidFill>
                  <a:prstClr val="black">
                    <a:lumMod val="75000"/>
                    <a:lumOff val="25000"/>
                  </a:prstClr>
                </a:solidFill>
              </a:rPr>
              <a:t>代码演示</a:t>
            </a:r>
            <a:endParaRPr lang="zh-CN" altLang="en-US" sz="2000" dirty="0">
              <a:solidFill>
                <a:prstClr val="black">
                  <a:lumMod val="75000"/>
                  <a:lumOff val="25000"/>
                </a:prstClr>
              </a:solidFill>
            </a:endParaRPr>
          </a:p>
        </p:txBody>
      </p:sp>
      <p:sp>
        <p:nvSpPr>
          <p:cNvPr id="38" name="文本框 37"/>
          <p:cNvSpPr txBox="1"/>
          <p:nvPr/>
        </p:nvSpPr>
        <p:spPr>
          <a:xfrm>
            <a:off x="1342722" y="178376"/>
            <a:ext cx="6578533" cy="584775"/>
          </a:xfrm>
          <a:prstGeom prst="rect">
            <a:avLst/>
          </a:prstGeom>
          <a:noFill/>
        </p:spPr>
        <p:txBody>
          <a:bodyPr wrap="square" rtlCol="0">
            <a:spAutoFit/>
          </a:bodyPr>
          <a:lstStyle/>
          <a:p>
            <a:r>
              <a:rPr lang="zh-CN" altLang="en-US" sz="3200" dirty="0">
                <a:solidFill>
                  <a:schemeClr val="tx1">
                    <a:lumMod val="75000"/>
                    <a:lumOff val="25000"/>
                  </a:schemeClr>
                </a:solidFill>
              </a:rPr>
              <a:t>接口并发测试</a:t>
            </a:r>
          </a:p>
        </p:txBody>
      </p:sp>
      <p:sp>
        <p:nvSpPr>
          <p:cNvPr id="46" name="矩形 4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1648047" y="967562"/>
            <a:ext cx="184731" cy="369332"/>
          </a:xfrm>
          <a:prstGeom prst="rect">
            <a:avLst/>
          </a:prstGeom>
          <a:noFill/>
        </p:spPr>
        <p:txBody>
          <a:bodyPr wrap="none" rtlCol="0">
            <a:spAutoFit/>
          </a:bodyPr>
          <a:lstStyle/>
          <a:p>
            <a:endParaRPr lang="en-US" dirty="0"/>
          </a:p>
        </p:txBody>
      </p:sp>
      <p:pic>
        <p:nvPicPr>
          <p:cNvPr id="2" name="Picture 1"/>
          <p:cNvPicPr>
            <a:picLocks noChangeAspect="1"/>
          </p:cNvPicPr>
          <p:nvPr/>
        </p:nvPicPr>
        <p:blipFill>
          <a:blip r:embed="rId4"/>
          <a:stretch>
            <a:fillRect/>
          </a:stretch>
        </p:blipFill>
        <p:spPr>
          <a:xfrm>
            <a:off x="1740412" y="1539806"/>
            <a:ext cx="9568159" cy="5179971"/>
          </a:xfrm>
          <a:prstGeom prst="rect">
            <a:avLst/>
          </a:prstGeom>
        </p:spPr>
      </p:pic>
    </p:spTree>
    <p:extLst>
      <p:ext uri="{BB962C8B-B14F-4D97-AF65-F5344CB8AC3E}">
        <p14:creationId xmlns:p14="http://schemas.microsoft.com/office/powerpoint/2010/main" val="2074578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750"/>
                                        <p:tgtEl>
                                          <p:spTgt spid="38"/>
                                        </p:tgtEl>
                                      </p:cBhvr>
                                    </p:animEffect>
                                  </p:childTnLst>
                                </p:cTn>
                              </p:par>
                              <p:par>
                                <p:cTn id="8" presetID="63" presetClass="path" presetSubtype="0" decel="50000" fill="hold" grpId="1" nodeType="withEffect">
                                  <p:stCondLst>
                                    <p:cond delay="0"/>
                                  </p:stCondLst>
                                  <p:childTnLst>
                                    <p:animMotion origin="layout" path="M 0.01523 1.48148E-6 L -0.10886 1.48148E-6 " pathEditMode="relative" rAng="0" ptsTypes="AA">
                                      <p:cBhvr>
                                        <p:cTn id="9" dur="750" spd="-100000" fill="hold"/>
                                        <p:tgtEl>
                                          <p:spTgt spid="38"/>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48148E-6 L 2.08333E-6 1.48148E-6 " pathEditMode="relative" rAng="0" ptsTypes="AA">
                                      <p:cBhvr>
                                        <p:cTn id="11" dur="750" fill="hold"/>
                                        <p:tgtEl>
                                          <p:spTgt spid="38"/>
                                        </p:tgtEl>
                                        <p:attrNameLst>
                                          <p:attrName>ppt_x</p:attrName>
                                          <p:attrName>ppt_y</p:attrName>
                                        </p:attrNameLst>
                                      </p:cBhvr>
                                      <p:rCtr x="-807" y="0"/>
                                    </p:animMotion>
                                  </p:childTnLst>
                                </p:cTn>
                              </p:par>
                              <p:par>
                                <p:cTn id="12" presetID="22" presetClass="entr" presetSubtype="8" fill="hold" grpId="0" nodeType="withEffect">
                                  <p:stCondLst>
                                    <p:cond delay="1500"/>
                                  </p:stCondLst>
                                  <p:childTnLst>
                                    <p:set>
                                      <p:cBhvr>
                                        <p:cTn id="13" dur="1" fill="hold">
                                          <p:stCondLst>
                                            <p:cond delay="0"/>
                                          </p:stCondLst>
                                        </p:cTn>
                                        <p:tgtEl>
                                          <p:spTgt spid="35"/>
                                        </p:tgtEl>
                                        <p:attrNameLst>
                                          <p:attrName>style.visibility</p:attrName>
                                        </p:attrNameLst>
                                      </p:cBhvr>
                                      <p:to>
                                        <p:strVal val="visible"/>
                                      </p:to>
                                    </p:set>
                                    <p:animEffect transition="in" filter="wipe(left)">
                                      <p:cBhvr>
                                        <p:cTn id="14" dur="750"/>
                                        <p:tgtEl>
                                          <p:spTgt spid="35"/>
                                        </p:tgtEl>
                                      </p:cBhvr>
                                    </p:animEffect>
                                  </p:childTnLst>
                                </p:cTn>
                              </p:par>
                            </p:childTnLst>
                          </p:cTn>
                        </p:par>
                        <p:par>
                          <p:cTn id="15" fill="hold">
                            <p:stCondLst>
                              <p:cond delay="2250"/>
                            </p:stCondLst>
                            <p:childTnLst>
                              <p:par>
                                <p:cTn id="16" presetID="10" presetClass="entr" presetSubtype="0" fill="hold" grpId="0" nodeType="after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par>
                                <p:cTn id="19" presetID="3" presetClass="entr" presetSubtype="5"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vertic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8" grpId="0"/>
      <p:bldP spid="38" grpId="1"/>
      <p:bldP spid="38" grpId="2"/>
      <p:bldP spid="4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8"/>
            <a:ext cx="2783183" cy="461665"/>
          </a:xfrm>
          <a:prstGeom prst="rect">
            <a:avLst/>
          </a:prstGeom>
          <a:noFill/>
        </p:spPr>
        <p:txBody>
          <a:bodyPr wrap="square" rtlCol="0">
            <a:spAutoFit/>
          </a:bodyPr>
          <a:lstStyle/>
          <a:p>
            <a:r>
              <a:rPr lang="zh-CN" altLang="en-US" sz="2400" dirty="0" smtClean="0">
                <a:solidFill>
                  <a:prstClr val="black">
                    <a:lumMod val="75000"/>
                    <a:lumOff val="25000"/>
                  </a:prstClr>
                </a:solidFill>
                <a:latin typeface="+mj-ea"/>
                <a:ea typeface="+mj-ea"/>
              </a:rPr>
              <a:t>测试报告</a:t>
            </a:r>
            <a:endParaRPr lang="en-US" altLang="zh-CN" sz="2400" dirty="0">
              <a:solidFill>
                <a:prstClr val="black">
                  <a:lumMod val="75000"/>
                  <a:lumOff val="25000"/>
                </a:prstClr>
              </a:solidFill>
              <a:latin typeface="+mj-ea"/>
              <a:ea typeface="+mj-ea"/>
            </a:endParaRPr>
          </a:p>
        </p:txBody>
      </p:sp>
      <p:sp>
        <p:nvSpPr>
          <p:cNvPr id="72" name="矩形 71"/>
          <p:cNvSpPr/>
          <p:nvPr/>
        </p:nvSpPr>
        <p:spPr>
          <a:xfrm>
            <a:off x="4696764" y="3488450"/>
            <a:ext cx="6172427" cy="295145"/>
          </a:xfrm>
          <a:prstGeom prst="rect">
            <a:avLst/>
          </a:prstGeom>
        </p:spPr>
        <p:txBody>
          <a:bodyPr wrap="square">
            <a:spAutoFit/>
          </a:bodyPr>
          <a:lstStyle/>
          <a:p>
            <a:pPr>
              <a:lnSpc>
                <a:spcPct val="120000"/>
              </a:lnSpc>
            </a:pPr>
            <a:r>
              <a:rPr lang="zh-CN" altLang="en-US" sz="1200" dirty="0" smtClean="0">
                <a:solidFill>
                  <a:prstClr val="black">
                    <a:lumMod val="75000"/>
                    <a:lumOff val="25000"/>
                    <a:alpha val="90000"/>
                  </a:prstClr>
                </a:solidFill>
                <a:latin typeface="+mn-ea"/>
              </a:rPr>
              <a:t>接口自动化测试报告输出</a:t>
            </a:r>
            <a:endParaRPr lang="en-US" altLang="zh-CN" sz="1200" dirty="0">
              <a:solidFill>
                <a:prstClr val="black">
                  <a:lumMod val="75000"/>
                  <a:lumOff val="25000"/>
                  <a:alpha val="90000"/>
                </a:prstClr>
              </a:solidFill>
              <a:latin typeface="+mn-ea"/>
            </a:endParaRP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a:rPr>
              <a:t>04</a:t>
            </a:r>
            <a:endParaRPr lang="zh-CN" altLang="en-US" sz="7200" dirty="0">
              <a:solidFill>
                <a:prstClr val="black">
                  <a:lumMod val="65000"/>
                  <a:lumOff val="35000"/>
                </a:prstClr>
              </a:solidFill>
              <a:latin typeface="Impact" panose="020B0806030902050204" pitchFamily="34" charset="0"/>
              <a:ea typeface="华文细黑"/>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a:ea typeface="华文细黑"/>
              </a:rPr>
              <a:t>Part Four</a:t>
            </a:r>
            <a:endParaRPr lang="zh-CN" altLang="en-US" sz="1400" dirty="0">
              <a:solidFill>
                <a:prstClr val="white">
                  <a:lumMod val="50000"/>
                </a:prstClr>
              </a:solidFill>
              <a:latin typeface="华文细黑"/>
              <a:ea typeface="华文细黑"/>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708785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22" presetClass="entr" presetSubtype="8" fill="hold" grpId="0" nodeType="withEffect">
                                  <p:stCondLst>
                                    <p:cond delay="1250"/>
                                  </p:stCondLst>
                                  <p:childTnLst>
                                    <p:set>
                                      <p:cBhvr>
                                        <p:cTn id="27" dur="1" fill="hold">
                                          <p:stCondLst>
                                            <p:cond delay="0"/>
                                          </p:stCondLst>
                                        </p:cTn>
                                        <p:tgtEl>
                                          <p:spTgt spid="72"/>
                                        </p:tgtEl>
                                        <p:attrNameLst>
                                          <p:attrName>style.visibility</p:attrName>
                                        </p:attrNameLst>
                                      </p:cBhvr>
                                      <p:to>
                                        <p:strVal val="visible"/>
                                      </p:to>
                                    </p:set>
                                    <p:animEffect transition="in" filter="wipe(left)">
                                      <p:cBhvr>
                                        <p:cTn id="28" dur="1250"/>
                                        <p:tgtEl>
                                          <p:spTgt spid="72"/>
                                        </p:tgtEl>
                                      </p:cBhvr>
                                    </p:animEffect>
                                  </p:childTnLst>
                                </p:cTn>
                              </p:par>
                              <p:par>
                                <p:cTn id="29" presetID="17" presetClass="entr" presetSubtype="4" fill="hold" grpId="0" nodeType="withEffect">
                                  <p:stCondLst>
                                    <p:cond delay="1750"/>
                                  </p:stCondLst>
                                  <p:childTnLst>
                                    <p:set>
                                      <p:cBhvr>
                                        <p:cTn id="30" dur="1" fill="hold">
                                          <p:stCondLst>
                                            <p:cond delay="0"/>
                                          </p:stCondLst>
                                        </p:cTn>
                                        <p:tgtEl>
                                          <p:spTgt spid="75"/>
                                        </p:tgtEl>
                                        <p:attrNameLst>
                                          <p:attrName>style.visibility</p:attrName>
                                        </p:attrNameLst>
                                      </p:cBhvr>
                                      <p:to>
                                        <p:strVal val="visible"/>
                                      </p:to>
                                    </p:set>
                                    <p:anim calcmode="lin" valueType="num">
                                      <p:cBhvr>
                                        <p:cTn id="31" dur="1000" fill="hold"/>
                                        <p:tgtEl>
                                          <p:spTgt spid="75"/>
                                        </p:tgtEl>
                                        <p:attrNameLst>
                                          <p:attrName>ppt_x</p:attrName>
                                        </p:attrNameLst>
                                      </p:cBhvr>
                                      <p:tavLst>
                                        <p:tav tm="0">
                                          <p:val>
                                            <p:strVal val="#ppt_x"/>
                                          </p:val>
                                        </p:tav>
                                        <p:tav tm="100000">
                                          <p:val>
                                            <p:strVal val="#ppt_x"/>
                                          </p:val>
                                        </p:tav>
                                      </p:tavLst>
                                    </p:anim>
                                    <p:anim calcmode="lin" valueType="num">
                                      <p:cBhvr>
                                        <p:cTn id="32" dur="1000" fill="hold"/>
                                        <p:tgtEl>
                                          <p:spTgt spid="75"/>
                                        </p:tgtEl>
                                        <p:attrNameLst>
                                          <p:attrName>ppt_y</p:attrName>
                                        </p:attrNameLst>
                                      </p:cBhvr>
                                      <p:tavLst>
                                        <p:tav tm="0">
                                          <p:val>
                                            <p:strVal val="#ppt_y+#ppt_h/2"/>
                                          </p:val>
                                        </p:tav>
                                        <p:tav tm="100000">
                                          <p:val>
                                            <p:strVal val="#ppt_y"/>
                                          </p:val>
                                        </p:tav>
                                      </p:tavLst>
                                    </p:anim>
                                    <p:anim calcmode="lin" valueType="num">
                                      <p:cBhvr>
                                        <p:cTn id="33" dur="1000" fill="hold"/>
                                        <p:tgtEl>
                                          <p:spTgt spid="75"/>
                                        </p:tgtEl>
                                        <p:attrNameLst>
                                          <p:attrName>ppt_w</p:attrName>
                                        </p:attrNameLst>
                                      </p:cBhvr>
                                      <p:tavLst>
                                        <p:tav tm="0">
                                          <p:val>
                                            <p:strVal val="#ppt_w"/>
                                          </p:val>
                                        </p:tav>
                                        <p:tav tm="100000">
                                          <p:val>
                                            <p:strVal val="#ppt_w"/>
                                          </p:val>
                                        </p:tav>
                                      </p:tavLst>
                                    </p:anim>
                                    <p:anim calcmode="lin" valueType="num">
                                      <p:cBhvr>
                                        <p:cTn id="34" dur="1000" fill="hold"/>
                                        <p:tgtEl>
                                          <p:spTgt spid="75"/>
                                        </p:tgtEl>
                                        <p:attrNameLst>
                                          <p:attrName>ppt_h</p:attrName>
                                        </p:attrNameLst>
                                      </p:cBhvr>
                                      <p:tavLst>
                                        <p:tav tm="0">
                                          <p:val>
                                            <p:fltVal val="0"/>
                                          </p:val>
                                        </p:tav>
                                        <p:tav tm="100000">
                                          <p:val>
                                            <p:strVal val="#ppt_h"/>
                                          </p:val>
                                        </p:tav>
                                      </p:tavLst>
                                    </p:anim>
                                  </p:childTnLst>
                                </p:cTn>
                              </p:par>
                              <p:par>
                                <p:cTn id="35" presetID="17" presetClass="entr" presetSubtype="4" fill="hold" grpId="0" nodeType="withEffect">
                                  <p:stCondLst>
                                    <p:cond delay="1850"/>
                                  </p:stCondLst>
                                  <p:childTnLst>
                                    <p:set>
                                      <p:cBhvr>
                                        <p:cTn id="36" dur="1" fill="hold">
                                          <p:stCondLst>
                                            <p:cond delay="0"/>
                                          </p:stCondLst>
                                        </p:cTn>
                                        <p:tgtEl>
                                          <p:spTgt spid="76"/>
                                        </p:tgtEl>
                                        <p:attrNameLst>
                                          <p:attrName>style.visibility</p:attrName>
                                        </p:attrNameLst>
                                      </p:cBhvr>
                                      <p:to>
                                        <p:strVal val="visible"/>
                                      </p:to>
                                    </p:set>
                                    <p:anim calcmode="lin" valueType="num">
                                      <p:cBhvr>
                                        <p:cTn id="37" dur="1000" fill="hold"/>
                                        <p:tgtEl>
                                          <p:spTgt spid="76"/>
                                        </p:tgtEl>
                                        <p:attrNameLst>
                                          <p:attrName>ppt_x</p:attrName>
                                        </p:attrNameLst>
                                      </p:cBhvr>
                                      <p:tavLst>
                                        <p:tav tm="0">
                                          <p:val>
                                            <p:strVal val="#ppt_x"/>
                                          </p:val>
                                        </p:tav>
                                        <p:tav tm="100000">
                                          <p:val>
                                            <p:strVal val="#ppt_x"/>
                                          </p:val>
                                        </p:tav>
                                      </p:tavLst>
                                    </p:anim>
                                    <p:anim calcmode="lin" valueType="num">
                                      <p:cBhvr>
                                        <p:cTn id="38" dur="1000" fill="hold"/>
                                        <p:tgtEl>
                                          <p:spTgt spid="76"/>
                                        </p:tgtEl>
                                        <p:attrNameLst>
                                          <p:attrName>ppt_y</p:attrName>
                                        </p:attrNameLst>
                                      </p:cBhvr>
                                      <p:tavLst>
                                        <p:tav tm="0">
                                          <p:val>
                                            <p:strVal val="#ppt_y+#ppt_h/2"/>
                                          </p:val>
                                        </p:tav>
                                        <p:tav tm="100000">
                                          <p:val>
                                            <p:strVal val="#ppt_y"/>
                                          </p:val>
                                        </p:tav>
                                      </p:tavLst>
                                    </p:anim>
                                    <p:anim calcmode="lin" valueType="num">
                                      <p:cBhvr>
                                        <p:cTn id="39" dur="1000" fill="hold"/>
                                        <p:tgtEl>
                                          <p:spTgt spid="76"/>
                                        </p:tgtEl>
                                        <p:attrNameLst>
                                          <p:attrName>ppt_w</p:attrName>
                                        </p:attrNameLst>
                                      </p:cBhvr>
                                      <p:tavLst>
                                        <p:tav tm="0">
                                          <p:val>
                                            <p:strVal val="#ppt_w"/>
                                          </p:val>
                                        </p:tav>
                                        <p:tav tm="100000">
                                          <p:val>
                                            <p:strVal val="#ppt_w"/>
                                          </p:val>
                                        </p:tav>
                                      </p:tavLst>
                                    </p:anim>
                                    <p:anim calcmode="lin" valueType="num">
                                      <p:cBhvr>
                                        <p:cTn id="40" dur="1000" fill="hold"/>
                                        <p:tgtEl>
                                          <p:spTgt spid="76"/>
                                        </p:tgtEl>
                                        <p:attrNameLst>
                                          <p:attrName>ppt_h</p:attrName>
                                        </p:attrNameLst>
                                      </p:cBhvr>
                                      <p:tavLst>
                                        <p:tav tm="0">
                                          <p:val>
                                            <p:fltVal val="0"/>
                                          </p:val>
                                        </p:tav>
                                        <p:tav tm="100000">
                                          <p:val>
                                            <p:strVal val="#ppt_h"/>
                                          </p:val>
                                        </p:tav>
                                      </p:tavLst>
                                    </p:anim>
                                  </p:childTnLst>
                                </p:cTn>
                              </p:par>
                              <p:par>
                                <p:cTn id="41" presetID="17" presetClass="entr" presetSubtype="4" fill="hold" grpId="0" nodeType="withEffect">
                                  <p:stCondLst>
                                    <p:cond delay="2000"/>
                                  </p:stCondLst>
                                  <p:childTnLst>
                                    <p:set>
                                      <p:cBhvr>
                                        <p:cTn id="42" dur="1" fill="hold">
                                          <p:stCondLst>
                                            <p:cond delay="0"/>
                                          </p:stCondLst>
                                        </p:cTn>
                                        <p:tgtEl>
                                          <p:spTgt spid="77"/>
                                        </p:tgtEl>
                                        <p:attrNameLst>
                                          <p:attrName>style.visibility</p:attrName>
                                        </p:attrNameLst>
                                      </p:cBhvr>
                                      <p:to>
                                        <p:strVal val="visible"/>
                                      </p:to>
                                    </p:set>
                                    <p:anim calcmode="lin" valueType="num">
                                      <p:cBhvr>
                                        <p:cTn id="43" dur="1000" fill="hold"/>
                                        <p:tgtEl>
                                          <p:spTgt spid="77"/>
                                        </p:tgtEl>
                                        <p:attrNameLst>
                                          <p:attrName>ppt_x</p:attrName>
                                        </p:attrNameLst>
                                      </p:cBhvr>
                                      <p:tavLst>
                                        <p:tav tm="0">
                                          <p:val>
                                            <p:strVal val="#ppt_x"/>
                                          </p:val>
                                        </p:tav>
                                        <p:tav tm="100000">
                                          <p:val>
                                            <p:strVal val="#ppt_x"/>
                                          </p:val>
                                        </p:tav>
                                      </p:tavLst>
                                    </p:anim>
                                    <p:anim calcmode="lin" valueType="num">
                                      <p:cBhvr>
                                        <p:cTn id="44" dur="1000" fill="hold"/>
                                        <p:tgtEl>
                                          <p:spTgt spid="77"/>
                                        </p:tgtEl>
                                        <p:attrNameLst>
                                          <p:attrName>ppt_y</p:attrName>
                                        </p:attrNameLst>
                                      </p:cBhvr>
                                      <p:tavLst>
                                        <p:tav tm="0">
                                          <p:val>
                                            <p:strVal val="#ppt_y+#ppt_h/2"/>
                                          </p:val>
                                        </p:tav>
                                        <p:tav tm="100000">
                                          <p:val>
                                            <p:strVal val="#ppt_y"/>
                                          </p:val>
                                        </p:tav>
                                      </p:tavLst>
                                    </p:anim>
                                    <p:anim calcmode="lin" valueType="num">
                                      <p:cBhvr>
                                        <p:cTn id="45" dur="1000" fill="hold"/>
                                        <p:tgtEl>
                                          <p:spTgt spid="77"/>
                                        </p:tgtEl>
                                        <p:attrNameLst>
                                          <p:attrName>ppt_w</p:attrName>
                                        </p:attrNameLst>
                                      </p:cBhvr>
                                      <p:tavLst>
                                        <p:tav tm="0">
                                          <p:val>
                                            <p:strVal val="#ppt_w"/>
                                          </p:val>
                                        </p:tav>
                                        <p:tav tm="100000">
                                          <p:val>
                                            <p:strVal val="#ppt_w"/>
                                          </p:val>
                                        </p:tav>
                                      </p:tavLst>
                                    </p:anim>
                                    <p:anim calcmode="lin" valueType="num">
                                      <p:cBhvr>
                                        <p:cTn id="46" dur="1000" fill="hold"/>
                                        <p:tgtEl>
                                          <p:spTgt spid="77"/>
                                        </p:tgtEl>
                                        <p:attrNameLst>
                                          <p:attrName>ppt_h</p:attrName>
                                        </p:attrNameLst>
                                      </p:cBhvr>
                                      <p:tavLst>
                                        <p:tav tm="0">
                                          <p:val>
                                            <p:fltVal val="0"/>
                                          </p:val>
                                        </p:tav>
                                        <p:tav tm="100000">
                                          <p:val>
                                            <p:strVal val="#ppt_h"/>
                                          </p:val>
                                        </p:tav>
                                      </p:tavLst>
                                    </p:anim>
                                  </p:childTnLst>
                                </p:cTn>
                              </p:par>
                              <p:par>
                                <p:cTn id="47" presetID="17" presetClass="entr" presetSubtype="4" fill="hold" grpId="0" nodeType="withEffect">
                                  <p:stCondLst>
                                    <p:cond delay="1750"/>
                                  </p:stCondLst>
                                  <p:childTnLst>
                                    <p:set>
                                      <p:cBhvr>
                                        <p:cTn id="48" dur="1" fill="hold">
                                          <p:stCondLst>
                                            <p:cond delay="0"/>
                                          </p:stCondLst>
                                        </p:cTn>
                                        <p:tgtEl>
                                          <p:spTgt spid="78"/>
                                        </p:tgtEl>
                                        <p:attrNameLst>
                                          <p:attrName>style.visibility</p:attrName>
                                        </p:attrNameLst>
                                      </p:cBhvr>
                                      <p:to>
                                        <p:strVal val="visible"/>
                                      </p:to>
                                    </p:set>
                                    <p:anim calcmode="lin" valueType="num">
                                      <p:cBhvr>
                                        <p:cTn id="49" dur="1000" fill="hold"/>
                                        <p:tgtEl>
                                          <p:spTgt spid="78"/>
                                        </p:tgtEl>
                                        <p:attrNameLst>
                                          <p:attrName>ppt_x</p:attrName>
                                        </p:attrNameLst>
                                      </p:cBhvr>
                                      <p:tavLst>
                                        <p:tav tm="0">
                                          <p:val>
                                            <p:strVal val="#ppt_x"/>
                                          </p:val>
                                        </p:tav>
                                        <p:tav tm="100000">
                                          <p:val>
                                            <p:strVal val="#ppt_x"/>
                                          </p:val>
                                        </p:tav>
                                      </p:tavLst>
                                    </p:anim>
                                    <p:anim calcmode="lin" valueType="num">
                                      <p:cBhvr>
                                        <p:cTn id="50" dur="1000" fill="hold"/>
                                        <p:tgtEl>
                                          <p:spTgt spid="78"/>
                                        </p:tgtEl>
                                        <p:attrNameLst>
                                          <p:attrName>ppt_y</p:attrName>
                                        </p:attrNameLst>
                                      </p:cBhvr>
                                      <p:tavLst>
                                        <p:tav tm="0">
                                          <p:val>
                                            <p:strVal val="#ppt_y+#ppt_h/2"/>
                                          </p:val>
                                        </p:tav>
                                        <p:tav tm="100000">
                                          <p:val>
                                            <p:strVal val="#ppt_y"/>
                                          </p:val>
                                        </p:tav>
                                      </p:tavLst>
                                    </p:anim>
                                    <p:anim calcmode="lin" valueType="num">
                                      <p:cBhvr>
                                        <p:cTn id="51" dur="1000" fill="hold"/>
                                        <p:tgtEl>
                                          <p:spTgt spid="78"/>
                                        </p:tgtEl>
                                        <p:attrNameLst>
                                          <p:attrName>ppt_w</p:attrName>
                                        </p:attrNameLst>
                                      </p:cBhvr>
                                      <p:tavLst>
                                        <p:tav tm="0">
                                          <p:val>
                                            <p:strVal val="#ppt_w"/>
                                          </p:val>
                                        </p:tav>
                                        <p:tav tm="100000">
                                          <p:val>
                                            <p:strVal val="#ppt_w"/>
                                          </p:val>
                                        </p:tav>
                                      </p:tavLst>
                                    </p:anim>
                                    <p:anim calcmode="lin" valueType="num">
                                      <p:cBhvr>
                                        <p:cTn id="52" dur="1000" fill="hold"/>
                                        <p:tgtEl>
                                          <p:spTgt spid="78"/>
                                        </p:tgtEl>
                                        <p:attrNameLst>
                                          <p:attrName>ppt_h</p:attrName>
                                        </p:attrNameLst>
                                      </p:cBhvr>
                                      <p:tavLst>
                                        <p:tav tm="0">
                                          <p:val>
                                            <p:fltVal val="0"/>
                                          </p:val>
                                        </p:tav>
                                        <p:tav tm="100000">
                                          <p:val>
                                            <p:strVal val="#ppt_h"/>
                                          </p:val>
                                        </p:tav>
                                      </p:tavLst>
                                    </p:anim>
                                  </p:childTnLst>
                                </p:cTn>
                              </p:par>
                            </p:childTnLst>
                          </p:cTn>
                        </p:par>
                        <p:par>
                          <p:cTn id="53" fill="hold">
                            <p:stCondLst>
                              <p:cond delay="3000"/>
                            </p:stCondLst>
                            <p:childTnLst>
                              <p:par>
                                <p:cTn id="54" presetID="10" presetClass="entr" presetSubtype="0"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5" grpId="0" animBg="1"/>
      <p:bldP spid="76" grpId="0" animBg="1"/>
      <p:bldP spid="77" grpId="0" animBg="1"/>
      <p:bldP spid="78" grpId="0" animBg="1"/>
      <p:bldP spid="69" grpId="0"/>
      <p:bldP spid="69" grpId="1"/>
      <p:bldP spid="70" grpId="0"/>
      <p:bldP spid="2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42723" y="178376"/>
            <a:ext cx="4824161" cy="584775"/>
          </a:xfrm>
          <a:prstGeom prst="rect">
            <a:avLst/>
          </a:prstGeom>
          <a:noFill/>
        </p:spPr>
        <p:txBody>
          <a:bodyPr wrap="square" rtlCol="0">
            <a:spAutoFit/>
          </a:bodyPr>
          <a:lstStyle/>
          <a:p>
            <a:r>
              <a:rPr lang="zh-CN" altLang="en-US" sz="3200" dirty="0" smtClean="0">
                <a:solidFill>
                  <a:prstClr val="black">
                    <a:lumMod val="75000"/>
                    <a:lumOff val="25000"/>
                  </a:prstClr>
                </a:solidFill>
                <a:latin typeface="+mj-ea"/>
              </a:rPr>
              <a:t>测试报告</a:t>
            </a:r>
            <a:endParaRPr lang="en-US" altLang="zh-CN" sz="3200" dirty="0">
              <a:solidFill>
                <a:prstClr val="black">
                  <a:lumMod val="75000"/>
                  <a:lumOff val="25000"/>
                </a:prstClr>
              </a:solidFill>
              <a:latin typeface="+mj-ea"/>
            </a:endParaRPr>
          </a:p>
        </p:txBody>
      </p:sp>
      <p:sp>
        <p:nvSpPr>
          <p:cNvPr id="92" name="文本框 91"/>
          <p:cNvSpPr txBox="1"/>
          <p:nvPr/>
        </p:nvSpPr>
        <p:spPr>
          <a:xfrm>
            <a:off x="1593817" y="1502996"/>
            <a:ext cx="10112630" cy="400110"/>
          </a:xfrm>
          <a:prstGeom prst="rect">
            <a:avLst/>
          </a:prstGeom>
          <a:noFill/>
        </p:spPr>
        <p:txBody>
          <a:bodyPr wrap="square" rtlCol="0">
            <a:spAutoFit/>
          </a:bodyPr>
          <a:lstStyle/>
          <a:p>
            <a:pPr algn="just"/>
            <a:r>
              <a:rPr lang="en-US" altLang="zh-CN" sz="2000" dirty="0" err="1" smtClean="0">
                <a:solidFill>
                  <a:schemeClr val="tx1">
                    <a:lumMod val="75000"/>
                    <a:lumOff val="25000"/>
                  </a:schemeClr>
                </a:solidFill>
              </a:rPr>
              <a:t>UnitTest</a:t>
            </a:r>
            <a:r>
              <a:rPr lang="en-US" altLang="zh-CN" sz="2000" dirty="0" smtClean="0">
                <a:solidFill>
                  <a:schemeClr val="tx1">
                    <a:lumMod val="75000"/>
                    <a:lumOff val="25000"/>
                  </a:schemeClr>
                </a:solidFill>
              </a:rPr>
              <a:t> </a:t>
            </a:r>
            <a:r>
              <a:rPr lang="zh-CN" altLang="en-US" sz="2000" dirty="0" smtClean="0">
                <a:solidFill>
                  <a:schemeClr val="tx1">
                    <a:lumMod val="75000"/>
                    <a:lumOff val="25000"/>
                  </a:schemeClr>
                </a:solidFill>
              </a:rPr>
              <a:t>补充，借助 </a:t>
            </a:r>
            <a:r>
              <a:rPr lang="en-US" altLang="zh-CN" sz="2000" dirty="0" err="1" smtClean="0">
                <a:solidFill>
                  <a:schemeClr val="tx1">
                    <a:lumMod val="75000"/>
                    <a:lumOff val="25000"/>
                  </a:schemeClr>
                </a:solidFill>
              </a:rPr>
              <a:t>HTMLTestRunner</a:t>
            </a:r>
            <a:r>
              <a:rPr lang="zh-CN" altLang="en-US" sz="2000" dirty="0" smtClean="0">
                <a:solidFill>
                  <a:schemeClr val="tx1">
                    <a:lumMod val="75000"/>
                    <a:lumOff val="25000"/>
                  </a:schemeClr>
                </a:solidFill>
              </a:rPr>
              <a:t> 实现测试报告输出</a:t>
            </a:r>
            <a:endParaRPr lang="zh-CN" altLang="en-US" sz="2000" dirty="0">
              <a:solidFill>
                <a:schemeClr val="tx1">
                  <a:lumMod val="75000"/>
                  <a:lumOff val="25000"/>
                </a:schemeClr>
              </a:solidFill>
            </a:endParaRPr>
          </a:p>
        </p:txBody>
      </p:sp>
      <p:sp>
        <p:nvSpPr>
          <p:cNvPr id="93" name="矩形 92"/>
          <p:cNvSpPr/>
          <p:nvPr/>
        </p:nvSpPr>
        <p:spPr>
          <a:xfrm>
            <a:off x="1598932" y="2139453"/>
            <a:ext cx="6832687" cy="313932"/>
          </a:xfrm>
          <a:prstGeom prst="rect">
            <a:avLst/>
          </a:prstGeom>
        </p:spPr>
        <p:txBody>
          <a:bodyPr wrap="square">
            <a:spAutoFit/>
          </a:bodyPr>
          <a:lstStyle/>
          <a:p>
            <a:pPr algn="just">
              <a:lnSpc>
                <a:spcPct val="120000"/>
              </a:lnSpc>
            </a:pPr>
            <a:r>
              <a:rPr lang="zh-CN" altLang="en-US" sz="1200" dirty="0" smtClean="0">
                <a:solidFill>
                  <a:schemeClr val="tx1">
                    <a:lumMod val="75000"/>
                    <a:lumOff val="25000"/>
                  </a:schemeClr>
                </a:solidFill>
              </a:rPr>
              <a:t>下载 </a:t>
            </a:r>
            <a:r>
              <a:rPr lang="en-US" altLang="zh-CN" sz="1200" dirty="0" err="1" smtClean="0">
                <a:solidFill>
                  <a:schemeClr val="tx1">
                    <a:lumMod val="75000"/>
                    <a:lumOff val="25000"/>
                  </a:schemeClr>
                </a:solidFill>
              </a:rPr>
              <a:t>HTMLTestRunner.py</a:t>
            </a:r>
            <a:r>
              <a:rPr lang="zh-CN" altLang="en-US" sz="1200" dirty="0" smtClean="0">
                <a:solidFill>
                  <a:schemeClr val="tx1">
                    <a:lumMod val="75000"/>
                    <a:lumOff val="25000"/>
                  </a:schemeClr>
                </a:solidFill>
              </a:rPr>
              <a:t> ： </a:t>
            </a:r>
            <a:r>
              <a:rPr lang="en-US" sz="1200" dirty="0">
                <a:hlinkClick r:id="rId4"/>
              </a:rPr>
              <a:t>http://tungwaiyip.info/software/HTMLTestRunner.html</a:t>
            </a:r>
            <a:endParaRPr lang="en-US" altLang="zh-CN" sz="1200" b="1" dirty="0">
              <a:solidFill>
                <a:schemeClr val="tx1">
                  <a:lumMod val="75000"/>
                  <a:lumOff val="25000"/>
                </a:schemeClr>
              </a:solidFill>
            </a:endParaRPr>
          </a:p>
        </p:txBody>
      </p:sp>
      <p:sp>
        <p:nvSpPr>
          <p:cNvPr id="94" name="矩形 93"/>
          <p:cNvSpPr/>
          <p:nvPr/>
        </p:nvSpPr>
        <p:spPr>
          <a:xfrm>
            <a:off x="1598932" y="2753883"/>
            <a:ext cx="7247356" cy="293607"/>
          </a:xfrm>
          <a:prstGeom prst="rect">
            <a:avLst/>
          </a:prstGeom>
        </p:spPr>
        <p:txBody>
          <a:bodyPr wrap="square">
            <a:spAutoFit/>
          </a:bodyPr>
          <a:lstStyle/>
          <a:p>
            <a:pPr algn="just">
              <a:lnSpc>
                <a:spcPct val="120000"/>
              </a:lnSpc>
            </a:pPr>
            <a:r>
              <a:rPr lang="zh-CN" altLang="en-US" sz="1200" dirty="0" smtClean="0">
                <a:solidFill>
                  <a:schemeClr val="tx1">
                    <a:lumMod val="75000"/>
                    <a:lumOff val="25000"/>
                  </a:schemeClr>
                </a:solidFill>
              </a:rPr>
              <a:t>下载成功后，将 </a:t>
            </a:r>
            <a:r>
              <a:rPr lang="en-US" altLang="zh-CN" sz="1200" dirty="0" err="1" smtClean="0">
                <a:solidFill>
                  <a:schemeClr val="tx1">
                    <a:lumMod val="75000"/>
                    <a:lumOff val="25000"/>
                  </a:schemeClr>
                </a:solidFill>
              </a:rPr>
              <a:t>HTMLTestRunner.py</a:t>
            </a:r>
            <a:r>
              <a:rPr lang="en-US" altLang="zh-CN" sz="1200" dirty="0" smtClean="0">
                <a:solidFill>
                  <a:schemeClr val="tx1">
                    <a:lumMod val="75000"/>
                    <a:lumOff val="25000"/>
                  </a:schemeClr>
                </a:solidFill>
              </a:rPr>
              <a:t> </a:t>
            </a:r>
            <a:r>
              <a:rPr lang="zh-CN" altLang="en-US" sz="1200" dirty="0" smtClean="0">
                <a:solidFill>
                  <a:schemeClr val="tx1">
                    <a:lumMod val="75000"/>
                    <a:lumOff val="25000"/>
                  </a:schemeClr>
                </a:solidFill>
              </a:rPr>
              <a:t>文件放至 </a:t>
            </a:r>
            <a:r>
              <a:rPr lang="en-US" altLang="zh-CN" sz="1200" dirty="0" smtClean="0">
                <a:solidFill>
                  <a:schemeClr val="tx1">
                    <a:lumMod val="75000"/>
                    <a:lumOff val="25000"/>
                  </a:schemeClr>
                </a:solidFill>
              </a:rPr>
              <a:t>Python </a:t>
            </a:r>
            <a:r>
              <a:rPr lang="zh-CN" altLang="en-US" sz="1200" dirty="0" smtClean="0">
                <a:solidFill>
                  <a:schemeClr val="tx1">
                    <a:lumMod val="75000"/>
                    <a:lumOff val="25000"/>
                  </a:schemeClr>
                </a:solidFill>
              </a:rPr>
              <a:t>目录下的 </a:t>
            </a:r>
            <a:r>
              <a:rPr lang="en-US" altLang="zh-CN" sz="1200" dirty="0" smtClean="0">
                <a:solidFill>
                  <a:schemeClr val="tx1">
                    <a:lumMod val="75000"/>
                    <a:lumOff val="25000"/>
                  </a:schemeClr>
                </a:solidFill>
              </a:rPr>
              <a:t>lib</a:t>
            </a:r>
            <a:r>
              <a:rPr lang="zh-CN" altLang="en-US" sz="1200" dirty="0" smtClean="0">
                <a:solidFill>
                  <a:schemeClr val="tx1">
                    <a:lumMod val="75000"/>
                    <a:lumOff val="25000"/>
                  </a:schemeClr>
                </a:solidFill>
              </a:rPr>
              <a:t> 文件夹中</a:t>
            </a:r>
            <a:endParaRPr lang="en-US" altLang="zh-CN" sz="1200" dirty="0">
              <a:solidFill>
                <a:schemeClr val="tx1">
                  <a:lumMod val="75000"/>
                  <a:lumOff val="25000"/>
                </a:schemeClr>
              </a:solidFill>
            </a:endParaRPr>
          </a:p>
        </p:txBody>
      </p:sp>
      <p:sp>
        <p:nvSpPr>
          <p:cNvPr id="95" name="矩形 94"/>
          <p:cNvSpPr/>
          <p:nvPr/>
        </p:nvSpPr>
        <p:spPr>
          <a:xfrm>
            <a:off x="1598932" y="3368313"/>
            <a:ext cx="7885310" cy="294824"/>
          </a:xfrm>
          <a:prstGeom prst="rect">
            <a:avLst/>
          </a:prstGeom>
        </p:spPr>
        <p:txBody>
          <a:bodyPr wrap="square">
            <a:spAutoFit/>
          </a:bodyPr>
          <a:lstStyle/>
          <a:p>
            <a:pPr algn="just">
              <a:lnSpc>
                <a:spcPct val="120000"/>
              </a:lnSpc>
            </a:pPr>
            <a:r>
              <a:rPr lang="zh-CN" altLang="en-US" sz="1200" dirty="0" smtClean="0">
                <a:solidFill>
                  <a:schemeClr val="tx1">
                    <a:lumMod val="75000"/>
                    <a:lumOff val="25000"/>
                  </a:schemeClr>
                </a:solidFill>
              </a:rPr>
              <a:t>由于 </a:t>
            </a:r>
            <a:r>
              <a:rPr lang="en-US" altLang="zh-CN" sz="1200" dirty="0" err="1" smtClean="0">
                <a:solidFill>
                  <a:schemeClr val="tx1">
                    <a:lumMod val="75000"/>
                    <a:lumOff val="25000"/>
                  </a:schemeClr>
                </a:solidFill>
              </a:rPr>
              <a:t>HTMLTestRunner.py</a:t>
            </a:r>
            <a:r>
              <a:rPr lang="en-US" altLang="zh-CN" sz="1200" dirty="0" smtClean="0">
                <a:solidFill>
                  <a:schemeClr val="tx1">
                    <a:lumMod val="75000"/>
                    <a:lumOff val="25000"/>
                  </a:schemeClr>
                </a:solidFill>
              </a:rPr>
              <a:t> </a:t>
            </a:r>
            <a:r>
              <a:rPr lang="zh-CN" altLang="en-US" sz="1200" dirty="0" smtClean="0">
                <a:solidFill>
                  <a:schemeClr val="tx1">
                    <a:lumMod val="75000"/>
                    <a:lumOff val="25000"/>
                  </a:schemeClr>
                </a:solidFill>
              </a:rPr>
              <a:t>是基于 </a:t>
            </a:r>
            <a:r>
              <a:rPr lang="en-US" altLang="zh-CN" sz="1200" dirty="0" smtClean="0">
                <a:solidFill>
                  <a:schemeClr val="tx1">
                    <a:lumMod val="75000"/>
                    <a:lumOff val="25000"/>
                  </a:schemeClr>
                </a:solidFill>
              </a:rPr>
              <a:t>Python2</a:t>
            </a:r>
            <a:r>
              <a:rPr lang="zh-CN" altLang="en-US" sz="1200" dirty="0" smtClean="0">
                <a:solidFill>
                  <a:schemeClr val="tx1">
                    <a:lumMod val="75000"/>
                    <a:lumOff val="25000"/>
                  </a:schemeClr>
                </a:solidFill>
              </a:rPr>
              <a:t> 开发的，在 </a:t>
            </a:r>
            <a:r>
              <a:rPr lang="en-US" altLang="zh-CN" sz="1200" dirty="0" smtClean="0">
                <a:solidFill>
                  <a:schemeClr val="tx1">
                    <a:lumMod val="75000"/>
                    <a:lumOff val="25000"/>
                  </a:schemeClr>
                </a:solidFill>
              </a:rPr>
              <a:t>Python3</a:t>
            </a:r>
            <a:r>
              <a:rPr lang="zh-CN" altLang="en-US" sz="1200" dirty="0" smtClean="0">
                <a:solidFill>
                  <a:schemeClr val="tx1">
                    <a:lumMod val="75000"/>
                    <a:lumOff val="25000"/>
                  </a:schemeClr>
                </a:solidFill>
              </a:rPr>
              <a:t>中运行时，需要做少许改动（随意百度）才可运行</a:t>
            </a:r>
            <a:endParaRPr lang="en-US" altLang="zh-CN" sz="1200" dirty="0">
              <a:solidFill>
                <a:schemeClr val="tx1">
                  <a:lumMod val="75000"/>
                  <a:lumOff val="25000"/>
                </a:schemeClr>
              </a:solidFill>
            </a:endParaRPr>
          </a:p>
        </p:txBody>
      </p:sp>
      <p:sp>
        <p:nvSpPr>
          <p:cNvPr id="97" name="椭圆 96"/>
          <p:cNvSpPr/>
          <p:nvPr/>
        </p:nvSpPr>
        <p:spPr>
          <a:xfrm>
            <a:off x="1342723" y="2245543"/>
            <a:ext cx="130628" cy="130628"/>
          </a:xfrm>
          <a:prstGeom prst="ellipse">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1342723" y="2857218"/>
            <a:ext cx="130628" cy="130628"/>
          </a:xfrm>
          <a:prstGeom prst="ellipse">
            <a:avLst/>
          </a:pr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1342723" y="3468893"/>
            <a:ext cx="130628" cy="130628"/>
          </a:xfrm>
          <a:prstGeom prst="ellipse">
            <a:avLst/>
          </a:pr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圆角矩形 99"/>
          <p:cNvSpPr/>
          <p:nvPr/>
        </p:nvSpPr>
        <p:spPr>
          <a:xfrm>
            <a:off x="1342723" y="1570703"/>
            <a:ext cx="130628" cy="221194"/>
          </a:xfrm>
          <a:prstGeom prst="roundRect">
            <a:avLst>
              <a:gd name="adj" fmla="val 50000"/>
            </a:avLst>
          </a:pr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72694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50"/>
                                        <p:tgtEl>
                                          <p:spTgt spid="19"/>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19"/>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2.5E-6 1.85185E-6 " pathEditMode="relative" rAng="0" ptsTypes="AA">
                                      <p:cBhvr>
                                        <p:cTn id="11" dur="750" fill="hold"/>
                                        <p:tgtEl>
                                          <p:spTgt spid="19"/>
                                        </p:tgtEl>
                                        <p:attrNameLst>
                                          <p:attrName>ppt_x</p:attrName>
                                          <p:attrName>ppt_y</p:attrName>
                                        </p:attrNameLst>
                                      </p:cBhvr>
                                      <p:rCtr x="-807" y="0"/>
                                    </p:animMotion>
                                  </p:childTnLst>
                                </p:cTn>
                              </p:par>
                              <p:par>
                                <p:cTn id="12" presetID="53" presetClass="entr" presetSubtype="16" fill="hold" grpId="0" nodeType="withEffect">
                                  <p:stCondLst>
                                    <p:cond delay="750"/>
                                  </p:stCondLst>
                                  <p:childTnLst>
                                    <p:set>
                                      <p:cBhvr>
                                        <p:cTn id="13" dur="1" fill="hold">
                                          <p:stCondLst>
                                            <p:cond delay="0"/>
                                          </p:stCondLst>
                                        </p:cTn>
                                        <p:tgtEl>
                                          <p:spTgt spid="100"/>
                                        </p:tgtEl>
                                        <p:attrNameLst>
                                          <p:attrName>style.visibility</p:attrName>
                                        </p:attrNameLst>
                                      </p:cBhvr>
                                      <p:to>
                                        <p:strVal val="visible"/>
                                      </p:to>
                                    </p:set>
                                    <p:anim calcmode="lin" valueType="num">
                                      <p:cBhvr>
                                        <p:cTn id="14" dur="500" fill="hold"/>
                                        <p:tgtEl>
                                          <p:spTgt spid="100"/>
                                        </p:tgtEl>
                                        <p:attrNameLst>
                                          <p:attrName>ppt_w</p:attrName>
                                        </p:attrNameLst>
                                      </p:cBhvr>
                                      <p:tavLst>
                                        <p:tav tm="0">
                                          <p:val>
                                            <p:fltVal val="0"/>
                                          </p:val>
                                        </p:tav>
                                        <p:tav tm="100000">
                                          <p:val>
                                            <p:strVal val="#ppt_w"/>
                                          </p:val>
                                        </p:tav>
                                      </p:tavLst>
                                    </p:anim>
                                    <p:anim calcmode="lin" valueType="num">
                                      <p:cBhvr>
                                        <p:cTn id="15" dur="500" fill="hold"/>
                                        <p:tgtEl>
                                          <p:spTgt spid="100"/>
                                        </p:tgtEl>
                                        <p:attrNameLst>
                                          <p:attrName>ppt_h</p:attrName>
                                        </p:attrNameLst>
                                      </p:cBhvr>
                                      <p:tavLst>
                                        <p:tav tm="0">
                                          <p:val>
                                            <p:fltVal val="0"/>
                                          </p:val>
                                        </p:tav>
                                        <p:tav tm="100000">
                                          <p:val>
                                            <p:strVal val="#ppt_h"/>
                                          </p:val>
                                        </p:tav>
                                      </p:tavLst>
                                    </p:anim>
                                    <p:animEffect transition="in" filter="fade">
                                      <p:cBhvr>
                                        <p:cTn id="16" dur="500"/>
                                        <p:tgtEl>
                                          <p:spTgt spid="100"/>
                                        </p:tgtEl>
                                      </p:cBhvr>
                                    </p:animEffect>
                                  </p:childTnLst>
                                </p:cTn>
                              </p:par>
                              <p:par>
                                <p:cTn id="17" presetID="22" presetClass="entr" presetSubtype="8" fill="hold" grpId="0" nodeType="withEffect">
                                  <p:stCondLst>
                                    <p:cond delay="750"/>
                                  </p:stCondLst>
                                  <p:childTnLst>
                                    <p:set>
                                      <p:cBhvr>
                                        <p:cTn id="18" dur="1" fill="hold">
                                          <p:stCondLst>
                                            <p:cond delay="0"/>
                                          </p:stCondLst>
                                        </p:cTn>
                                        <p:tgtEl>
                                          <p:spTgt spid="92"/>
                                        </p:tgtEl>
                                        <p:attrNameLst>
                                          <p:attrName>style.visibility</p:attrName>
                                        </p:attrNameLst>
                                      </p:cBhvr>
                                      <p:to>
                                        <p:strVal val="visible"/>
                                      </p:to>
                                    </p:set>
                                    <p:animEffect transition="in" filter="wipe(left)">
                                      <p:cBhvr>
                                        <p:cTn id="19" dur="750"/>
                                        <p:tgtEl>
                                          <p:spTgt spid="92"/>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97"/>
                                        </p:tgtEl>
                                        <p:attrNameLst>
                                          <p:attrName>style.visibility</p:attrName>
                                        </p:attrNameLst>
                                      </p:cBhvr>
                                      <p:to>
                                        <p:strVal val="visible"/>
                                      </p:to>
                                    </p:set>
                                    <p:animEffect transition="in" filter="fade">
                                      <p:cBhvr>
                                        <p:cTn id="22" dur="500"/>
                                        <p:tgtEl>
                                          <p:spTgt spid="97"/>
                                        </p:tgtEl>
                                      </p:cBhvr>
                                    </p:animEffect>
                                  </p:childTnLst>
                                </p:cTn>
                              </p:par>
                              <p:par>
                                <p:cTn id="23" presetID="42" presetClass="path" presetSubtype="0" decel="50000" fill="hold" grpId="1" nodeType="withEffect">
                                  <p:stCondLst>
                                    <p:cond delay="1250"/>
                                  </p:stCondLst>
                                  <p:childTnLst>
                                    <p:animMotion origin="layout" path="M -4.79167E-6 2.96296E-6 L -4.79167E-6 -0.09144 " pathEditMode="relative" rAng="0" ptsTypes="AA">
                                      <p:cBhvr>
                                        <p:cTn id="24" dur="1250" spd="-100000" fill="hold"/>
                                        <p:tgtEl>
                                          <p:spTgt spid="97"/>
                                        </p:tgtEl>
                                        <p:attrNameLst>
                                          <p:attrName>ppt_x</p:attrName>
                                          <p:attrName>ppt_y</p:attrName>
                                        </p:attrNameLst>
                                      </p:cBhvr>
                                      <p:rCtr x="0" y="-4583"/>
                                    </p:animMotion>
                                  </p:childTnLst>
                                </p:cTn>
                              </p:par>
                              <p:par>
                                <p:cTn id="25" presetID="10" presetClass="entr" presetSubtype="0" fill="hold" grpId="0" nodeType="withEffect">
                                  <p:stCondLst>
                                    <p:cond delay="1250"/>
                                  </p:stCondLst>
                                  <p:childTnLst>
                                    <p:set>
                                      <p:cBhvr>
                                        <p:cTn id="26" dur="1" fill="hold">
                                          <p:stCondLst>
                                            <p:cond delay="0"/>
                                          </p:stCondLst>
                                        </p:cTn>
                                        <p:tgtEl>
                                          <p:spTgt spid="98"/>
                                        </p:tgtEl>
                                        <p:attrNameLst>
                                          <p:attrName>style.visibility</p:attrName>
                                        </p:attrNameLst>
                                      </p:cBhvr>
                                      <p:to>
                                        <p:strVal val="visible"/>
                                      </p:to>
                                    </p:set>
                                    <p:animEffect transition="in" filter="fade">
                                      <p:cBhvr>
                                        <p:cTn id="27" dur="500"/>
                                        <p:tgtEl>
                                          <p:spTgt spid="98"/>
                                        </p:tgtEl>
                                      </p:cBhvr>
                                    </p:animEffect>
                                  </p:childTnLst>
                                </p:cTn>
                              </p:par>
                              <p:par>
                                <p:cTn id="28" presetID="42" presetClass="path" presetSubtype="0" decel="50000" fill="hold" grpId="1" nodeType="withEffect">
                                  <p:stCondLst>
                                    <p:cond delay="1250"/>
                                  </p:stCondLst>
                                  <p:childTnLst>
                                    <p:animMotion origin="layout" path="M -4.79167E-6 2.59259E-6 L -4.79167E-6 -0.18056 " pathEditMode="relative" rAng="0" ptsTypes="AA">
                                      <p:cBhvr>
                                        <p:cTn id="29" dur="1250" spd="-100000" fill="hold"/>
                                        <p:tgtEl>
                                          <p:spTgt spid="98"/>
                                        </p:tgtEl>
                                        <p:attrNameLst>
                                          <p:attrName>ppt_x</p:attrName>
                                          <p:attrName>ppt_y</p:attrName>
                                        </p:attrNameLst>
                                      </p:cBhvr>
                                      <p:rCtr x="0" y="-9028"/>
                                    </p:animMotion>
                                  </p:childTnLst>
                                </p:cTn>
                              </p:par>
                              <p:par>
                                <p:cTn id="30" presetID="10" presetClass="entr" presetSubtype="0" decel="50000" fill="hold" grpId="0" nodeType="withEffect">
                                  <p:stCondLst>
                                    <p:cond delay="1250"/>
                                  </p:stCondLst>
                                  <p:childTnLst>
                                    <p:set>
                                      <p:cBhvr>
                                        <p:cTn id="31" dur="1" fill="hold">
                                          <p:stCondLst>
                                            <p:cond delay="0"/>
                                          </p:stCondLst>
                                        </p:cTn>
                                        <p:tgtEl>
                                          <p:spTgt spid="99"/>
                                        </p:tgtEl>
                                        <p:attrNameLst>
                                          <p:attrName>style.visibility</p:attrName>
                                        </p:attrNameLst>
                                      </p:cBhvr>
                                      <p:to>
                                        <p:strVal val="visible"/>
                                      </p:to>
                                    </p:set>
                                    <p:animEffect transition="in" filter="fade">
                                      <p:cBhvr>
                                        <p:cTn id="32" dur="500"/>
                                        <p:tgtEl>
                                          <p:spTgt spid="99"/>
                                        </p:tgtEl>
                                      </p:cBhvr>
                                    </p:animEffect>
                                  </p:childTnLst>
                                </p:cTn>
                              </p:par>
                              <p:par>
                                <p:cTn id="33" presetID="42" presetClass="path" presetSubtype="0" decel="50000" fill="hold" grpId="1" nodeType="withEffect">
                                  <p:stCondLst>
                                    <p:cond delay="1250"/>
                                  </p:stCondLst>
                                  <p:childTnLst>
                                    <p:animMotion origin="layout" path="M -4.79167E-6 2.22222E-6 L -4.79167E-6 -0.26875 " pathEditMode="relative" rAng="0" ptsTypes="AA">
                                      <p:cBhvr>
                                        <p:cTn id="34" dur="1250" spd="-100000" fill="hold"/>
                                        <p:tgtEl>
                                          <p:spTgt spid="99"/>
                                        </p:tgtEl>
                                        <p:attrNameLst>
                                          <p:attrName>ppt_x</p:attrName>
                                          <p:attrName>ppt_y</p:attrName>
                                        </p:attrNameLst>
                                      </p:cBhvr>
                                      <p:rCtr x="0" y="-13449"/>
                                    </p:animMotion>
                                  </p:childTnLst>
                                </p:cTn>
                              </p:par>
                            </p:childTnLst>
                          </p:cTn>
                        </p:par>
                        <p:par>
                          <p:cTn id="35" fill="hold">
                            <p:stCondLst>
                              <p:cond delay="2500"/>
                            </p:stCondLst>
                            <p:childTnLst>
                              <p:par>
                                <p:cTn id="36" presetID="10" presetClass="entr" presetSubtype="0" fill="hold" grpId="0" nodeType="afterEffect">
                                  <p:stCondLst>
                                    <p:cond delay="500"/>
                                  </p:stCondLst>
                                  <p:childTnLst>
                                    <p:set>
                                      <p:cBhvr>
                                        <p:cTn id="37" dur="1" fill="hold">
                                          <p:stCondLst>
                                            <p:cond delay="0"/>
                                          </p:stCondLst>
                                        </p:cTn>
                                        <p:tgtEl>
                                          <p:spTgt spid="106"/>
                                        </p:tgtEl>
                                        <p:attrNameLst>
                                          <p:attrName>style.visibility</p:attrName>
                                        </p:attrNameLst>
                                      </p:cBhvr>
                                      <p:to>
                                        <p:strVal val="visible"/>
                                      </p:to>
                                    </p:set>
                                    <p:animEffect transition="in" filter="fade">
                                      <p:cBhvr>
                                        <p:cTn id="38" dur="500"/>
                                        <p:tgtEl>
                                          <p:spTgt spid="106"/>
                                        </p:tgtEl>
                                      </p:cBhvr>
                                    </p:animEffect>
                                  </p:childTnLst>
                                </p:cTn>
                              </p:par>
                              <p:par>
                                <p:cTn id="39" presetID="10" presetClass="entr" presetSubtype="0" fill="hold" grpId="0" nodeType="withEffect">
                                  <p:stCondLst>
                                    <p:cond delay="500"/>
                                  </p:stCondLst>
                                  <p:childTnLst>
                                    <p:set>
                                      <p:cBhvr>
                                        <p:cTn id="40" dur="1" fill="hold">
                                          <p:stCondLst>
                                            <p:cond delay="0"/>
                                          </p:stCondLst>
                                        </p:cTn>
                                        <p:tgtEl>
                                          <p:spTgt spid="93"/>
                                        </p:tgtEl>
                                        <p:attrNameLst>
                                          <p:attrName>style.visibility</p:attrName>
                                        </p:attrNameLst>
                                      </p:cBhvr>
                                      <p:to>
                                        <p:strVal val="visible"/>
                                      </p:to>
                                    </p:set>
                                    <p:animEffect transition="in" filter="fade">
                                      <p:cBhvr>
                                        <p:cTn id="41" dur="750"/>
                                        <p:tgtEl>
                                          <p:spTgt spid="93"/>
                                        </p:tgtEl>
                                      </p:cBhvr>
                                    </p:animEffect>
                                  </p:childTnLst>
                                </p:cTn>
                              </p:par>
                              <p:par>
                                <p:cTn id="42" presetID="10" presetClass="entr" presetSubtype="0" fill="hold" grpId="0" nodeType="withEffect">
                                  <p:stCondLst>
                                    <p:cond delay="500"/>
                                  </p:stCondLst>
                                  <p:childTnLst>
                                    <p:set>
                                      <p:cBhvr>
                                        <p:cTn id="43" dur="1" fill="hold">
                                          <p:stCondLst>
                                            <p:cond delay="0"/>
                                          </p:stCondLst>
                                        </p:cTn>
                                        <p:tgtEl>
                                          <p:spTgt spid="94"/>
                                        </p:tgtEl>
                                        <p:attrNameLst>
                                          <p:attrName>style.visibility</p:attrName>
                                        </p:attrNameLst>
                                      </p:cBhvr>
                                      <p:to>
                                        <p:strVal val="visible"/>
                                      </p:to>
                                    </p:set>
                                    <p:animEffect transition="in" filter="fade">
                                      <p:cBhvr>
                                        <p:cTn id="44" dur="750"/>
                                        <p:tgtEl>
                                          <p:spTgt spid="94"/>
                                        </p:tgtEl>
                                      </p:cBhvr>
                                    </p:animEffect>
                                  </p:childTnLst>
                                </p:cTn>
                              </p:par>
                              <p:par>
                                <p:cTn id="45" presetID="10" presetClass="entr" presetSubtype="0" fill="hold" grpId="0" nodeType="withEffect">
                                  <p:stCondLst>
                                    <p:cond delay="500"/>
                                  </p:stCondLst>
                                  <p:childTnLst>
                                    <p:set>
                                      <p:cBhvr>
                                        <p:cTn id="46" dur="1" fill="hold">
                                          <p:stCondLst>
                                            <p:cond delay="0"/>
                                          </p:stCondLst>
                                        </p:cTn>
                                        <p:tgtEl>
                                          <p:spTgt spid="95"/>
                                        </p:tgtEl>
                                        <p:attrNameLst>
                                          <p:attrName>style.visibility</p:attrName>
                                        </p:attrNameLst>
                                      </p:cBhvr>
                                      <p:to>
                                        <p:strVal val="visible"/>
                                      </p:to>
                                    </p:set>
                                    <p:animEffect transition="in" filter="fade">
                                      <p:cBhvr>
                                        <p:cTn id="47" dur="75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19" grpId="2"/>
      <p:bldP spid="92" grpId="0"/>
      <p:bldP spid="93" grpId="0"/>
      <p:bldP spid="94" grpId="0"/>
      <p:bldP spid="95" grpId="0"/>
      <p:bldP spid="97" grpId="0" animBg="1"/>
      <p:bldP spid="97" grpId="1" animBg="1"/>
      <p:bldP spid="98" grpId="0" animBg="1"/>
      <p:bldP spid="98" grpId="1" animBg="1"/>
      <p:bldP spid="99" grpId="0" animBg="1"/>
      <p:bldP spid="99" grpId="1" animBg="1"/>
      <p:bldP spid="100" grpId="0" animBg="1"/>
      <p:bldP spid="10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p:cNvSpPr txBox="1"/>
          <p:nvPr/>
        </p:nvSpPr>
        <p:spPr>
          <a:xfrm>
            <a:off x="1651062" y="1139696"/>
            <a:ext cx="5589704" cy="400110"/>
          </a:xfrm>
          <a:prstGeom prst="rect">
            <a:avLst/>
          </a:prstGeom>
          <a:noFill/>
        </p:spPr>
        <p:txBody>
          <a:bodyPr wrap="square" rtlCol="0">
            <a:spAutoFit/>
          </a:bodyPr>
          <a:lstStyle/>
          <a:p>
            <a:r>
              <a:rPr lang="en-US" altLang="zh-CN" sz="2000" dirty="0" err="1" smtClean="0">
                <a:solidFill>
                  <a:prstClr val="black">
                    <a:lumMod val="75000"/>
                    <a:lumOff val="25000"/>
                  </a:prstClr>
                </a:solidFill>
              </a:rPr>
              <a:t>HTMLTestRunner</a:t>
            </a:r>
            <a:r>
              <a:rPr lang="zh-CN" altLang="en-US" sz="2000" dirty="0" smtClean="0">
                <a:solidFill>
                  <a:prstClr val="black">
                    <a:lumMod val="75000"/>
                    <a:lumOff val="25000"/>
                  </a:prstClr>
                </a:solidFill>
              </a:rPr>
              <a:t> 使用</a:t>
            </a:r>
            <a:endParaRPr lang="zh-CN" altLang="en-US" sz="2000" dirty="0">
              <a:solidFill>
                <a:prstClr val="black">
                  <a:lumMod val="75000"/>
                  <a:lumOff val="25000"/>
                </a:prstClr>
              </a:solidFill>
            </a:endParaRPr>
          </a:p>
        </p:txBody>
      </p:sp>
      <p:sp>
        <p:nvSpPr>
          <p:cNvPr id="38" name="文本框 37"/>
          <p:cNvSpPr txBox="1"/>
          <p:nvPr/>
        </p:nvSpPr>
        <p:spPr>
          <a:xfrm>
            <a:off x="1342722" y="178376"/>
            <a:ext cx="6578533" cy="584775"/>
          </a:xfrm>
          <a:prstGeom prst="rect">
            <a:avLst/>
          </a:prstGeom>
          <a:noFill/>
        </p:spPr>
        <p:txBody>
          <a:bodyPr wrap="square" rtlCol="0">
            <a:spAutoFit/>
          </a:bodyPr>
          <a:lstStyle/>
          <a:p>
            <a:r>
              <a:rPr lang="zh-CN" altLang="en-US" sz="3200" dirty="0">
                <a:solidFill>
                  <a:prstClr val="black">
                    <a:lumMod val="75000"/>
                    <a:lumOff val="25000"/>
                  </a:prstClr>
                </a:solidFill>
                <a:latin typeface="+mj-ea"/>
              </a:rPr>
              <a:t>测试报告</a:t>
            </a:r>
            <a:endParaRPr lang="en-US" altLang="zh-CN" sz="3200" dirty="0">
              <a:solidFill>
                <a:prstClr val="black">
                  <a:lumMod val="75000"/>
                  <a:lumOff val="25000"/>
                </a:prstClr>
              </a:solidFill>
              <a:latin typeface="+mj-ea"/>
            </a:endParaRPr>
          </a:p>
        </p:txBody>
      </p:sp>
      <p:sp>
        <p:nvSpPr>
          <p:cNvPr id="46" name="矩形 4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1648047" y="967562"/>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4"/>
          <a:stretch>
            <a:fillRect/>
          </a:stretch>
        </p:blipFill>
        <p:spPr>
          <a:xfrm>
            <a:off x="1740411" y="1636856"/>
            <a:ext cx="10328847" cy="5072288"/>
          </a:xfrm>
          <a:prstGeom prst="rect">
            <a:avLst/>
          </a:prstGeom>
        </p:spPr>
      </p:pic>
    </p:spTree>
    <p:extLst>
      <p:ext uri="{BB962C8B-B14F-4D97-AF65-F5344CB8AC3E}">
        <p14:creationId xmlns:p14="http://schemas.microsoft.com/office/powerpoint/2010/main" val="1923186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750"/>
                                        <p:tgtEl>
                                          <p:spTgt spid="38"/>
                                        </p:tgtEl>
                                      </p:cBhvr>
                                    </p:animEffect>
                                  </p:childTnLst>
                                </p:cTn>
                              </p:par>
                              <p:par>
                                <p:cTn id="8" presetID="63" presetClass="path" presetSubtype="0" decel="50000" fill="hold" grpId="1" nodeType="withEffect">
                                  <p:stCondLst>
                                    <p:cond delay="0"/>
                                  </p:stCondLst>
                                  <p:childTnLst>
                                    <p:animMotion origin="layout" path="M 0.01523 1.48148E-6 L -0.10886 1.48148E-6 " pathEditMode="relative" rAng="0" ptsTypes="AA">
                                      <p:cBhvr>
                                        <p:cTn id="9" dur="750" spd="-100000" fill="hold"/>
                                        <p:tgtEl>
                                          <p:spTgt spid="38"/>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48148E-6 L 2.08333E-6 1.48148E-6 " pathEditMode="relative" rAng="0" ptsTypes="AA">
                                      <p:cBhvr>
                                        <p:cTn id="11" dur="750" fill="hold"/>
                                        <p:tgtEl>
                                          <p:spTgt spid="38"/>
                                        </p:tgtEl>
                                        <p:attrNameLst>
                                          <p:attrName>ppt_x</p:attrName>
                                          <p:attrName>ppt_y</p:attrName>
                                        </p:attrNameLst>
                                      </p:cBhvr>
                                      <p:rCtr x="-807" y="0"/>
                                    </p:animMotion>
                                  </p:childTnLst>
                                </p:cTn>
                              </p:par>
                              <p:par>
                                <p:cTn id="12" presetID="22" presetClass="entr" presetSubtype="8" fill="hold" grpId="0" nodeType="withEffect">
                                  <p:stCondLst>
                                    <p:cond delay="1500"/>
                                  </p:stCondLst>
                                  <p:childTnLst>
                                    <p:set>
                                      <p:cBhvr>
                                        <p:cTn id="13" dur="1" fill="hold">
                                          <p:stCondLst>
                                            <p:cond delay="0"/>
                                          </p:stCondLst>
                                        </p:cTn>
                                        <p:tgtEl>
                                          <p:spTgt spid="35"/>
                                        </p:tgtEl>
                                        <p:attrNameLst>
                                          <p:attrName>style.visibility</p:attrName>
                                        </p:attrNameLst>
                                      </p:cBhvr>
                                      <p:to>
                                        <p:strVal val="visible"/>
                                      </p:to>
                                    </p:set>
                                    <p:animEffect transition="in" filter="wipe(left)">
                                      <p:cBhvr>
                                        <p:cTn id="14" dur="750"/>
                                        <p:tgtEl>
                                          <p:spTgt spid="35"/>
                                        </p:tgtEl>
                                      </p:cBhvr>
                                    </p:animEffect>
                                  </p:childTnLst>
                                </p:cTn>
                              </p:par>
                            </p:childTnLst>
                          </p:cTn>
                        </p:par>
                        <p:par>
                          <p:cTn id="15" fill="hold">
                            <p:stCondLst>
                              <p:cond delay="2250"/>
                            </p:stCondLst>
                            <p:childTnLst>
                              <p:par>
                                <p:cTn id="16" presetID="10" presetClass="entr" presetSubtype="0" fill="hold" grpId="0" nodeType="after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8" grpId="0"/>
      <p:bldP spid="38" grpId="1"/>
      <p:bldP spid="38" grpId="2"/>
      <p:bldP spid="4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圆角矩形 57"/>
          <p:cNvSpPr>
            <a:spLocks noChangeAspect="1"/>
          </p:cNvSpPr>
          <p:nvPr/>
        </p:nvSpPr>
        <p:spPr>
          <a:xfrm rot="2700000">
            <a:off x="1556281" y="1988999"/>
            <a:ext cx="2880000" cy="288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770873" y="1750703"/>
            <a:ext cx="2450817" cy="3364010"/>
            <a:chOff x="1770873" y="1750703"/>
            <a:chExt cx="2450817" cy="3364010"/>
          </a:xfrm>
        </p:grpSpPr>
        <p:sp>
          <p:nvSpPr>
            <p:cNvPr id="9" name="圆角矩形 8"/>
            <p:cNvSpPr>
              <a:spLocks noChangeAspect="1"/>
            </p:cNvSpPr>
            <p:nvPr/>
          </p:nvSpPr>
          <p:spPr>
            <a:xfrm rot="2700000">
              <a:off x="1770873" y="2203591"/>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p:nvGrpSpPr>
          <p:grpSpPr>
            <a:xfrm>
              <a:off x="2544464" y="4408177"/>
              <a:ext cx="721176" cy="706536"/>
              <a:chOff x="3161408" y="4408176"/>
              <a:chExt cx="721176" cy="706536"/>
            </a:xfrm>
          </p:grpSpPr>
          <p:sp>
            <p:nvSpPr>
              <p:cNvPr id="34" name="任意多边形 3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flipH="1" flipV="1">
              <a:off x="2724722" y="1750703"/>
              <a:ext cx="721176" cy="706536"/>
              <a:chOff x="3161408" y="4408176"/>
              <a:chExt cx="721176" cy="706536"/>
            </a:xfrm>
          </p:grpSpPr>
          <p:sp>
            <p:nvSpPr>
              <p:cNvPr id="38" name="任意多边形 3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3" name="文本框 42"/>
          <p:cNvSpPr txBox="1"/>
          <p:nvPr/>
        </p:nvSpPr>
        <p:spPr>
          <a:xfrm>
            <a:off x="2123985" y="2890390"/>
            <a:ext cx="1836208" cy="1015663"/>
          </a:xfrm>
          <a:prstGeom prst="rect">
            <a:avLst/>
          </a:prstGeom>
          <a:noFill/>
        </p:spPr>
        <p:txBody>
          <a:bodyPr wrap="none" rtlCol="0">
            <a:spAutoFit/>
          </a:bodyPr>
          <a:lstStyle/>
          <a:p>
            <a:pPr algn="ctr"/>
            <a:r>
              <a:rPr lang="zh-CN" altLang="en-US" sz="3600" b="1" dirty="0">
                <a:solidFill>
                  <a:schemeClr val="tx1">
                    <a:lumMod val="65000"/>
                    <a:lumOff val="35000"/>
                  </a:schemeClr>
                </a:solidFill>
                <a:latin typeface="+mj-ea"/>
                <a:ea typeface="+mj-ea"/>
              </a:rPr>
              <a:t>目 录</a:t>
            </a:r>
            <a:endParaRPr lang="en-US" altLang="zh-CN" sz="3600" b="1" dirty="0">
              <a:solidFill>
                <a:schemeClr val="tx1">
                  <a:lumMod val="65000"/>
                  <a:lumOff val="35000"/>
                </a:schemeClr>
              </a:solidFill>
              <a:latin typeface="+mj-ea"/>
              <a:ea typeface="+mj-ea"/>
            </a:endParaRPr>
          </a:p>
          <a:p>
            <a:pPr algn="ctr"/>
            <a:r>
              <a:rPr lang="en-US" altLang="zh-CN" sz="2400" dirty="0">
                <a:solidFill>
                  <a:schemeClr val="tx1">
                    <a:lumMod val="65000"/>
                    <a:lumOff val="35000"/>
                  </a:schemeClr>
                </a:solidFill>
                <a:latin typeface="+mj-ea"/>
                <a:ea typeface="+mj-ea"/>
              </a:rPr>
              <a:t>CONTENTS</a:t>
            </a:r>
          </a:p>
        </p:txBody>
      </p:sp>
      <p:sp>
        <p:nvSpPr>
          <p:cNvPr id="50" name="矩形 49"/>
          <p:cNvSpPr/>
          <p:nvPr/>
        </p:nvSpPr>
        <p:spPr>
          <a:xfrm>
            <a:off x="6829304" y="1016687"/>
            <a:ext cx="4220614" cy="553998"/>
          </a:xfrm>
          <a:prstGeom prst="rect">
            <a:avLst/>
          </a:prstGeom>
        </p:spPr>
        <p:txBody>
          <a:bodyPr wrap="square">
            <a:spAutoFit/>
          </a:bodyPr>
          <a:lstStyle/>
          <a:p>
            <a:r>
              <a:rPr lang="zh-CN" altLang="en-US" dirty="0" smtClean="0">
                <a:solidFill>
                  <a:srgbClr val="4384F1"/>
                </a:solidFill>
                <a:latin typeface="+mj-ea"/>
                <a:ea typeface="+mj-ea"/>
              </a:rPr>
              <a:t>接口自动化测试简介</a:t>
            </a:r>
            <a:endParaRPr lang="en-US" altLang="zh-CN" dirty="0">
              <a:solidFill>
                <a:srgbClr val="4384F1"/>
              </a:solidFill>
              <a:latin typeface="+mj-ea"/>
              <a:ea typeface="+mj-ea"/>
            </a:endParaRPr>
          </a:p>
          <a:p>
            <a:r>
              <a:rPr lang="zh-CN" altLang="en-US" sz="1200" dirty="0" smtClean="0">
                <a:solidFill>
                  <a:prstClr val="black">
                    <a:lumMod val="50000"/>
                    <a:lumOff val="50000"/>
                  </a:prstClr>
                </a:solidFill>
              </a:rPr>
              <a:t>定义、收益、意义、应用场景</a:t>
            </a:r>
            <a:endParaRPr lang="zh-CN" altLang="en-US" dirty="0"/>
          </a:p>
        </p:txBody>
      </p:sp>
      <p:sp>
        <p:nvSpPr>
          <p:cNvPr id="51" name="矩形 50"/>
          <p:cNvSpPr/>
          <p:nvPr/>
        </p:nvSpPr>
        <p:spPr>
          <a:xfrm>
            <a:off x="6829304" y="2469455"/>
            <a:ext cx="4220614" cy="553998"/>
          </a:xfrm>
          <a:prstGeom prst="rect">
            <a:avLst/>
          </a:prstGeom>
        </p:spPr>
        <p:txBody>
          <a:bodyPr wrap="square">
            <a:spAutoFit/>
          </a:bodyPr>
          <a:lstStyle/>
          <a:p>
            <a:r>
              <a:rPr lang="zh-CN" altLang="en-US" dirty="0" smtClean="0">
                <a:solidFill>
                  <a:srgbClr val="E94236"/>
                </a:solidFill>
                <a:latin typeface="+mj-ea"/>
                <a:ea typeface="+mj-ea"/>
              </a:rPr>
              <a:t>环境搭建</a:t>
            </a:r>
            <a:endParaRPr lang="en-US" altLang="zh-CN" dirty="0" smtClean="0">
              <a:solidFill>
                <a:srgbClr val="E94236"/>
              </a:solidFill>
              <a:latin typeface="+mj-ea"/>
              <a:ea typeface="+mj-ea"/>
            </a:endParaRPr>
          </a:p>
          <a:p>
            <a:r>
              <a:rPr lang="en-US" altLang="zh-CN" sz="1200" dirty="0" smtClean="0">
                <a:solidFill>
                  <a:prstClr val="black">
                    <a:lumMod val="50000"/>
                    <a:lumOff val="50000"/>
                  </a:prstClr>
                </a:solidFill>
              </a:rPr>
              <a:t>Python</a:t>
            </a:r>
            <a:r>
              <a:rPr lang="zh-CN" altLang="en-US" sz="1200" dirty="0" smtClean="0">
                <a:solidFill>
                  <a:prstClr val="black">
                    <a:lumMod val="50000"/>
                    <a:lumOff val="50000"/>
                  </a:prstClr>
                </a:solidFill>
              </a:rPr>
              <a:t>、</a:t>
            </a:r>
            <a:r>
              <a:rPr lang="en-US" altLang="zh-CN" sz="1200" dirty="0" smtClean="0">
                <a:solidFill>
                  <a:prstClr val="black">
                    <a:lumMod val="50000"/>
                    <a:lumOff val="50000"/>
                  </a:prstClr>
                </a:solidFill>
              </a:rPr>
              <a:t>Pip</a:t>
            </a:r>
            <a:r>
              <a:rPr lang="zh-CN" altLang="en-US" sz="1200" dirty="0" smtClean="0">
                <a:solidFill>
                  <a:prstClr val="black">
                    <a:lumMod val="50000"/>
                    <a:lumOff val="50000"/>
                  </a:prstClr>
                </a:solidFill>
              </a:rPr>
              <a:t>、</a:t>
            </a:r>
            <a:r>
              <a:rPr lang="en-US" altLang="zh-CN" sz="1200" dirty="0" smtClean="0">
                <a:solidFill>
                  <a:prstClr val="black">
                    <a:lumMod val="50000"/>
                    <a:lumOff val="50000"/>
                  </a:prstClr>
                </a:solidFill>
              </a:rPr>
              <a:t>Requests</a:t>
            </a:r>
            <a:endParaRPr lang="zh-CN" altLang="en-US" dirty="0"/>
          </a:p>
        </p:txBody>
      </p:sp>
      <p:sp>
        <p:nvSpPr>
          <p:cNvPr id="52" name="矩形 51"/>
          <p:cNvSpPr/>
          <p:nvPr/>
        </p:nvSpPr>
        <p:spPr>
          <a:xfrm>
            <a:off x="6829304" y="3880436"/>
            <a:ext cx="4220614" cy="553998"/>
          </a:xfrm>
          <a:prstGeom prst="rect">
            <a:avLst/>
          </a:prstGeom>
        </p:spPr>
        <p:txBody>
          <a:bodyPr wrap="square">
            <a:spAutoFit/>
          </a:bodyPr>
          <a:lstStyle/>
          <a:p>
            <a:r>
              <a:rPr lang="zh-CN" altLang="en-US" dirty="0" smtClean="0">
                <a:solidFill>
                  <a:srgbClr val="FBBD06"/>
                </a:solidFill>
                <a:latin typeface="+mj-ea"/>
                <a:ea typeface="+mj-ea"/>
              </a:rPr>
              <a:t>自动化测试</a:t>
            </a:r>
            <a:r>
              <a:rPr lang="en-US" altLang="zh-CN" dirty="0" smtClean="0">
                <a:solidFill>
                  <a:srgbClr val="FBBD06"/>
                </a:solidFill>
                <a:latin typeface="+mj-ea"/>
                <a:ea typeface="+mj-ea"/>
              </a:rPr>
              <a:t>&amp;</a:t>
            </a:r>
            <a:r>
              <a:rPr lang="zh-CN" altLang="en-US" dirty="0" smtClean="0">
                <a:solidFill>
                  <a:srgbClr val="FBBD06"/>
                </a:solidFill>
                <a:latin typeface="+mj-ea"/>
                <a:ea typeface="+mj-ea"/>
              </a:rPr>
              <a:t>简单的并发测试</a:t>
            </a:r>
            <a:endParaRPr lang="en-US" altLang="zh-CN" dirty="0" smtClean="0">
              <a:solidFill>
                <a:srgbClr val="FBBD06"/>
              </a:solidFill>
              <a:latin typeface="+mj-ea"/>
              <a:ea typeface="+mj-ea"/>
            </a:endParaRPr>
          </a:p>
          <a:p>
            <a:r>
              <a:rPr lang="en-US" altLang="zh-CN" sz="1200" dirty="0" err="1" smtClean="0">
                <a:solidFill>
                  <a:prstClr val="black">
                    <a:lumMod val="50000"/>
                    <a:lumOff val="50000"/>
                  </a:prstClr>
                </a:solidFill>
              </a:rPr>
              <a:t>UnitTest</a:t>
            </a:r>
            <a:r>
              <a:rPr lang="zh-CN" altLang="en-US" sz="1200" dirty="0" smtClean="0">
                <a:solidFill>
                  <a:prstClr val="black">
                    <a:lumMod val="50000"/>
                    <a:lumOff val="50000"/>
                  </a:prstClr>
                </a:solidFill>
              </a:rPr>
              <a:t>、</a:t>
            </a:r>
            <a:r>
              <a:rPr lang="en-US" altLang="zh-CN" sz="1200" dirty="0" smtClean="0">
                <a:solidFill>
                  <a:prstClr val="black">
                    <a:lumMod val="50000"/>
                    <a:lumOff val="50000"/>
                  </a:prstClr>
                </a:solidFill>
              </a:rPr>
              <a:t>Threading</a:t>
            </a:r>
            <a:endParaRPr lang="zh-CN" altLang="en-US" dirty="0"/>
          </a:p>
        </p:txBody>
      </p:sp>
      <p:sp>
        <p:nvSpPr>
          <p:cNvPr id="53" name="矩形 52"/>
          <p:cNvSpPr/>
          <p:nvPr/>
        </p:nvSpPr>
        <p:spPr>
          <a:xfrm>
            <a:off x="6829304" y="5333204"/>
            <a:ext cx="4220614" cy="553998"/>
          </a:xfrm>
          <a:prstGeom prst="rect">
            <a:avLst/>
          </a:prstGeom>
        </p:spPr>
        <p:txBody>
          <a:bodyPr wrap="square">
            <a:spAutoFit/>
          </a:bodyPr>
          <a:lstStyle/>
          <a:p>
            <a:r>
              <a:rPr lang="zh-CN" altLang="en-US" dirty="0" smtClean="0">
                <a:solidFill>
                  <a:srgbClr val="33A952"/>
                </a:solidFill>
                <a:latin typeface="+mj-ea"/>
                <a:ea typeface="+mj-ea"/>
              </a:rPr>
              <a:t>测试报告</a:t>
            </a:r>
            <a:endParaRPr lang="en-US" altLang="zh-CN" dirty="0">
              <a:solidFill>
                <a:srgbClr val="33A952"/>
              </a:solidFill>
              <a:latin typeface="+mj-ea"/>
              <a:ea typeface="+mj-ea"/>
            </a:endParaRPr>
          </a:p>
          <a:p>
            <a:r>
              <a:rPr lang="en-US" altLang="zh-CN" sz="1200" dirty="0" err="1" smtClean="0">
                <a:solidFill>
                  <a:prstClr val="black">
                    <a:lumMod val="50000"/>
                    <a:lumOff val="50000"/>
                  </a:prstClr>
                </a:solidFill>
              </a:rPr>
              <a:t>HTMLTestRunner</a:t>
            </a:r>
            <a:r>
              <a:rPr lang="en-US" altLang="zh-CN" sz="1200" dirty="0" smtClean="0">
                <a:solidFill>
                  <a:prstClr val="black">
                    <a:lumMod val="50000"/>
                    <a:lumOff val="50000"/>
                  </a:prstClr>
                </a:solidFill>
              </a:rPr>
              <a:t>.</a:t>
            </a:r>
            <a:endParaRPr lang="zh-CN" altLang="en-US" dirty="0"/>
          </a:p>
        </p:txBody>
      </p:sp>
      <p:grpSp>
        <p:nvGrpSpPr>
          <p:cNvPr id="63" name="组合 62"/>
          <p:cNvGrpSpPr/>
          <p:nvPr/>
        </p:nvGrpSpPr>
        <p:grpSpPr>
          <a:xfrm>
            <a:off x="5736000" y="742784"/>
            <a:ext cx="720000" cy="923330"/>
            <a:chOff x="5736000" y="742784"/>
            <a:chExt cx="720000" cy="923330"/>
          </a:xfrm>
        </p:grpSpPr>
        <p:sp>
          <p:nvSpPr>
            <p:cNvPr id="44" name="圆角矩形 43"/>
            <p:cNvSpPr>
              <a:spLocks noChangeAspect="1"/>
            </p:cNvSpPr>
            <p:nvPr/>
          </p:nvSpPr>
          <p:spPr>
            <a:xfrm rot="2700000">
              <a:off x="5736000" y="891901"/>
              <a:ext cx="720000" cy="720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圆角矩形 58"/>
            <p:cNvSpPr>
              <a:spLocks noChangeAspect="1"/>
            </p:cNvSpPr>
            <p:nvPr/>
          </p:nvSpPr>
          <p:spPr>
            <a:xfrm rot="2700000">
              <a:off x="5825169" y="981901"/>
              <a:ext cx="540000" cy="540000"/>
            </a:xfrm>
            <a:prstGeom prst="roundRect">
              <a:avLst/>
            </a:prstGeom>
            <a:solidFill>
              <a:schemeClr val="bg1">
                <a:lumMod val="95000"/>
                <a:alpha val="50000"/>
              </a:schemeClr>
            </a:solidFill>
            <a:ln w="3175">
              <a:solidFill>
                <a:schemeClr val="bg1">
                  <a:lumMod val="75000"/>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5860198" y="742784"/>
              <a:ext cx="471604" cy="923330"/>
            </a:xfrm>
            <a:prstGeom prst="rect">
              <a:avLst/>
            </a:prstGeom>
            <a:noFill/>
          </p:spPr>
          <p:txBody>
            <a:bodyPr wrap="none" rtlCol="0">
              <a:spAutoFit/>
            </a:bodyPr>
            <a:lstStyle/>
            <a:p>
              <a:pPr algn="ctr"/>
              <a:r>
                <a:rPr lang="en-US" altLang="zh-CN" sz="5400" dirty="0">
                  <a:solidFill>
                    <a:srgbClr val="4384F1"/>
                  </a:solidFill>
                  <a:latin typeface="Aharoni" panose="02010803020104030203" pitchFamily="2" charset="-79"/>
                  <a:cs typeface="Aharoni" panose="02010803020104030203" pitchFamily="2" charset="-79"/>
                </a:rPr>
                <a:t>1</a:t>
              </a:r>
              <a:endParaRPr lang="zh-CN" altLang="en-US" sz="5400" dirty="0">
                <a:solidFill>
                  <a:srgbClr val="4384F1"/>
                </a:solidFill>
                <a:latin typeface="Aharoni" panose="02010803020104030203" pitchFamily="2" charset="-79"/>
                <a:cs typeface="Aharoni" panose="02010803020104030203" pitchFamily="2" charset="-79"/>
              </a:endParaRPr>
            </a:p>
          </p:txBody>
        </p:sp>
      </p:grpSp>
      <p:grpSp>
        <p:nvGrpSpPr>
          <p:cNvPr id="64" name="组合 63"/>
          <p:cNvGrpSpPr/>
          <p:nvPr/>
        </p:nvGrpSpPr>
        <p:grpSpPr>
          <a:xfrm>
            <a:off x="5736000" y="2195551"/>
            <a:ext cx="720000" cy="923330"/>
            <a:chOff x="5736000" y="2195551"/>
            <a:chExt cx="720000" cy="923330"/>
          </a:xfrm>
        </p:grpSpPr>
        <p:sp>
          <p:nvSpPr>
            <p:cNvPr id="45" name="圆角矩形 44"/>
            <p:cNvSpPr>
              <a:spLocks noChangeAspect="1"/>
            </p:cNvSpPr>
            <p:nvPr/>
          </p:nvSpPr>
          <p:spPr>
            <a:xfrm rot="2700000">
              <a:off x="5736000" y="2344668"/>
              <a:ext cx="720000" cy="720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矩形 59"/>
            <p:cNvSpPr>
              <a:spLocks noChangeAspect="1"/>
            </p:cNvSpPr>
            <p:nvPr/>
          </p:nvSpPr>
          <p:spPr>
            <a:xfrm rot="2700000">
              <a:off x="5825169" y="2434668"/>
              <a:ext cx="540000" cy="540000"/>
            </a:xfrm>
            <a:prstGeom prst="roundRect">
              <a:avLst/>
            </a:prstGeom>
            <a:solidFill>
              <a:schemeClr val="bg1">
                <a:lumMod val="95000"/>
                <a:alpha val="50000"/>
              </a:schemeClr>
            </a:solidFill>
            <a:ln w="3175">
              <a:solidFill>
                <a:schemeClr val="bg1">
                  <a:lumMod val="75000"/>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a:off x="5860198" y="2195551"/>
              <a:ext cx="471604" cy="923330"/>
            </a:xfrm>
            <a:prstGeom prst="rect">
              <a:avLst/>
            </a:prstGeom>
            <a:noFill/>
          </p:spPr>
          <p:txBody>
            <a:bodyPr wrap="none" rtlCol="0">
              <a:spAutoFit/>
            </a:bodyPr>
            <a:lstStyle/>
            <a:p>
              <a:pPr algn="ctr"/>
              <a:r>
                <a:rPr lang="en-US" altLang="zh-CN" sz="5400" dirty="0">
                  <a:solidFill>
                    <a:srgbClr val="E94236"/>
                  </a:solidFill>
                  <a:latin typeface="Aharoni" panose="02010803020104030203" pitchFamily="2" charset="-79"/>
                  <a:cs typeface="Aharoni" panose="02010803020104030203" pitchFamily="2" charset="-79"/>
                </a:rPr>
                <a:t>2</a:t>
              </a:r>
              <a:endParaRPr lang="zh-CN" altLang="en-US" sz="5400" dirty="0">
                <a:solidFill>
                  <a:srgbClr val="E94236"/>
                </a:solidFill>
                <a:latin typeface="Aharoni" panose="02010803020104030203" pitchFamily="2" charset="-79"/>
                <a:cs typeface="Aharoni" panose="02010803020104030203" pitchFamily="2" charset="-79"/>
              </a:endParaRPr>
            </a:p>
          </p:txBody>
        </p:sp>
      </p:grpSp>
      <p:grpSp>
        <p:nvGrpSpPr>
          <p:cNvPr id="65" name="组合 64"/>
          <p:cNvGrpSpPr/>
          <p:nvPr/>
        </p:nvGrpSpPr>
        <p:grpSpPr>
          <a:xfrm>
            <a:off x="5736000" y="3648318"/>
            <a:ext cx="720000" cy="923330"/>
            <a:chOff x="5736000" y="3648318"/>
            <a:chExt cx="720000" cy="923330"/>
          </a:xfrm>
        </p:grpSpPr>
        <p:sp>
          <p:nvSpPr>
            <p:cNvPr id="46" name="圆角矩形 45"/>
            <p:cNvSpPr>
              <a:spLocks noChangeAspect="1"/>
            </p:cNvSpPr>
            <p:nvPr/>
          </p:nvSpPr>
          <p:spPr>
            <a:xfrm rot="2700000">
              <a:off x="5736000" y="3797435"/>
              <a:ext cx="720000" cy="720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60"/>
            <p:cNvSpPr>
              <a:spLocks noChangeAspect="1"/>
            </p:cNvSpPr>
            <p:nvPr/>
          </p:nvSpPr>
          <p:spPr>
            <a:xfrm rot="2700000">
              <a:off x="5825169" y="3887435"/>
              <a:ext cx="540000" cy="540000"/>
            </a:xfrm>
            <a:prstGeom prst="roundRect">
              <a:avLst/>
            </a:prstGeom>
            <a:solidFill>
              <a:schemeClr val="bg1">
                <a:lumMod val="95000"/>
                <a:alpha val="50000"/>
              </a:schemeClr>
            </a:solidFill>
            <a:ln w="3175">
              <a:solidFill>
                <a:schemeClr val="bg1">
                  <a:lumMod val="75000"/>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5860198" y="3648318"/>
              <a:ext cx="471604" cy="923330"/>
            </a:xfrm>
            <a:prstGeom prst="rect">
              <a:avLst/>
            </a:prstGeom>
            <a:noFill/>
          </p:spPr>
          <p:txBody>
            <a:bodyPr wrap="none" rtlCol="0">
              <a:spAutoFit/>
            </a:bodyPr>
            <a:lstStyle/>
            <a:p>
              <a:pPr algn="ctr"/>
              <a:r>
                <a:rPr lang="en-US" altLang="zh-CN" sz="5400" dirty="0">
                  <a:solidFill>
                    <a:srgbClr val="FBBD06"/>
                  </a:solidFill>
                  <a:latin typeface="Aharoni" panose="02010803020104030203" pitchFamily="2" charset="-79"/>
                  <a:cs typeface="Aharoni" panose="02010803020104030203" pitchFamily="2" charset="-79"/>
                </a:rPr>
                <a:t>3</a:t>
              </a:r>
              <a:endParaRPr lang="zh-CN" altLang="en-US" sz="5400" dirty="0">
                <a:solidFill>
                  <a:srgbClr val="FBBD06"/>
                </a:solidFill>
                <a:latin typeface="Aharoni" panose="02010803020104030203" pitchFamily="2" charset="-79"/>
                <a:cs typeface="Aharoni" panose="02010803020104030203" pitchFamily="2" charset="-79"/>
              </a:endParaRPr>
            </a:p>
          </p:txBody>
        </p:sp>
      </p:grpSp>
      <p:grpSp>
        <p:nvGrpSpPr>
          <p:cNvPr id="66" name="组合 65"/>
          <p:cNvGrpSpPr/>
          <p:nvPr/>
        </p:nvGrpSpPr>
        <p:grpSpPr>
          <a:xfrm>
            <a:off x="5736000" y="5087838"/>
            <a:ext cx="720000" cy="923330"/>
            <a:chOff x="5736000" y="5087838"/>
            <a:chExt cx="720000" cy="923330"/>
          </a:xfrm>
        </p:grpSpPr>
        <p:sp>
          <p:nvSpPr>
            <p:cNvPr id="47" name="圆角矩形 46"/>
            <p:cNvSpPr>
              <a:spLocks noChangeAspect="1"/>
            </p:cNvSpPr>
            <p:nvPr/>
          </p:nvSpPr>
          <p:spPr>
            <a:xfrm rot="2700000">
              <a:off x="5736000" y="5250203"/>
              <a:ext cx="720000" cy="720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圆角矩形 61"/>
            <p:cNvSpPr>
              <a:spLocks noChangeAspect="1"/>
            </p:cNvSpPr>
            <p:nvPr/>
          </p:nvSpPr>
          <p:spPr>
            <a:xfrm rot="2700000">
              <a:off x="5825169" y="5340203"/>
              <a:ext cx="540000" cy="540000"/>
            </a:xfrm>
            <a:prstGeom prst="roundRect">
              <a:avLst/>
            </a:prstGeom>
            <a:solidFill>
              <a:schemeClr val="bg1">
                <a:lumMod val="95000"/>
                <a:alpha val="50000"/>
              </a:schemeClr>
            </a:solidFill>
            <a:ln w="3175">
              <a:solidFill>
                <a:schemeClr val="bg1">
                  <a:lumMod val="75000"/>
                  <a:alpha val="2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5860198" y="5087838"/>
              <a:ext cx="471604" cy="923330"/>
            </a:xfrm>
            <a:prstGeom prst="rect">
              <a:avLst/>
            </a:prstGeom>
            <a:noFill/>
          </p:spPr>
          <p:txBody>
            <a:bodyPr wrap="none" rtlCol="0">
              <a:spAutoFit/>
            </a:bodyPr>
            <a:lstStyle/>
            <a:p>
              <a:pPr algn="ctr"/>
              <a:r>
                <a:rPr lang="en-US" altLang="zh-CN" sz="5400" dirty="0">
                  <a:solidFill>
                    <a:srgbClr val="33A952"/>
                  </a:solidFill>
                  <a:latin typeface="Aharoni" panose="02010803020104030203" pitchFamily="2" charset="-79"/>
                  <a:cs typeface="Aharoni" panose="02010803020104030203" pitchFamily="2" charset="-79"/>
                </a:rPr>
                <a:t>4</a:t>
              </a:r>
              <a:endParaRPr lang="zh-CN" altLang="en-US" sz="5400" dirty="0">
                <a:solidFill>
                  <a:srgbClr val="33A952"/>
                </a:solidFill>
                <a:latin typeface="Aharoni" panose="02010803020104030203" pitchFamily="2" charset="-79"/>
                <a:cs typeface="Aharoni" panose="02010803020104030203" pitchFamily="2" charset="-79"/>
              </a:endParaRPr>
            </a:p>
          </p:txBody>
        </p:sp>
      </p:grpSp>
      <p:sp>
        <p:nvSpPr>
          <p:cNvPr id="42" name="矩形 41"/>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8226931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2"/>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2"/>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750"/>
                                        <p:tgtEl>
                                          <p:spTgt spid="43"/>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43"/>
                                        </p:tgtEl>
                                        <p:attrNameLst>
                                          <p:attrName>ppt_x</p:attrName>
                                          <p:attrName>ppt_y</p:attrName>
                                        </p:attrNameLst>
                                      </p:cBhvr>
                                      <p:rCtr x="-807" y="0"/>
                                    </p:animMotion>
                                  </p:childTnLst>
                                </p:cTn>
                              </p:par>
                              <p:par>
                                <p:cTn id="17" presetID="21" presetClass="entr" presetSubtype="2" fill="hold" grpId="0" nodeType="withEffect">
                                  <p:stCondLst>
                                    <p:cond delay="1250"/>
                                  </p:stCondLst>
                                  <p:childTnLst>
                                    <p:set>
                                      <p:cBhvr>
                                        <p:cTn id="18" dur="1" fill="hold">
                                          <p:stCondLst>
                                            <p:cond delay="0"/>
                                          </p:stCondLst>
                                        </p:cTn>
                                        <p:tgtEl>
                                          <p:spTgt spid="58"/>
                                        </p:tgtEl>
                                        <p:attrNameLst>
                                          <p:attrName>style.visibility</p:attrName>
                                        </p:attrNameLst>
                                      </p:cBhvr>
                                      <p:to>
                                        <p:strVal val="visible"/>
                                      </p:to>
                                    </p:set>
                                    <p:animEffect transition="in" filter="wheel(2)">
                                      <p:cBhvr>
                                        <p:cTn id="19" dur="750"/>
                                        <p:tgtEl>
                                          <p:spTgt spid="58"/>
                                        </p:tgtEl>
                                      </p:cBhvr>
                                    </p:animEffect>
                                  </p:childTnLst>
                                </p:cTn>
                              </p:par>
                            </p:childTnLst>
                          </p:cTn>
                        </p:par>
                        <p:par>
                          <p:cTn id="20" fill="hold">
                            <p:stCondLst>
                              <p:cond delay="2000"/>
                            </p:stCondLst>
                            <p:childTnLst>
                              <p:par>
                                <p:cTn id="21" presetID="42" presetClass="entr" presetSubtype="0" fill="hold" nodeType="after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fade">
                                      <p:cBhvr>
                                        <p:cTn id="23" dur="750"/>
                                        <p:tgtEl>
                                          <p:spTgt spid="63"/>
                                        </p:tgtEl>
                                      </p:cBhvr>
                                    </p:animEffect>
                                    <p:anim calcmode="lin" valueType="num">
                                      <p:cBhvr>
                                        <p:cTn id="24" dur="750" fill="hold"/>
                                        <p:tgtEl>
                                          <p:spTgt spid="63"/>
                                        </p:tgtEl>
                                        <p:attrNameLst>
                                          <p:attrName>ppt_x</p:attrName>
                                        </p:attrNameLst>
                                      </p:cBhvr>
                                      <p:tavLst>
                                        <p:tav tm="0">
                                          <p:val>
                                            <p:strVal val="#ppt_x"/>
                                          </p:val>
                                        </p:tav>
                                        <p:tav tm="100000">
                                          <p:val>
                                            <p:strVal val="#ppt_x"/>
                                          </p:val>
                                        </p:tav>
                                      </p:tavLst>
                                    </p:anim>
                                    <p:anim calcmode="lin" valueType="num">
                                      <p:cBhvr>
                                        <p:cTn id="25" dur="750" fill="hold"/>
                                        <p:tgtEl>
                                          <p:spTgt spid="63"/>
                                        </p:tgtEl>
                                        <p:attrNameLst>
                                          <p:attrName>ppt_y</p:attrName>
                                        </p:attrNameLst>
                                      </p:cBhvr>
                                      <p:tavLst>
                                        <p:tav tm="0">
                                          <p:val>
                                            <p:strVal val="#ppt_y+.1"/>
                                          </p:val>
                                        </p:tav>
                                        <p:tav tm="100000">
                                          <p:val>
                                            <p:strVal val="#ppt_y"/>
                                          </p:val>
                                        </p:tav>
                                      </p:tavLst>
                                    </p:anim>
                                  </p:childTnLst>
                                </p:cTn>
                              </p:par>
                            </p:childTnLst>
                          </p:cTn>
                        </p:par>
                        <p:par>
                          <p:cTn id="26" fill="hold">
                            <p:stCondLst>
                              <p:cond delay="2750"/>
                            </p:stCondLst>
                            <p:childTnLst>
                              <p:par>
                                <p:cTn id="27" presetID="22" presetClass="entr" presetSubtype="8"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left)">
                                      <p:cBhvr>
                                        <p:cTn id="29" dur="500"/>
                                        <p:tgtEl>
                                          <p:spTgt spid="50"/>
                                        </p:tgtEl>
                                      </p:cBhvr>
                                    </p:animEffect>
                                  </p:childTnLst>
                                </p:cTn>
                              </p:par>
                            </p:childTnLst>
                          </p:cTn>
                        </p:par>
                        <p:par>
                          <p:cTn id="30" fill="hold">
                            <p:stCondLst>
                              <p:cond delay="3250"/>
                            </p:stCondLst>
                            <p:childTnLst>
                              <p:par>
                                <p:cTn id="31" presetID="42" presetClass="entr" presetSubtype="0" fill="hold" nodeType="after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fade">
                                      <p:cBhvr>
                                        <p:cTn id="33" dur="750"/>
                                        <p:tgtEl>
                                          <p:spTgt spid="64"/>
                                        </p:tgtEl>
                                      </p:cBhvr>
                                    </p:animEffect>
                                    <p:anim calcmode="lin" valueType="num">
                                      <p:cBhvr>
                                        <p:cTn id="34" dur="750" fill="hold"/>
                                        <p:tgtEl>
                                          <p:spTgt spid="64"/>
                                        </p:tgtEl>
                                        <p:attrNameLst>
                                          <p:attrName>ppt_x</p:attrName>
                                        </p:attrNameLst>
                                      </p:cBhvr>
                                      <p:tavLst>
                                        <p:tav tm="0">
                                          <p:val>
                                            <p:strVal val="#ppt_x"/>
                                          </p:val>
                                        </p:tav>
                                        <p:tav tm="100000">
                                          <p:val>
                                            <p:strVal val="#ppt_x"/>
                                          </p:val>
                                        </p:tav>
                                      </p:tavLst>
                                    </p:anim>
                                    <p:anim calcmode="lin" valueType="num">
                                      <p:cBhvr>
                                        <p:cTn id="35" dur="750" fill="hold"/>
                                        <p:tgtEl>
                                          <p:spTgt spid="64"/>
                                        </p:tgtEl>
                                        <p:attrNameLst>
                                          <p:attrName>ppt_y</p:attrName>
                                        </p:attrNameLst>
                                      </p:cBhvr>
                                      <p:tavLst>
                                        <p:tav tm="0">
                                          <p:val>
                                            <p:strVal val="#ppt_y+.1"/>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wipe(left)">
                                      <p:cBhvr>
                                        <p:cTn id="39" dur="500"/>
                                        <p:tgtEl>
                                          <p:spTgt spid="51"/>
                                        </p:tgtEl>
                                      </p:cBhvr>
                                    </p:animEffect>
                                  </p:childTnLst>
                                </p:cTn>
                              </p:par>
                            </p:childTnLst>
                          </p:cTn>
                        </p:par>
                        <p:par>
                          <p:cTn id="40" fill="hold">
                            <p:stCondLst>
                              <p:cond delay="4500"/>
                            </p:stCondLst>
                            <p:childTnLst>
                              <p:par>
                                <p:cTn id="41" presetID="42" presetClass="entr" presetSubtype="0" fill="hold" nodeType="after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fade">
                                      <p:cBhvr>
                                        <p:cTn id="43" dur="750"/>
                                        <p:tgtEl>
                                          <p:spTgt spid="65"/>
                                        </p:tgtEl>
                                      </p:cBhvr>
                                    </p:animEffect>
                                    <p:anim calcmode="lin" valueType="num">
                                      <p:cBhvr>
                                        <p:cTn id="44" dur="750" fill="hold"/>
                                        <p:tgtEl>
                                          <p:spTgt spid="65"/>
                                        </p:tgtEl>
                                        <p:attrNameLst>
                                          <p:attrName>ppt_x</p:attrName>
                                        </p:attrNameLst>
                                      </p:cBhvr>
                                      <p:tavLst>
                                        <p:tav tm="0">
                                          <p:val>
                                            <p:strVal val="#ppt_x"/>
                                          </p:val>
                                        </p:tav>
                                        <p:tav tm="100000">
                                          <p:val>
                                            <p:strVal val="#ppt_x"/>
                                          </p:val>
                                        </p:tav>
                                      </p:tavLst>
                                    </p:anim>
                                    <p:anim calcmode="lin" valueType="num">
                                      <p:cBhvr>
                                        <p:cTn id="45" dur="750" fill="hold"/>
                                        <p:tgtEl>
                                          <p:spTgt spid="65"/>
                                        </p:tgtEl>
                                        <p:attrNameLst>
                                          <p:attrName>ppt_y</p:attrName>
                                        </p:attrNameLst>
                                      </p:cBhvr>
                                      <p:tavLst>
                                        <p:tav tm="0">
                                          <p:val>
                                            <p:strVal val="#ppt_y+.1"/>
                                          </p:val>
                                        </p:tav>
                                        <p:tav tm="100000">
                                          <p:val>
                                            <p:strVal val="#ppt_y"/>
                                          </p:val>
                                        </p:tav>
                                      </p:tavLst>
                                    </p:anim>
                                  </p:childTnLst>
                                </p:cTn>
                              </p:par>
                            </p:childTnLst>
                          </p:cTn>
                        </p:par>
                        <p:par>
                          <p:cTn id="46" fill="hold">
                            <p:stCondLst>
                              <p:cond delay="5250"/>
                            </p:stCondLst>
                            <p:childTnLst>
                              <p:par>
                                <p:cTn id="47" presetID="22" presetClass="entr" presetSubtype="8" fill="hold" grpId="0" nodeType="after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wipe(left)">
                                      <p:cBhvr>
                                        <p:cTn id="49" dur="500"/>
                                        <p:tgtEl>
                                          <p:spTgt spid="52"/>
                                        </p:tgtEl>
                                      </p:cBhvr>
                                    </p:animEffect>
                                  </p:childTnLst>
                                </p:cTn>
                              </p:par>
                            </p:childTnLst>
                          </p:cTn>
                        </p:par>
                        <p:par>
                          <p:cTn id="50" fill="hold">
                            <p:stCondLst>
                              <p:cond delay="5750"/>
                            </p:stCondLst>
                            <p:childTnLst>
                              <p:par>
                                <p:cTn id="51" presetID="42" presetClass="entr" presetSubtype="0" fill="hold" nodeType="afterEffect">
                                  <p:stCondLst>
                                    <p:cond delay="0"/>
                                  </p:stCondLst>
                                  <p:childTnLst>
                                    <p:set>
                                      <p:cBhvr>
                                        <p:cTn id="52" dur="1" fill="hold">
                                          <p:stCondLst>
                                            <p:cond delay="0"/>
                                          </p:stCondLst>
                                        </p:cTn>
                                        <p:tgtEl>
                                          <p:spTgt spid="66"/>
                                        </p:tgtEl>
                                        <p:attrNameLst>
                                          <p:attrName>style.visibility</p:attrName>
                                        </p:attrNameLst>
                                      </p:cBhvr>
                                      <p:to>
                                        <p:strVal val="visible"/>
                                      </p:to>
                                    </p:set>
                                    <p:animEffect transition="in" filter="fade">
                                      <p:cBhvr>
                                        <p:cTn id="53" dur="750"/>
                                        <p:tgtEl>
                                          <p:spTgt spid="66"/>
                                        </p:tgtEl>
                                      </p:cBhvr>
                                    </p:animEffect>
                                    <p:anim calcmode="lin" valueType="num">
                                      <p:cBhvr>
                                        <p:cTn id="54" dur="750" fill="hold"/>
                                        <p:tgtEl>
                                          <p:spTgt spid="66"/>
                                        </p:tgtEl>
                                        <p:attrNameLst>
                                          <p:attrName>ppt_x</p:attrName>
                                        </p:attrNameLst>
                                      </p:cBhvr>
                                      <p:tavLst>
                                        <p:tav tm="0">
                                          <p:val>
                                            <p:strVal val="#ppt_x"/>
                                          </p:val>
                                        </p:tav>
                                        <p:tav tm="100000">
                                          <p:val>
                                            <p:strVal val="#ppt_x"/>
                                          </p:val>
                                        </p:tav>
                                      </p:tavLst>
                                    </p:anim>
                                    <p:anim calcmode="lin" valueType="num">
                                      <p:cBhvr>
                                        <p:cTn id="55" dur="750" fill="hold"/>
                                        <p:tgtEl>
                                          <p:spTgt spid="66"/>
                                        </p:tgtEl>
                                        <p:attrNameLst>
                                          <p:attrName>ppt_y</p:attrName>
                                        </p:attrNameLst>
                                      </p:cBhvr>
                                      <p:tavLst>
                                        <p:tav tm="0">
                                          <p:val>
                                            <p:strVal val="#ppt_y+.1"/>
                                          </p:val>
                                        </p:tav>
                                        <p:tav tm="100000">
                                          <p:val>
                                            <p:strVal val="#ppt_y"/>
                                          </p:val>
                                        </p:tav>
                                      </p:tavLst>
                                    </p:anim>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wipe(left)">
                                      <p:cBhvr>
                                        <p:cTn id="59" dur="500"/>
                                        <p:tgtEl>
                                          <p:spTgt spid="53"/>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fade">
                                      <p:cBhvr>
                                        <p:cTn id="63" dur="7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43" grpId="0"/>
      <p:bldP spid="43" grpId="1"/>
      <p:bldP spid="50" grpId="0"/>
      <p:bldP spid="51" grpId="0"/>
      <p:bldP spid="52" grpId="0"/>
      <p:bldP spid="53" grpId="0"/>
      <p:bldP spid="4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p:cNvSpPr txBox="1"/>
          <p:nvPr/>
        </p:nvSpPr>
        <p:spPr>
          <a:xfrm>
            <a:off x="1342722" y="178376"/>
            <a:ext cx="6578533" cy="584775"/>
          </a:xfrm>
          <a:prstGeom prst="rect">
            <a:avLst/>
          </a:prstGeom>
          <a:noFill/>
        </p:spPr>
        <p:txBody>
          <a:bodyPr wrap="square" rtlCol="0">
            <a:spAutoFit/>
          </a:bodyPr>
          <a:lstStyle/>
          <a:p>
            <a:r>
              <a:rPr lang="zh-CN" altLang="en-US" sz="3200" dirty="0">
                <a:solidFill>
                  <a:prstClr val="black">
                    <a:lumMod val="75000"/>
                    <a:lumOff val="25000"/>
                  </a:prstClr>
                </a:solidFill>
                <a:latin typeface="+mj-ea"/>
              </a:rPr>
              <a:t>测试报告</a:t>
            </a:r>
            <a:endParaRPr lang="en-US" altLang="zh-CN" sz="3200" dirty="0">
              <a:solidFill>
                <a:prstClr val="black">
                  <a:lumMod val="75000"/>
                  <a:lumOff val="25000"/>
                </a:prstClr>
              </a:solidFill>
              <a:latin typeface="+mj-ea"/>
            </a:endParaRPr>
          </a:p>
        </p:txBody>
      </p:sp>
      <p:sp>
        <p:nvSpPr>
          <p:cNvPr id="46" name="矩形 4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2477387" y="1801415"/>
            <a:ext cx="184731" cy="369332"/>
          </a:xfrm>
          <a:prstGeom prst="rect">
            <a:avLst/>
          </a:prstGeom>
          <a:noFill/>
        </p:spPr>
        <p:txBody>
          <a:bodyPr wrap="none" rtlCol="0">
            <a:spAutoFit/>
          </a:bodyPr>
          <a:lstStyle/>
          <a:p>
            <a:endParaRPr lang="en-US" dirty="0"/>
          </a:p>
        </p:txBody>
      </p:sp>
      <p:pic>
        <p:nvPicPr>
          <p:cNvPr id="2" name="Picture 1"/>
          <p:cNvPicPr>
            <a:picLocks noChangeAspect="1"/>
          </p:cNvPicPr>
          <p:nvPr/>
        </p:nvPicPr>
        <p:blipFill>
          <a:blip r:embed="rId4"/>
          <a:stretch>
            <a:fillRect/>
          </a:stretch>
        </p:blipFill>
        <p:spPr>
          <a:xfrm>
            <a:off x="1342722" y="850605"/>
            <a:ext cx="9476101" cy="5879805"/>
          </a:xfrm>
          <a:prstGeom prst="rect">
            <a:avLst/>
          </a:prstGeom>
        </p:spPr>
      </p:pic>
    </p:spTree>
    <p:extLst>
      <p:ext uri="{BB962C8B-B14F-4D97-AF65-F5344CB8AC3E}">
        <p14:creationId xmlns:p14="http://schemas.microsoft.com/office/powerpoint/2010/main" val="1117597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750"/>
                                        <p:tgtEl>
                                          <p:spTgt spid="38"/>
                                        </p:tgtEl>
                                      </p:cBhvr>
                                    </p:animEffect>
                                  </p:childTnLst>
                                </p:cTn>
                              </p:par>
                              <p:par>
                                <p:cTn id="8" presetID="63" presetClass="path" presetSubtype="0" decel="50000" fill="hold" grpId="1" nodeType="withEffect">
                                  <p:stCondLst>
                                    <p:cond delay="0"/>
                                  </p:stCondLst>
                                  <p:childTnLst>
                                    <p:animMotion origin="layout" path="M 0.01523 1.48148E-6 L -0.10886 1.48148E-6 " pathEditMode="relative" rAng="0" ptsTypes="AA">
                                      <p:cBhvr>
                                        <p:cTn id="9" dur="750" spd="-100000" fill="hold"/>
                                        <p:tgtEl>
                                          <p:spTgt spid="38"/>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48148E-6 L 2.08333E-6 1.48148E-6 " pathEditMode="relative" rAng="0" ptsTypes="AA">
                                      <p:cBhvr>
                                        <p:cTn id="11" dur="750" fill="hold"/>
                                        <p:tgtEl>
                                          <p:spTgt spid="38"/>
                                        </p:tgtEl>
                                        <p:attrNameLst>
                                          <p:attrName>ppt_x</p:attrName>
                                          <p:attrName>ppt_y</p:attrName>
                                        </p:attrNameLst>
                                      </p:cBhvr>
                                      <p:rCtr x="-807" y="0"/>
                                    </p:animMotion>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38" grpId="2"/>
      <p:bldP spid="4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p:cNvSpPr txBox="1"/>
          <p:nvPr/>
        </p:nvSpPr>
        <p:spPr>
          <a:xfrm>
            <a:off x="1342722" y="178376"/>
            <a:ext cx="6578533" cy="584775"/>
          </a:xfrm>
          <a:prstGeom prst="rect">
            <a:avLst/>
          </a:prstGeom>
          <a:noFill/>
        </p:spPr>
        <p:txBody>
          <a:bodyPr wrap="square" rtlCol="0">
            <a:spAutoFit/>
          </a:bodyPr>
          <a:lstStyle/>
          <a:p>
            <a:r>
              <a:rPr lang="zh-CN" altLang="en-US" sz="3200" dirty="0">
                <a:solidFill>
                  <a:prstClr val="black">
                    <a:lumMod val="75000"/>
                    <a:lumOff val="25000"/>
                  </a:prstClr>
                </a:solidFill>
                <a:latin typeface="+mj-ea"/>
              </a:rPr>
              <a:t>测试报告</a:t>
            </a:r>
            <a:endParaRPr lang="en-US" altLang="zh-CN" sz="3200" dirty="0">
              <a:solidFill>
                <a:prstClr val="black">
                  <a:lumMod val="75000"/>
                  <a:lumOff val="25000"/>
                </a:prstClr>
              </a:solidFill>
              <a:latin typeface="+mj-ea"/>
            </a:endParaRPr>
          </a:p>
        </p:txBody>
      </p:sp>
      <p:sp>
        <p:nvSpPr>
          <p:cNvPr id="46" name="矩形 4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2477387" y="1801415"/>
            <a:ext cx="184731"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4"/>
          <a:stretch>
            <a:fillRect/>
          </a:stretch>
        </p:blipFill>
        <p:spPr>
          <a:xfrm>
            <a:off x="1422147" y="763151"/>
            <a:ext cx="8806374" cy="5959252"/>
          </a:xfrm>
          <a:prstGeom prst="rect">
            <a:avLst/>
          </a:prstGeom>
        </p:spPr>
      </p:pic>
    </p:spTree>
    <p:extLst>
      <p:ext uri="{BB962C8B-B14F-4D97-AF65-F5344CB8AC3E}">
        <p14:creationId xmlns:p14="http://schemas.microsoft.com/office/powerpoint/2010/main" val="857523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750"/>
                                        <p:tgtEl>
                                          <p:spTgt spid="38"/>
                                        </p:tgtEl>
                                      </p:cBhvr>
                                    </p:animEffect>
                                  </p:childTnLst>
                                </p:cTn>
                              </p:par>
                              <p:par>
                                <p:cTn id="8" presetID="63" presetClass="path" presetSubtype="0" decel="50000" fill="hold" grpId="1" nodeType="withEffect">
                                  <p:stCondLst>
                                    <p:cond delay="0"/>
                                  </p:stCondLst>
                                  <p:childTnLst>
                                    <p:animMotion origin="layout" path="M 0.01523 1.48148E-6 L -0.10886 1.48148E-6 " pathEditMode="relative" rAng="0" ptsTypes="AA">
                                      <p:cBhvr>
                                        <p:cTn id="9" dur="750" spd="-100000" fill="hold"/>
                                        <p:tgtEl>
                                          <p:spTgt spid="38"/>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1 1.48148E-6 L 2.08333E-6 1.48148E-6 " pathEditMode="relative" rAng="0" ptsTypes="AA">
                                      <p:cBhvr>
                                        <p:cTn id="11" dur="750" fill="hold"/>
                                        <p:tgtEl>
                                          <p:spTgt spid="38"/>
                                        </p:tgtEl>
                                        <p:attrNameLst>
                                          <p:attrName>ppt_x</p:attrName>
                                          <p:attrName>ppt_y</p:attrName>
                                        </p:attrNameLst>
                                      </p:cBhvr>
                                      <p:rCtr x="-807" y="0"/>
                                    </p:animMotion>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38" grpId="2"/>
      <p:bldP spid="4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p:nvPr/>
        </p:nvSpPr>
        <p:spPr>
          <a:xfrm>
            <a:off x="3977664" y="2671587"/>
            <a:ext cx="3437159" cy="1323439"/>
          </a:xfrm>
          <a:prstGeom prst="rect">
            <a:avLst/>
          </a:prstGeom>
          <a:noFill/>
          <a:effectLst/>
        </p:spPr>
        <p:txBody>
          <a:bodyPr wrap="none" rtlCol="0">
            <a:spAutoFit/>
          </a:bodyPr>
          <a:lstStyle>
            <a:defPPr>
              <a:defRPr lang="zh-CN"/>
            </a:defPPr>
            <a:lvl1pPr>
              <a:defRPr sz="30000">
                <a:solidFill>
                  <a:schemeClr val="bg1"/>
                </a:solidFill>
                <a:effectLst>
                  <a:outerShdw blurRad="254000" dist="215900" dir="3000000" sx="90000" sy="90000" algn="tl" rotWithShape="0">
                    <a:prstClr val="black">
                      <a:alpha val="35000"/>
                    </a:prstClr>
                  </a:outerShdw>
                </a:effectLst>
                <a:latin typeface="Aharoni" panose="02010803020104030203" pitchFamily="2" charset="-79"/>
                <a:cs typeface="Aharoni" panose="02010803020104030203" pitchFamily="2" charset="-79"/>
              </a:defRPr>
            </a:lvl1pPr>
          </a:lstStyle>
          <a:p>
            <a:r>
              <a:rPr lang="en-US" altLang="zh-CN" sz="8000" b="1" smtClean="0">
                <a:effectLst>
                  <a:outerShdw blurRad="254000" dist="152400" dir="2700000" algn="tl" rotWithShape="0">
                    <a:prstClr val="black">
                      <a:alpha val="40000"/>
                    </a:prstClr>
                  </a:outerShdw>
                </a:effectLst>
              </a:rPr>
              <a:t>Thanks</a:t>
            </a:r>
            <a:endParaRPr lang="zh-CN" altLang="en-US" sz="8000" b="1" dirty="0">
              <a:effectLst>
                <a:outerShdw blurRad="254000" dist="152400" dir="2700000" algn="tl" rotWithShape="0">
                  <a:prstClr val="black">
                    <a:alpha val="40000"/>
                  </a:prstClr>
                </a:outerShdw>
              </a:effectLst>
            </a:endParaRPr>
          </a:p>
        </p:txBody>
      </p:sp>
      <p:cxnSp>
        <p:nvCxnSpPr>
          <p:cNvPr id="29" name="直接连接符 28"/>
          <p:cNvCxnSpPr/>
          <p:nvPr/>
        </p:nvCxnSpPr>
        <p:spPr>
          <a:xfrm flipH="1">
            <a:off x="8352282" y="279315"/>
            <a:ext cx="1432318" cy="1488982"/>
          </a:xfrm>
          <a:prstGeom prst="line">
            <a:avLst/>
          </a:prstGeom>
          <a:ln w="9525">
            <a:solidFill>
              <a:srgbClr val="E94236"/>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8051036" y="1453230"/>
            <a:ext cx="402115" cy="432997"/>
          </a:xfrm>
          <a:prstGeom prst="line">
            <a:avLst/>
          </a:prstGeom>
          <a:ln w="9525">
            <a:solidFill>
              <a:srgbClr val="4384F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2984861" y="5567038"/>
            <a:ext cx="992803" cy="1047163"/>
          </a:xfrm>
          <a:prstGeom prst="line">
            <a:avLst/>
          </a:prstGeom>
          <a:ln w="9525">
            <a:solidFill>
              <a:srgbClr val="33A952"/>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3847238" y="5127027"/>
            <a:ext cx="816713" cy="853366"/>
          </a:xfrm>
          <a:prstGeom prst="line">
            <a:avLst/>
          </a:prstGeom>
          <a:ln w="9525">
            <a:solidFill>
              <a:srgbClr val="FBBD06"/>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rot="13620000" flipH="1" flipV="1">
            <a:off x="4906904" y="5385707"/>
            <a:ext cx="158611" cy="392578"/>
          </a:xfrm>
          <a:prstGeom prst="ellipse">
            <a:avLst/>
          </a:pr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椭圆 33"/>
          <p:cNvSpPr/>
          <p:nvPr/>
        </p:nvSpPr>
        <p:spPr>
          <a:xfrm rot="13620000" flipH="1" flipV="1">
            <a:off x="2334960" y="5695057"/>
            <a:ext cx="231354" cy="503486"/>
          </a:xfrm>
          <a:prstGeom prst="ellipse">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椭圆 34"/>
          <p:cNvSpPr/>
          <p:nvPr/>
        </p:nvSpPr>
        <p:spPr>
          <a:xfrm rot="13620000" flipH="1" flipV="1">
            <a:off x="10018014" y="946486"/>
            <a:ext cx="100646" cy="286001"/>
          </a:xfrm>
          <a:prstGeom prst="ellipse">
            <a:avLst/>
          </a:pr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6" name="椭圆 35"/>
          <p:cNvSpPr/>
          <p:nvPr/>
        </p:nvSpPr>
        <p:spPr>
          <a:xfrm rot="13620000" flipH="1" flipV="1">
            <a:off x="7981561" y="1033459"/>
            <a:ext cx="100646" cy="286001"/>
          </a:xfrm>
          <a:prstGeom prst="ellipse">
            <a:avLst/>
          </a:pr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7" name="矩形 3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6491172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750"/>
                                        <p:tgtEl>
                                          <p:spTgt spid="14"/>
                                        </p:tgtEl>
                                      </p:cBhvr>
                                    </p:animEffect>
                                  </p:childTnLst>
                                </p:cTn>
                              </p:par>
                              <p:par>
                                <p:cTn id="8" presetID="63" presetClass="path" presetSubtype="0" decel="50000" fill="hold" grpId="1" nodeType="withEffect">
                                  <p:stCondLst>
                                    <p:cond delay="0"/>
                                  </p:stCondLst>
                                  <p:childTnLst>
                                    <p:animMotion origin="layout" path="M 0.01523 0 L -0.10885 0 " pathEditMode="relative" rAng="0" ptsTypes="AA">
                                      <p:cBhvr>
                                        <p:cTn id="9" dur="750" spd="-100000" fill="hold"/>
                                        <p:tgtEl>
                                          <p:spTgt spid="14"/>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0 L 0 0 " pathEditMode="relative" rAng="0" ptsTypes="AA">
                                      <p:cBhvr>
                                        <p:cTn id="11" dur="750" fill="hold"/>
                                        <p:tgtEl>
                                          <p:spTgt spid="14"/>
                                        </p:tgtEl>
                                        <p:attrNameLst>
                                          <p:attrName>ppt_x</p:attrName>
                                          <p:attrName>ppt_y</p:attrName>
                                        </p:attrNameLst>
                                      </p:cBhvr>
                                      <p:rCtr x="-807" y="0"/>
                                    </p:animMotion>
                                  </p:childTnLst>
                                </p:cTn>
                              </p:par>
                            </p:childTnLst>
                          </p:cTn>
                        </p:par>
                        <p:par>
                          <p:cTn id="12" fill="hold">
                            <p:stCondLst>
                              <p:cond delay="1500"/>
                            </p:stCondLst>
                            <p:childTnLst>
                              <p:par>
                                <p:cTn id="13" presetID="22" presetClass="entr" presetSubtype="1"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up)">
                                      <p:cBhvr>
                                        <p:cTn id="15" dur="500"/>
                                        <p:tgtEl>
                                          <p:spTgt spid="29"/>
                                        </p:tgtEl>
                                      </p:cBhvr>
                                    </p:animEffect>
                                  </p:childTnLst>
                                </p:cTn>
                              </p:par>
                              <p:par>
                                <p:cTn id="16" presetID="22" presetClass="entr" presetSubtype="1"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up)">
                                      <p:cBhvr>
                                        <p:cTn id="18" dur="500"/>
                                        <p:tgtEl>
                                          <p:spTgt spid="30"/>
                                        </p:tgtEl>
                                      </p:cBhvr>
                                    </p:animEffect>
                                  </p:childTnLst>
                                </p:cTn>
                              </p:par>
                              <p:par>
                                <p:cTn id="19" presetID="22" presetClass="entr" presetSubtype="4"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down)">
                                      <p:cBhvr>
                                        <p:cTn id="21" dur="500"/>
                                        <p:tgtEl>
                                          <p:spTgt spid="31"/>
                                        </p:tgtEl>
                                      </p:cBhvr>
                                    </p:animEffect>
                                  </p:childTnLst>
                                </p:cTn>
                              </p:par>
                              <p:par>
                                <p:cTn id="22" presetID="22" presetClass="entr" presetSubtype="4"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down)">
                                      <p:cBhvr>
                                        <p:cTn id="24" dur="500"/>
                                        <p:tgtEl>
                                          <p:spTgt spid="32"/>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par>
                                <p:cTn id="35" presetID="10" presetClass="entr" presetSubtype="0" fill="hold" grpId="0" nodeType="withEffect">
                                  <p:stCondLst>
                                    <p:cond delay="75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childTnLst>
                          </p:cTn>
                        </p:par>
                        <p:par>
                          <p:cTn id="38" fill="hold">
                            <p:stCondLst>
                              <p:cond delay="3250"/>
                            </p:stCondLst>
                            <p:childTnLst>
                              <p:par>
                                <p:cTn id="39" presetID="10" presetClass="entr" presetSubtype="0" fill="hold" grpId="0" nodeType="after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75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4" grpId="2"/>
      <p:bldP spid="33" grpId="0" animBg="1"/>
      <p:bldP spid="34" grpId="0" animBg="1"/>
      <p:bldP spid="35" grpId="0" animBg="1"/>
      <p:bldP spid="36" grpId="0" animBg="1"/>
      <p:bldP spid="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8"/>
            <a:ext cx="3033106" cy="461665"/>
          </a:xfrm>
          <a:prstGeom prst="rect">
            <a:avLst/>
          </a:prstGeom>
          <a:noFill/>
        </p:spPr>
        <p:txBody>
          <a:bodyPr wrap="square" rtlCol="0">
            <a:spAutoFit/>
          </a:bodyPr>
          <a:lstStyle/>
          <a:p>
            <a:r>
              <a:rPr lang="zh-CN" altLang="en-US" sz="2400" dirty="0" smtClean="0">
                <a:solidFill>
                  <a:prstClr val="black">
                    <a:lumMod val="75000"/>
                    <a:lumOff val="25000"/>
                  </a:prstClr>
                </a:solidFill>
                <a:latin typeface="+mj-ea"/>
                <a:ea typeface="+mj-ea"/>
              </a:rPr>
              <a:t>接口自动化测试简介</a:t>
            </a:r>
            <a:endParaRPr lang="en-US" altLang="zh-CN" sz="2400" dirty="0">
              <a:solidFill>
                <a:prstClr val="black">
                  <a:lumMod val="75000"/>
                  <a:lumOff val="25000"/>
                </a:prstClr>
              </a:solidFill>
              <a:latin typeface="+mj-ea"/>
              <a:ea typeface="+mj-ea"/>
            </a:endParaRPr>
          </a:p>
        </p:txBody>
      </p:sp>
      <p:sp>
        <p:nvSpPr>
          <p:cNvPr id="72" name="矩形 71"/>
          <p:cNvSpPr/>
          <p:nvPr/>
        </p:nvSpPr>
        <p:spPr>
          <a:xfrm>
            <a:off x="4696764" y="3488450"/>
            <a:ext cx="6172427" cy="313932"/>
          </a:xfrm>
          <a:prstGeom prst="rect">
            <a:avLst/>
          </a:prstGeom>
        </p:spPr>
        <p:txBody>
          <a:bodyPr wrap="square">
            <a:spAutoFit/>
          </a:bodyPr>
          <a:lstStyle/>
          <a:p>
            <a:pPr>
              <a:lnSpc>
                <a:spcPct val="120000"/>
              </a:lnSpc>
            </a:pPr>
            <a:r>
              <a:rPr lang="zh-CN" altLang="en-US" sz="1200" dirty="0" smtClean="0">
                <a:solidFill>
                  <a:prstClr val="black">
                    <a:lumMod val="75000"/>
                    <a:lumOff val="25000"/>
                    <a:alpha val="90000"/>
                  </a:prstClr>
                </a:solidFill>
                <a:latin typeface="+mn-ea"/>
              </a:rPr>
              <a:t>接口自动化测试的定义、收益，及意义</a:t>
            </a:r>
            <a:r>
              <a:rPr lang="zh-CN" altLang="en-US" sz="1200" dirty="0">
                <a:solidFill>
                  <a:prstClr val="black">
                    <a:lumMod val="50000"/>
                    <a:lumOff val="50000"/>
                  </a:prstClr>
                </a:solidFill>
              </a:rPr>
              <a:t>、应用场景</a:t>
            </a:r>
            <a:endParaRPr lang="en-US" altLang="zh-CN" sz="1200" dirty="0">
              <a:solidFill>
                <a:prstClr val="black">
                  <a:lumMod val="75000"/>
                  <a:lumOff val="25000"/>
                  <a:alpha val="90000"/>
                </a:prstClr>
              </a:solidFill>
              <a:latin typeface="+mn-ea"/>
            </a:endParaRP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a:rPr>
              <a:t>01</a:t>
            </a:r>
            <a:endParaRPr lang="zh-CN" altLang="en-US" sz="7200" dirty="0">
              <a:solidFill>
                <a:prstClr val="black">
                  <a:lumMod val="65000"/>
                  <a:lumOff val="35000"/>
                </a:prstClr>
              </a:solidFill>
              <a:latin typeface="Impact" panose="020B0806030902050204" pitchFamily="34" charset="0"/>
              <a:ea typeface="华文细黑"/>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a:ea typeface="华文细黑"/>
              </a:rPr>
              <a:t>Part One</a:t>
            </a:r>
            <a:endParaRPr lang="zh-CN" altLang="en-US" sz="1400" dirty="0">
              <a:solidFill>
                <a:prstClr val="white">
                  <a:lumMod val="50000"/>
                </a:prstClr>
              </a:solidFill>
              <a:latin typeface="华文细黑"/>
              <a:ea typeface="华文细黑"/>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32040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22" presetClass="entr" presetSubtype="8" fill="hold" grpId="0" nodeType="withEffect">
                                  <p:stCondLst>
                                    <p:cond delay="1250"/>
                                  </p:stCondLst>
                                  <p:childTnLst>
                                    <p:set>
                                      <p:cBhvr>
                                        <p:cTn id="27" dur="1" fill="hold">
                                          <p:stCondLst>
                                            <p:cond delay="0"/>
                                          </p:stCondLst>
                                        </p:cTn>
                                        <p:tgtEl>
                                          <p:spTgt spid="72"/>
                                        </p:tgtEl>
                                        <p:attrNameLst>
                                          <p:attrName>style.visibility</p:attrName>
                                        </p:attrNameLst>
                                      </p:cBhvr>
                                      <p:to>
                                        <p:strVal val="visible"/>
                                      </p:to>
                                    </p:set>
                                    <p:animEffect transition="in" filter="wipe(left)">
                                      <p:cBhvr>
                                        <p:cTn id="28" dur="1250"/>
                                        <p:tgtEl>
                                          <p:spTgt spid="72"/>
                                        </p:tgtEl>
                                      </p:cBhvr>
                                    </p:animEffect>
                                  </p:childTnLst>
                                </p:cTn>
                              </p:par>
                              <p:par>
                                <p:cTn id="29" presetID="17" presetClass="entr" presetSubtype="4" fill="hold" grpId="0" nodeType="withEffect">
                                  <p:stCondLst>
                                    <p:cond delay="1750"/>
                                  </p:stCondLst>
                                  <p:childTnLst>
                                    <p:set>
                                      <p:cBhvr>
                                        <p:cTn id="30" dur="1" fill="hold">
                                          <p:stCondLst>
                                            <p:cond delay="0"/>
                                          </p:stCondLst>
                                        </p:cTn>
                                        <p:tgtEl>
                                          <p:spTgt spid="75"/>
                                        </p:tgtEl>
                                        <p:attrNameLst>
                                          <p:attrName>style.visibility</p:attrName>
                                        </p:attrNameLst>
                                      </p:cBhvr>
                                      <p:to>
                                        <p:strVal val="visible"/>
                                      </p:to>
                                    </p:set>
                                    <p:anim calcmode="lin" valueType="num">
                                      <p:cBhvr>
                                        <p:cTn id="31" dur="1000" fill="hold"/>
                                        <p:tgtEl>
                                          <p:spTgt spid="75"/>
                                        </p:tgtEl>
                                        <p:attrNameLst>
                                          <p:attrName>ppt_x</p:attrName>
                                        </p:attrNameLst>
                                      </p:cBhvr>
                                      <p:tavLst>
                                        <p:tav tm="0">
                                          <p:val>
                                            <p:strVal val="#ppt_x"/>
                                          </p:val>
                                        </p:tav>
                                        <p:tav tm="100000">
                                          <p:val>
                                            <p:strVal val="#ppt_x"/>
                                          </p:val>
                                        </p:tav>
                                      </p:tavLst>
                                    </p:anim>
                                    <p:anim calcmode="lin" valueType="num">
                                      <p:cBhvr>
                                        <p:cTn id="32" dur="1000" fill="hold"/>
                                        <p:tgtEl>
                                          <p:spTgt spid="75"/>
                                        </p:tgtEl>
                                        <p:attrNameLst>
                                          <p:attrName>ppt_y</p:attrName>
                                        </p:attrNameLst>
                                      </p:cBhvr>
                                      <p:tavLst>
                                        <p:tav tm="0">
                                          <p:val>
                                            <p:strVal val="#ppt_y+#ppt_h/2"/>
                                          </p:val>
                                        </p:tav>
                                        <p:tav tm="100000">
                                          <p:val>
                                            <p:strVal val="#ppt_y"/>
                                          </p:val>
                                        </p:tav>
                                      </p:tavLst>
                                    </p:anim>
                                    <p:anim calcmode="lin" valueType="num">
                                      <p:cBhvr>
                                        <p:cTn id="33" dur="1000" fill="hold"/>
                                        <p:tgtEl>
                                          <p:spTgt spid="75"/>
                                        </p:tgtEl>
                                        <p:attrNameLst>
                                          <p:attrName>ppt_w</p:attrName>
                                        </p:attrNameLst>
                                      </p:cBhvr>
                                      <p:tavLst>
                                        <p:tav tm="0">
                                          <p:val>
                                            <p:strVal val="#ppt_w"/>
                                          </p:val>
                                        </p:tav>
                                        <p:tav tm="100000">
                                          <p:val>
                                            <p:strVal val="#ppt_w"/>
                                          </p:val>
                                        </p:tav>
                                      </p:tavLst>
                                    </p:anim>
                                    <p:anim calcmode="lin" valueType="num">
                                      <p:cBhvr>
                                        <p:cTn id="34" dur="1000" fill="hold"/>
                                        <p:tgtEl>
                                          <p:spTgt spid="75"/>
                                        </p:tgtEl>
                                        <p:attrNameLst>
                                          <p:attrName>ppt_h</p:attrName>
                                        </p:attrNameLst>
                                      </p:cBhvr>
                                      <p:tavLst>
                                        <p:tav tm="0">
                                          <p:val>
                                            <p:fltVal val="0"/>
                                          </p:val>
                                        </p:tav>
                                        <p:tav tm="100000">
                                          <p:val>
                                            <p:strVal val="#ppt_h"/>
                                          </p:val>
                                        </p:tav>
                                      </p:tavLst>
                                    </p:anim>
                                  </p:childTnLst>
                                </p:cTn>
                              </p:par>
                              <p:par>
                                <p:cTn id="35" presetID="17" presetClass="entr" presetSubtype="4" fill="hold" grpId="0" nodeType="withEffect">
                                  <p:stCondLst>
                                    <p:cond delay="1850"/>
                                  </p:stCondLst>
                                  <p:childTnLst>
                                    <p:set>
                                      <p:cBhvr>
                                        <p:cTn id="36" dur="1" fill="hold">
                                          <p:stCondLst>
                                            <p:cond delay="0"/>
                                          </p:stCondLst>
                                        </p:cTn>
                                        <p:tgtEl>
                                          <p:spTgt spid="76"/>
                                        </p:tgtEl>
                                        <p:attrNameLst>
                                          <p:attrName>style.visibility</p:attrName>
                                        </p:attrNameLst>
                                      </p:cBhvr>
                                      <p:to>
                                        <p:strVal val="visible"/>
                                      </p:to>
                                    </p:set>
                                    <p:anim calcmode="lin" valueType="num">
                                      <p:cBhvr>
                                        <p:cTn id="37" dur="1000" fill="hold"/>
                                        <p:tgtEl>
                                          <p:spTgt spid="76"/>
                                        </p:tgtEl>
                                        <p:attrNameLst>
                                          <p:attrName>ppt_x</p:attrName>
                                        </p:attrNameLst>
                                      </p:cBhvr>
                                      <p:tavLst>
                                        <p:tav tm="0">
                                          <p:val>
                                            <p:strVal val="#ppt_x"/>
                                          </p:val>
                                        </p:tav>
                                        <p:tav tm="100000">
                                          <p:val>
                                            <p:strVal val="#ppt_x"/>
                                          </p:val>
                                        </p:tav>
                                      </p:tavLst>
                                    </p:anim>
                                    <p:anim calcmode="lin" valueType="num">
                                      <p:cBhvr>
                                        <p:cTn id="38" dur="1000" fill="hold"/>
                                        <p:tgtEl>
                                          <p:spTgt spid="76"/>
                                        </p:tgtEl>
                                        <p:attrNameLst>
                                          <p:attrName>ppt_y</p:attrName>
                                        </p:attrNameLst>
                                      </p:cBhvr>
                                      <p:tavLst>
                                        <p:tav tm="0">
                                          <p:val>
                                            <p:strVal val="#ppt_y+#ppt_h/2"/>
                                          </p:val>
                                        </p:tav>
                                        <p:tav tm="100000">
                                          <p:val>
                                            <p:strVal val="#ppt_y"/>
                                          </p:val>
                                        </p:tav>
                                      </p:tavLst>
                                    </p:anim>
                                    <p:anim calcmode="lin" valueType="num">
                                      <p:cBhvr>
                                        <p:cTn id="39" dur="1000" fill="hold"/>
                                        <p:tgtEl>
                                          <p:spTgt spid="76"/>
                                        </p:tgtEl>
                                        <p:attrNameLst>
                                          <p:attrName>ppt_w</p:attrName>
                                        </p:attrNameLst>
                                      </p:cBhvr>
                                      <p:tavLst>
                                        <p:tav tm="0">
                                          <p:val>
                                            <p:strVal val="#ppt_w"/>
                                          </p:val>
                                        </p:tav>
                                        <p:tav tm="100000">
                                          <p:val>
                                            <p:strVal val="#ppt_w"/>
                                          </p:val>
                                        </p:tav>
                                      </p:tavLst>
                                    </p:anim>
                                    <p:anim calcmode="lin" valueType="num">
                                      <p:cBhvr>
                                        <p:cTn id="40" dur="1000" fill="hold"/>
                                        <p:tgtEl>
                                          <p:spTgt spid="76"/>
                                        </p:tgtEl>
                                        <p:attrNameLst>
                                          <p:attrName>ppt_h</p:attrName>
                                        </p:attrNameLst>
                                      </p:cBhvr>
                                      <p:tavLst>
                                        <p:tav tm="0">
                                          <p:val>
                                            <p:fltVal val="0"/>
                                          </p:val>
                                        </p:tav>
                                        <p:tav tm="100000">
                                          <p:val>
                                            <p:strVal val="#ppt_h"/>
                                          </p:val>
                                        </p:tav>
                                      </p:tavLst>
                                    </p:anim>
                                  </p:childTnLst>
                                </p:cTn>
                              </p:par>
                              <p:par>
                                <p:cTn id="41" presetID="17" presetClass="entr" presetSubtype="4" fill="hold" grpId="0" nodeType="withEffect">
                                  <p:stCondLst>
                                    <p:cond delay="2000"/>
                                  </p:stCondLst>
                                  <p:childTnLst>
                                    <p:set>
                                      <p:cBhvr>
                                        <p:cTn id="42" dur="1" fill="hold">
                                          <p:stCondLst>
                                            <p:cond delay="0"/>
                                          </p:stCondLst>
                                        </p:cTn>
                                        <p:tgtEl>
                                          <p:spTgt spid="77"/>
                                        </p:tgtEl>
                                        <p:attrNameLst>
                                          <p:attrName>style.visibility</p:attrName>
                                        </p:attrNameLst>
                                      </p:cBhvr>
                                      <p:to>
                                        <p:strVal val="visible"/>
                                      </p:to>
                                    </p:set>
                                    <p:anim calcmode="lin" valueType="num">
                                      <p:cBhvr>
                                        <p:cTn id="43" dur="1000" fill="hold"/>
                                        <p:tgtEl>
                                          <p:spTgt spid="77"/>
                                        </p:tgtEl>
                                        <p:attrNameLst>
                                          <p:attrName>ppt_x</p:attrName>
                                        </p:attrNameLst>
                                      </p:cBhvr>
                                      <p:tavLst>
                                        <p:tav tm="0">
                                          <p:val>
                                            <p:strVal val="#ppt_x"/>
                                          </p:val>
                                        </p:tav>
                                        <p:tav tm="100000">
                                          <p:val>
                                            <p:strVal val="#ppt_x"/>
                                          </p:val>
                                        </p:tav>
                                      </p:tavLst>
                                    </p:anim>
                                    <p:anim calcmode="lin" valueType="num">
                                      <p:cBhvr>
                                        <p:cTn id="44" dur="1000" fill="hold"/>
                                        <p:tgtEl>
                                          <p:spTgt spid="77"/>
                                        </p:tgtEl>
                                        <p:attrNameLst>
                                          <p:attrName>ppt_y</p:attrName>
                                        </p:attrNameLst>
                                      </p:cBhvr>
                                      <p:tavLst>
                                        <p:tav tm="0">
                                          <p:val>
                                            <p:strVal val="#ppt_y+#ppt_h/2"/>
                                          </p:val>
                                        </p:tav>
                                        <p:tav tm="100000">
                                          <p:val>
                                            <p:strVal val="#ppt_y"/>
                                          </p:val>
                                        </p:tav>
                                      </p:tavLst>
                                    </p:anim>
                                    <p:anim calcmode="lin" valueType="num">
                                      <p:cBhvr>
                                        <p:cTn id="45" dur="1000" fill="hold"/>
                                        <p:tgtEl>
                                          <p:spTgt spid="77"/>
                                        </p:tgtEl>
                                        <p:attrNameLst>
                                          <p:attrName>ppt_w</p:attrName>
                                        </p:attrNameLst>
                                      </p:cBhvr>
                                      <p:tavLst>
                                        <p:tav tm="0">
                                          <p:val>
                                            <p:strVal val="#ppt_w"/>
                                          </p:val>
                                        </p:tav>
                                        <p:tav tm="100000">
                                          <p:val>
                                            <p:strVal val="#ppt_w"/>
                                          </p:val>
                                        </p:tav>
                                      </p:tavLst>
                                    </p:anim>
                                    <p:anim calcmode="lin" valueType="num">
                                      <p:cBhvr>
                                        <p:cTn id="46" dur="1000" fill="hold"/>
                                        <p:tgtEl>
                                          <p:spTgt spid="77"/>
                                        </p:tgtEl>
                                        <p:attrNameLst>
                                          <p:attrName>ppt_h</p:attrName>
                                        </p:attrNameLst>
                                      </p:cBhvr>
                                      <p:tavLst>
                                        <p:tav tm="0">
                                          <p:val>
                                            <p:fltVal val="0"/>
                                          </p:val>
                                        </p:tav>
                                        <p:tav tm="100000">
                                          <p:val>
                                            <p:strVal val="#ppt_h"/>
                                          </p:val>
                                        </p:tav>
                                      </p:tavLst>
                                    </p:anim>
                                  </p:childTnLst>
                                </p:cTn>
                              </p:par>
                              <p:par>
                                <p:cTn id="47" presetID="17" presetClass="entr" presetSubtype="4" fill="hold" grpId="0" nodeType="withEffect">
                                  <p:stCondLst>
                                    <p:cond delay="1750"/>
                                  </p:stCondLst>
                                  <p:childTnLst>
                                    <p:set>
                                      <p:cBhvr>
                                        <p:cTn id="48" dur="1" fill="hold">
                                          <p:stCondLst>
                                            <p:cond delay="0"/>
                                          </p:stCondLst>
                                        </p:cTn>
                                        <p:tgtEl>
                                          <p:spTgt spid="78"/>
                                        </p:tgtEl>
                                        <p:attrNameLst>
                                          <p:attrName>style.visibility</p:attrName>
                                        </p:attrNameLst>
                                      </p:cBhvr>
                                      <p:to>
                                        <p:strVal val="visible"/>
                                      </p:to>
                                    </p:set>
                                    <p:anim calcmode="lin" valueType="num">
                                      <p:cBhvr>
                                        <p:cTn id="49" dur="1000" fill="hold"/>
                                        <p:tgtEl>
                                          <p:spTgt spid="78"/>
                                        </p:tgtEl>
                                        <p:attrNameLst>
                                          <p:attrName>ppt_x</p:attrName>
                                        </p:attrNameLst>
                                      </p:cBhvr>
                                      <p:tavLst>
                                        <p:tav tm="0">
                                          <p:val>
                                            <p:strVal val="#ppt_x"/>
                                          </p:val>
                                        </p:tav>
                                        <p:tav tm="100000">
                                          <p:val>
                                            <p:strVal val="#ppt_x"/>
                                          </p:val>
                                        </p:tav>
                                      </p:tavLst>
                                    </p:anim>
                                    <p:anim calcmode="lin" valueType="num">
                                      <p:cBhvr>
                                        <p:cTn id="50" dur="1000" fill="hold"/>
                                        <p:tgtEl>
                                          <p:spTgt spid="78"/>
                                        </p:tgtEl>
                                        <p:attrNameLst>
                                          <p:attrName>ppt_y</p:attrName>
                                        </p:attrNameLst>
                                      </p:cBhvr>
                                      <p:tavLst>
                                        <p:tav tm="0">
                                          <p:val>
                                            <p:strVal val="#ppt_y+#ppt_h/2"/>
                                          </p:val>
                                        </p:tav>
                                        <p:tav tm="100000">
                                          <p:val>
                                            <p:strVal val="#ppt_y"/>
                                          </p:val>
                                        </p:tav>
                                      </p:tavLst>
                                    </p:anim>
                                    <p:anim calcmode="lin" valueType="num">
                                      <p:cBhvr>
                                        <p:cTn id="51" dur="1000" fill="hold"/>
                                        <p:tgtEl>
                                          <p:spTgt spid="78"/>
                                        </p:tgtEl>
                                        <p:attrNameLst>
                                          <p:attrName>ppt_w</p:attrName>
                                        </p:attrNameLst>
                                      </p:cBhvr>
                                      <p:tavLst>
                                        <p:tav tm="0">
                                          <p:val>
                                            <p:strVal val="#ppt_w"/>
                                          </p:val>
                                        </p:tav>
                                        <p:tav tm="100000">
                                          <p:val>
                                            <p:strVal val="#ppt_w"/>
                                          </p:val>
                                        </p:tav>
                                      </p:tavLst>
                                    </p:anim>
                                    <p:anim calcmode="lin" valueType="num">
                                      <p:cBhvr>
                                        <p:cTn id="52" dur="1000" fill="hold"/>
                                        <p:tgtEl>
                                          <p:spTgt spid="78"/>
                                        </p:tgtEl>
                                        <p:attrNameLst>
                                          <p:attrName>ppt_h</p:attrName>
                                        </p:attrNameLst>
                                      </p:cBhvr>
                                      <p:tavLst>
                                        <p:tav tm="0">
                                          <p:val>
                                            <p:fltVal val="0"/>
                                          </p:val>
                                        </p:tav>
                                        <p:tav tm="100000">
                                          <p:val>
                                            <p:strVal val="#ppt_h"/>
                                          </p:val>
                                        </p:tav>
                                      </p:tavLst>
                                    </p:anim>
                                  </p:childTnLst>
                                </p:cTn>
                              </p:par>
                            </p:childTnLst>
                          </p:cTn>
                        </p:par>
                        <p:par>
                          <p:cTn id="53" fill="hold">
                            <p:stCondLst>
                              <p:cond delay="3000"/>
                            </p:stCondLst>
                            <p:childTnLst>
                              <p:par>
                                <p:cTn id="54" presetID="10" presetClass="entr" presetSubtype="0"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5" grpId="0" animBg="1"/>
      <p:bldP spid="76" grpId="0" animBg="1"/>
      <p:bldP spid="77" grpId="0" animBg="1"/>
      <p:bldP spid="78" grpId="0" animBg="1"/>
      <p:bldP spid="69" grpId="0"/>
      <p:bldP spid="69" grpId="1"/>
      <p:bldP spid="70" grpId="0"/>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67"/>
          <p:cNvGrpSpPr/>
          <p:nvPr/>
        </p:nvGrpSpPr>
        <p:grpSpPr>
          <a:xfrm>
            <a:off x="1385821" y="1796640"/>
            <a:ext cx="2704630" cy="3712395"/>
            <a:chOff x="7782628" y="-1101428"/>
            <a:chExt cx="2450817" cy="3364010"/>
          </a:xfrm>
        </p:grpSpPr>
        <p:sp>
          <p:nvSpPr>
            <p:cNvPr id="69" name="圆角矩形 68"/>
            <p:cNvSpPr>
              <a:spLocks noChangeAspect="1"/>
            </p:cNvSpPr>
            <p:nvPr/>
          </p:nvSpPr>
          <p:spPr>
            <a:xfrm rot="2700000">
              <a:off x="7782628" y="-648540"/>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0" name="组合 69"/>
            <p:cNvGrpSpPr/>
            <p:nvPr/>
          </p:nvGrpSpPr>
          <p:grpSpPr>
            <a:xfrm>
              <a:off x="8556219" y="1556046"/>
              <a:ext cx="721176" cy="706536"/>
              <a:chOff x="3161408" y="4408176"/>
              <a:chExt cx="721176" cy="706536"/>
            </a:xfrm>
          </p:grpSpPr>
          <p:sp>
            <p:nvSpPr>
              <p:cNvPr id="76" name="任意多边形 75"/>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6"/>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任意多边形 77"/>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任意多边形 78"/>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1" name="组合 70"/>
            <p:cNvGrpSpPr/>
            <p:nvPr/>
          </p:nvGrpSpPr>
          <p:grpSpPr>
            <a:xfrm flipH="1" flipV="1">
              <a:off x="8736477" y="-1101428"/>
              <a:ext cx="721176" cy="706536"/>
              <a:chOff x="3161408" y="4408176"/>
              <a:chExt cx="721176" cy="706536"/>
            </a:xfrm>
          </p:grpSpPr>
          <p:sp>
            <p:nvSpPr>
              <p:cNvPr id="72" name="任意多边形 71"/>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2" name="椭圆 41"/>
          <p:cNvSpPr/>
          <p:nvPr/>
        </p:nvSpPr>
        <p:spPr>
          <a:xfrm>
            <a:off x="3877780" y="4236245"/>
            <a:ext cx="347121" cy="347121"/>
          </a:xfrm>
          <a:prstGeom prst="ellipse">
            <a:avLst/>
          </a:prstGeom>
          <a:gradFill>
            <a:gsLst>
              <a:gs pos="0">
                <a:schemeClr val="bg1"/>
              </a:gs>
              <a:gs pos="36000">
                <a:schemeClr val="bg1"/>
              </a:gs>
              <a:gs pos="100000">
                <a:srgbClr val="ECECEC"/>
              </a:gs>
            </a:gsLst>
            <a:lin ang="13500000" scaled="1"/>
          </a:gradFill>
          <a:ln w="12700">
            <a:solidFill>
              <a:schemeClr val="bg1"/>
            </a:solidFill>
          </a:ln>
          <a:effectLst>
            <a:outerShdw blurRad="292100" dist="2921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1169857" y="3623469"/>
            <a:ext cx="3136556" cy="400110"/>
          </a:xfrm>
          <a:prstGeom prst="rect">
            <a:avLst/>
          </a:prstGeom>
          <a:noFill/>
        </p:spPr>
        <p:txBody>
          <a:bodyPr wrap="square" rtlCol="0">
            <a:spAutoFit/>
          </a:bodyPr>
          <a:lstStyle/>
          <a:p>
            <a:pPr algn="ctr"/>
            <a:r>
              <a:rPr lang="zh-CN" altLang="en-US" sz="2000" dirty="0" smtClean="0">
                <a:solidFill>
                  <a:schemeClr val="tx1">
                    <a:lumMod val="75000"/>
                    <a:lumOff val="25000"/>
                  </a:schemeClr>
                </a:solidFill>
              </a:rPr>
              <a:t>收益及意义</a:t>
            </a:r>
            <a:endParaRPr lang="zh-CN" altLang="en-US" sz="2000" dirty="0">
              <a:solidFill>
                <a:schemeClr val="tx1">
                  <a:lumMod val="75000"/>
                  <a:lumOff val="25000"/>
                </a:schemeClr>
              </a:solidFill>
            </a:endParaRPr>
          </a:p>
        </p:txBody>
      </p:sp>
      <p:sp>
        <p:nvSpPr>
          <p:cNvPr id="40" name="椭圆 39"/>
          <p:cNvSpPr/>
          <p:nvPr/>
        </p:nvSpPr>
        <p:spPr>
          <a:xfrm>
            <a:off x="3270405" y="4427593"/>
            <a:ext cx="607375" cy="607375"/>
          </a:xfrm>
          <a:prstGeom prst="ellipse">
            <a:avLst/>
          </a:prstGeom>
          <a:gradFill>
            <a:gsLst>
              <a:gs pos="0">
                <a:schemeClr val="bg1"/>
              </a:gs>
              <a:gs pos="36000">
                <a:schemeClr val="bg1"/>
              </a:gs>
              <a:gs pos="100000">
                <a:srgbClr val="ECECEC"/>
              </a:gs>
            </a:gsLst>
            <a:lin ang="13500000" scaled="1"/>
          </a:gradFill>
          <a:ln w="12700">
            <a:solidFill>
              <a:schemeClr val="bg1"/>
            </a:solidFill>
          </a:ln>
          <a:effectLst>
            <a:outerShdw blurRad="292100" dist="2921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316633" y="2538083"/>
            <a:ext cx="501979" cy="501979"/>
          </a:xfrm>
          <a:prstGeom prst="ellipse">
            <a:avLst/>
          </a:prstGeom>
          <a:gradFill>
            <a:gsLst>
              <a:gs pos="0">
                <a:schemeClr val="bg1"/>
              </a:gs>
              <a:gs pos="36000">
                <a:schemeClr val="bg1"/>
              </a:gs>
              <a:gs pos="100000">
                <a:srgbClr val="ECECEC"/>
              </a:gs>
            </a:gsLst>
            <a:lin ang="13500000" scaled="1"/>
          </a:gradFill>
          <a:ln w="12700">
            <a:solidFill>
              <a:schemeClr val="bg1"/>
            </a:solidFill>
          </a:ln>
          <a:effectLst>
            <a:outerShdw blurRad="292100" dist="2921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5525522" y="4681350"/>
            <a:ext cx="5733523" cy="535531"/>
          </a:xfrm>
          <a:prstGeom prst="rect">
            <a:avLst/>
          </a:prstGeom>
          <a:noFill/>
        </p:spPr>
        <p:txBody>
          <a:bodyPr wrap="square" rtlCol="0">
            <a:spAutoFit/>
          </a:bodyPr>
          <a:lstStyle/>
          <a:p>
            <a:pPr>
              <a:lnSpc>
                <a:spcPct val="120000"/>
              </a:lnSpc>
            </a:pPr>
            <a:r>
              <a:rPr lang="zh-CN" altLang="en-US" sz="1200" dirty="0" smtClean="0">
                <a:solidFill>
                  <a:schemeClr val="tx1">
                    <a:lumMod val="75000"/>
                    <a:lumOff val="25000"/>
                  </a:schemeClr>
                </a:solidFill>
                <a:latin typeface="+mn-ea"/>
              </a:rPr>
              <a:t>接口自动化相比于</a:t>
            </a:r>
            <a:r>
              <a:rPr lang="en-US" altLang="zh-CN" sz="1200" dirty="0" smtClean="0">
                <a:solidFill>
                  <a:schemeClr val="tx1">
                    <a:lumMod val="75000"/>
                    <a:lumOff val="25000"/>
                  </a:schemeClr>
                </a:solidFill>
                <a:latin typeface="+mn-ea"/>
              </a:rPr>
              <a:t>UI</a:t>
            </a:r>
            <a:r>
              <a:rPr lang="zh-CN" altLang="en-US" sz="1200" dirty="0" smtClean="0">
                <a:solidFill>
                  <a:schemeClr val="tx1">
                    <a:lumMod val="75000"/>
                    <a:lumOff val="25000"/>
                  </a:schemeClr>
                </a:solidFill>
                <a:latin typeface="+mn-ea"/>
              </a:rPr>
              <a:t> 自动化，不仅更容易实现，而且相比一天三变的</a:t>
            </a:r>
            <a:r>
              <a:rPr lang="en-US" altLang="zh-CN" sz="1200" dirty="0" smtClean="0">
                <a:solidFill>
                  <a:schemeClr val="tx1">
                    <a:lumMod val="75000"/>
                    <a:lumOff val="25000"/>
                  </a:schemeClr>
                </a:solidFill>
                <a:latin typeface="+mn-ea"/>
              </a:rPr>
              <a:t>UI</a:t>
            </a:r>
            <a:r>
              <a:rPr lang="zh-CN" altLang="en-US" sz="1200" dirty="0" smtClean="0">
                <a:solidFill>
                  <a:schemeClr val="tx1">
                    <a:lumMod val="75000"/>
                    <a:lumOff val="25000"/>
                  </a:schemeClr>
                </a:solidFill>
                <a:latin typeface="+mn-ea"/>
              </a:rPr>
              <a:t>，接口自动化更加稳定</a:t>
            </a:r>
            <a:endParaRPr lang="en-US" altLang="zh-CN" sz="1200" dirty="0">
              <a:solidFill>
                <a:schemeClr val="tx1">
                  <a:lumMod val="75000"/>
                  <a:lumOff val="25000"/>
                </a:schemeClr>
              </a:solidFill>
              <a:latin typeface="+mn-ea"/>
            </a:endParaRPr>
          </a:p>
        </p:txBody>
      </p:sp>
      <p:sp>
        <p:nvSpPr>
          <p:cNvPr id="45" name="文本框 44"/>
          <p:cNvSpPr txBox="1"/>
          <p:nvPr/>
        </p:nvSpPr>
        <p:spPr>
          <a:xfrm>
            <a:off x="5525522" y="4389708"/>
            <a:ext cx="2799771" cy="338554"/>
          </a:xfrm>
          <a:prstGeom prst="rect">
            <a:avLst/>
          </a:prstGeom>
          <a:noFill/>
        </p:spPr>
        <p:txBody>
          <a:bodyPr wrap="square" rtlCol="0">
            <a:spAutoFit/>
          </a:bodyPr>
          <a:lstStyle/>
          <a:p>
            <a:r>
              <a:rPr lang="zh-CN" altLang="en-US" sz="1600" dirty="0" smtClean="0">
                <a:solidFill>
                  <a:schemeClr val="tx1">
                    <a:lumMod val="75000"/>
                    <a:lumOff val="25000"/>
                  </a:schemeClr>
                </a:solidFill>
              </a:rPr>
              <a:t>更容易</a:t>
            </a:r>
            <a:r>
              <a:rPr lang="zh-CN" altLang="en-US" sz="1600" smtClean="0">
                <a:solidFill>
                  <a:schemeClr val="tx1">
                    <a:lumMod val="75000"/>
                    <a:lumOff val="25000"/>
                  </a:schemeClr>
                </a:solidFill>
              </a:rPr>
              <a:t>实现稳定的自动化</a:t>
            </a:r>
            <a:endParaRPr lang="zh-CN" altLang="en-US" sz="1600" dirty="0">
              <a:solidFill>
                <a:schemeClr val="tx1">
                  <a:lumMod val="75000"/>
                  <a:lumOff val="25000"/>
                </a:schemeClr>
              </a:solidFill>
            </a:endParaRPr>
          </a:p>
        </p:txBody>
      </p:sp>
      <p:sp>
        <p:nvSpPr>
          <p:cNvPr id="46" name="文本框 45"/>
          <p:cNvSpPr txBox="1"/>
          <p:nvPr/>
        </p:nvSpPr>
        <p:spPr>
          <a:xfrm>
            <a:off x="5525522" y="3645940"/>
            <a:ext cx="5733523" cy="295145"/>
          </a:xfrm>
          <a:prstGeom prst="rect">
            <a:avLst/>
          </a:prstGeom>
          <a:noFill/>
        </p:spPr>
        <p:txBody>
          <a:bodyPr wrap="square" rtlCol="0">
            <a:spAutoFit/>
          </a:bodyPr>
          <a:lstStyle/>
          <a:p>
            <a:pPr>
              <a:lnSpc>
                <a:spcPct val="120000"/>
              </a:lnSpc>
            </a:pPr>
            <a:r>
              <a:rPr lang="zh-CN" altLang="en-US" sz="1200" dirty="0" smtClean="0">
                <a:solidFill>
                  <a:schemeClr val="tx1">
                    <a:lumMod val="75000"/>
                    <a:lumOff val="25000"/>
                  </a:schemeClr>
                </a:solidFill>
                <a:latin typeface="+mn-ea"/>
              </a:rPr>
              <a:t>接口测试是站在用户的角度对系统接口进行全面高效持续的测试</a:t>
            </a:r>
            <a:endParaRPr lang="en-US" altLang="zh-CN" sz="1200" dirty="0">
              <a:solidFill>
                <a:schemeClr val="tx1">
                  <a:lumMod val="75000"/>
                  <a:lumOff val="25000"/>
                </a:schemeClr>
              </a:solidFill>
              <a:latin typeface="+mn-ea"/>
            </a:endParaRPr>
          </a:p>
        </p:txBody>
      </p:sp>
      <p:sp>
        <p:nvSpPr>
          <p:cNvPr id="47" name="文本框 46"/>
          <p:cNvSpPr txBox="1"/>
          <p:nvPr/>
        </p:nvSpPr>
        <p:spPr>
          <a:xfrm>
            <a:off x="5525522" y="3354298"/>
            <a:ext cx="2194469" cy="338554"/>
          </a:xfrm>
          <a:prstGeom prst="rect">
            <a:avLst/>
          </a:prstGeom>
          <a:noFill/>
        </p:spPr>
        <p:txBody>
          <a:bodyPr wrap="square" rtlCol="0">
            <a:spAutoFit/>
          </a:bodyPr>
          <a:lstStyle/>
          <a:p>
            <a:r>
              <a:rPr lang="zh-CN" altLang="en-US" sz="1600" dirty="0" smtClean="0">
                <a:solidFill>
                  <a:schemeClr val="tx1">
                    <a:lumMod val="75000"/>
                    <a:lumOff val="25000"/>
                  </a:schemeClr>
                </a:solidFill>
              </a:rPr>
              <a:t>面向用户</a:t>
            </a:r>
            <a:endParaRPr lang="zh-CN" altLang="en-US" sz="1600" dirty="0">
              <a:solidFill>
                <a:schemeClr val="tx1">
                  <a:lumMod val="75000"/>
                  <a:lumOff val="25000"/>
                </a:schemeClr>
              </a:solidFill>
            </a:endParaRPr>
          </a:p>
        </p:txBody>
      </p:sp>
      <p:sp>
        <p:nvSpPr>
          <p:cNvPr id="48" name="文本框 47"/>
          <p:cNvSpPr txBox="1"/>
          <p:nvPr/>
        </p:nvSpPr>
        <p:spPr>
          <a:xfrm>
            <a:off x="5525522" y="2610530"/>
            <a:ext cx="6053334" cy="535531"/>
          </a:xfrm>
          <a:prstGeom prst="rect">
            <a:avLst/>
          </a:prstGeom>
          <a:noFill/>
        </p:spPr>
        <p:txBody>
          <a:bodyPr wrap="square" rtlCol="0">
            <a:spAutoFit/>
          </a:bodyPr>
          <a:lstStyle/>
          <a:p>
            <a:pPr>
              <a:lnSpc>
                <a:spcPct val="120000"/>
              </a:lnSpc>
            </a:pPr>
            <a:r>
              <a:rPr lang="zh-CN" altLang="en-US" sz="1200" dirty="0" smtClean="0">
                <a:solidFill>
                  <a:schemeClr val="tx1">
                    <a:lumMod val="75000"/>
                    <a:lumOff val="25000"/>
                  </a:schemeClr>
                </a:solidFill>
                <a:latin typeface="+mn-ea"/>
              </a:rPr>
              <a:t>根据数据模型推算，底层的</a:t>
            </a:r>
            <a:r>
              <a:rPr lang="en-US" altLang="zh-CN" sz="1200" dirty="0" smtClean="0">
                <a:solidFill>
                  <a:schemeClr val="tx1">
                    <a:lumMod val="75000"/>
                    <a:lumOff val="25000"/>
                  </a:schemeClr>
                </a:solidFill>
                <a:latin typeface="+mn-ea"/>
              </a:rPr>
              <a:t>1</a:t>
            </a:r>
            <a:r>
              <a:rPr lang="zh-CN" altLang="en-US" sz="1200" dirty="0" smtClean="0">
                <a:solidFill>
                  <a:schemeClr val="tx1">
                    <a:lumMod val="75000"/>
                    <a:lumOff val="25000"/>
                  </a:schemeClr>
                </a:solidFill>
                <a:latin typeface="+mn-ea"/>
              </a:rPr>
              <a:t>个 </a:t>
            </a:r>
            <a:r>
              <a:rPr lang="en-US" altLang="zh-CN" sz="1200" dirty="0" smtClean="0">
                <a:solidFill>
                  <a:schemeClr val="tx1">
                    <a:lumMod val="75000"/>
                    <a:lumOff val="25000"/>
                  </a:schemeClr>
                </a:solidFill>
                <a:latin typeface="+mn-ea"/>
              </a:rPr>
              <a:t>bug</a:t>
            </a:r>
            <a:r>
              <a:rPr lang="zh-CN" altLang="en-US" sz="1200" dirty="0" smtClean="0">
                <a:solidFill>
                  <a:schemeClr val="tx1">
                    <a:lumMod val="75000"/>
                    <a:lumOff val="25000"/>
                  </a:schemeClr>
                </a:solidFill>
                <a:latin typeface="+mn-ea"/>
              </a:rPr>
              <a:t> 可能引发上层的</a:t>
            </a:r>
            <a:r>
              <a:rPr lang="en-US" altLang="zh-CN" sz="1200" dirty="0" smtClean="0">
                <a:solidFill>
                  <a:schemeClr val="tx1">
                    <a:lumMod val="75000"/>
                    <a:lumOff val="25000"/>
                  </a:schemeClr>
                </a:solidFill>
                <a:latin typeface="+mn-ea"/>
              </a:rPr>
              <a:t>8</a:t>
            </a:r>
            <a:r>
              <a:rPr lang="zh-CN" altLang="en-US" sz="1200" dirty="0" smtClean="0">
                <a:solidFill>
                  <a:schemeClr val="tx1">
                    <a:lumMod val="75000"/>
                    <a:lumOff val="25000"/>
                  </a:schemeClr>
                </a:solidFill>
                <a:latin typeface="+mn-ea"/>
              </a:rPr>
              <a:t>个 </a:t>
            </a:r>
            <a:r>
              <a:rPr lang="en-US" altLang="zh-CN" sz="1200" dirty="0" smtClean="0">
                <a:solidFill>
                  <a:schemeClr val="tx1">
                    <a:lumMod val="75000"/>
                    <a:lumOff val="25000"/>
                  </a:schemeClr>
                </a:solidFill>
                <a:latin typeface="+mn-ea"/>
              </a:rPr>
              <a:t>bug</a:t>
            </a:r>
            <a:r>
              <a:rPr lang="zh-CN" altLang="en-US" sz="1200" dirty="0" smtClean="0">
                <a:solidFill>
                  <a:schemeClr val="tx1">
                    <a:lumMod val="75000"/>
                    <a:lumOff val="25000"/>
                  </a:schemeClr>
                </a:solidFill>
                <a:latin typeface="+mn-ea"/>
              </a:rPr>
              <a:t>，且底层的 </a:t>
            </a:r>
            <a:r>
              <a:rPr lang="en-US" altLang="zh-CN" sz="1200" dirty="0" smtClean="0">
                <a:solidFill>
                  <a:schemeClr val="tx1">
                    <a:lumMod val="75000"/>
                    <a:lumOff val="25000"/>
                  </a:schemeClr>
                </a:solidFill>
                <a:latin typeface="+mn-ea"/>
              </a:rPr>
              <a:t>bug</a:t>
            </a:r>
            <a:r>
              <a:rPr lang="zh-CN" altLang="en-US" sz="1200" dirty="0" smtClean="0">
                <a:solidFill>
                  <a:schemeClr val="tx1">
                    <a:lumMod val="75000"/>
                    <a:lumOff val="25000"/>
                  </a:schemeClr>
                </a:solidFill>
                <a:latin typeface="+mn-ea"/>
              </a:rPr>
              <a:t> 更容易引起全网死机，而接口测试能够提供系统复杂度上升情况下的低成本高效率的解决方案</a:t>
            </a:r>
            <a:endParaRPr lang="en-US" altLang="zh-CN" sz="1200" dirty="0">
              <a:solidFill>
                <a:schemeClr val="tx1">
                  <a:lumMod val="75000"/>
                  <a:lumOff val="25000"/>
                </a:schemeClr>
              </a:solidFill>
              <a:latin typeface="+mn-ea"/>
            </a:endParaRPr>
          </a:p>
        </p:txBody>
      </p:sp>
      <p:sp>
        <p:nvSpPr>
          <p:cNvPr id="49" name="文本框 48"/>
          <p:cNvSpPr txBox="1"/>
          <p:nvPr/>
        </p:nvSpPr>
        <p:spPr>
          <a:xfrm>
            <a:off x="5525522" y="2318888"/>
            <a:ext cx="2194469" cy="338554"/>
          </a:xfrm>
          <a:prstGeom prst="rect">
            <a:avLst/>
          </a:prstGeom>
          <a:noFill/>
        </p:spPr>
        <p:txBody>
          <a:bodyPr wrap="square" rtlCol="0">
            <a:spAutoFit/>
          </a:bodyPr>
          <a:lstStyle/>
          <a:p>
            <a:r>
              <a:rPr lang="zh-CN" altLang="en-US" sz="1600" dirty="0" smtClean="0">
                <a:solidFill>
                  <a:schemeClr val="tx1">
                    <a:lumMod val="75000"/>
                    <a:lumOff val="25000"/>
                  </a:schemeClr>
                </a:solidFill>
              </a:rPr>
              <a:t>节约测试成本</a:t>
            </a:r>
            <a:endParaRPr lang="zh-CN" altLang="en-US" sz="1600" dirty="0">
              <a:solidFill>
                <a:schemeClr val="tx1">
                  <a:lumMod val="75000"/>
                  <a:lumOff val="25000"/>
                </a:schemeClr>
              </a:solidFill>
            </a:endParaRPr>
          </a:p>
        </p:txBody>
      </p:sp>
      <p:sp>
        <p:nvSpPr>
          <p:cNvPr id="54" name="椭圆 53"/>
          <p:cNvSpPr/>
          <p:nvPr/>
        </p:nvSpPr>
        <p:spPr>
          <a:xfrm>
            <a:off x="5276249" y="2440250"/>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5276249" y="3458261"/>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5276249" y="4480766"/>
            <a:ext cx="130628" cy="130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1342723" y="178376"/>
            <a:ext cx="4064154" cy="584775"/>
          </a:xfrm>
          <a:prstGeom prst="rect">
            <a:avLst/>
          </a:prstGeom>
          <a:noFill/>
        </p:spPr>
        <p:txBody>
          <a:bodyPr wrap="square" rtlCol="0">
            <a:spAutoFit/>
          </a:bodyPr>
          <a:lstStyle/>
          <a:p>
            <a:r>
              <a:rPr lang="zh-CN" altLang="en-US" sz="3200" smtClean="0">
                <a:solidFill>
                  <a:schemeClr val="tx1">
                    <a:lumMod val="75000"/>
                    <a:lumOff val="25000"/>
                  </a:schemeClr>
                </a:solidFill>
              </a:rPr>
              <a:t>接口自动化测试简介</a:t>
            </a:r>
            <a:endParaRPr lang="zh-CN" altLang="en-US" sz="3200" dirty="0">
              <a:solidFill>
                <a:schemeClr val="tx1">
                  <a:lumMod val="75000"/>
                  <a:lumOff val="25000"/>
                </a:schemeClr>
              </a:solidFill>
            </a:endParaRPr>
          </a:p>
        </p:txBody>
      </p:sp>
      <p:sp>
        <p:nvSpPr>
          <p:cNvPr id="52" name="矩形 51"/>
          <p:cNvSpPr/>
          <p:nvPr/>
        </p:nvSpPr>
        <p:spPr>
          <a:xfrm>
            <a:off x="2041896" y="1023252"/>
            <a:ext cx="8941537" cy="683264"/>
          </a:xfrm>
          <a:prstGeom prst="rect">
            <a:avLst/>
          </a:prstGeom>
        </p:spPr>
        <p:txBody>
          <a:bodyPr wrap="square">
            <a:spAutoFit/>
          </a:bodyPr>
          <a:lstStyle/>
          <a:p>
            <a:pPr>
              <a:lnSpc>
                <a:spcPct val="120000"/>
              </a:lnSpc>
            </a:pPr>
            <a:r>
              <a:rPr lang="zh-CN" altLang="en-US" sz="1600"/>
              <a:t>接口测试是对系统或组件之间的接口</a:t>
            </a:r>
            <a:r>
              <a:rPr lang="zh-CN" altLang="en-US" sz="1600" smtClean="0"/>
              <a:t>进行的一种测试行为，</a:t>
            </a:r>
            <a:r>
              <a:rPr lang="zh-CN" altLang="en-US" sz="1600"/>
              <a:t>主要是校验数据的交换，传递和控制管理过程，以及相互逻辑依赖关系</a:t>
            </a:r>
            <a:endParaRPr lang="zh-CN" altLang="en-US" sz="1600" dirty="0">
              <a:solidFill>
                <a:schemeClr val="tx1">
                  <a:lumMod val="75000"/>
                  <a:lumOff val="25000"/>
                </a:schemeClr>
              </a:solidFill>
              <a:latin typeface="ITC Avant Garde Std XLt" panose="020B0302020202020204" pitchFamily="34" charset="0"/>
            </a:endParaRPr>
          </a:p>
        </p:txBody>
      </p:sp>
      <p:sp>
        <p:nvSpPr>
          <p:cNvPr id="80" name="矩形 79"/>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6"/>
          <p:cNvGrpSpPr/>
          <p:nvPr/>
        </p:nvGrpSpPr>
        <p:grpSpPr>
          <a:xfrm>
            <a:off x="2531654" y="2883612"/>
            <a:ext cx="407534" cy="633093"/>
            <a:chOff x="8331200" y="1257300"/>
            <a:chExt cx="330200" cy="481013"/>
          </a:xfrm>
          <a:solidFill>
            <a:schemeClr val="accent4"/>
          </a:solidFill>
        </p:grpSpPr>
        <p:sp>
          <p:nvSpPr>
            <p:cNvPr id="32" name="Oval 135"/>
            <p:cNvSpPr>
              <a:spLocks noChangeArrowheads="1"/>
            </p:cNvSpPr>
            <p:nvPr/>
          </p:nvSpPr>
          <p:spPr bwMode="auto">
            <a:xfrm>
              <a:off x="8440738" y="1365250"/>
              <a:ext cx="112713" cy="1127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36"/>
            <p:cNvSpPr>
              <a:spLocks noEditPoints="1"/>
            </p:cNvSpPr>
            <p:nvPr/>
          </p:nvSpPr>
          <p:spPr bwMode="auto">
            <a:xfrm>
              <a:off x="8331200" y="1257300"/>
              <a:ext cx="330200" cy="330200"/>
            </a:xfrm>
            <a:custGeom>
              <a:avLst/>
              <a:gdLst>
                <a:gd name="T0" fmla="*/ 88 w 88"/>
                <a:gd name="T1" fmla="*/ 44 h 88"/>
                <a:gd name="T2" fmla="*/ 79 w 88"/>
                <a:gd name="T3" fmla="*/ 35 h 88"/>
                <a:gd name="T4" fmla="*/ 82 w 88"/>
                <a:gd name="T5" fmla="*/ 22 h 88"/>
                <a:gd name="T6" fmla="*/ 70 w 88"/>
                <a:gd name="T7" fmla="*/ 19 h 88"/>
                <a:gd name="T8" fmla="*/ 66 w 88"/>
                <a:gd name="T9" fmla="*/ 6 h 88"/>
                <a:gd name="T10" fmla="*/ 53 w 88"/>
                <a:gd name="T11" fmla="*/ 9 h 88"/>
                <a:gd name="T12" fmla="*/ 44 w 88"/>
                <a:gd name="T13" fmla="*/ 0 h 88"/>
                <a:gd name="T14" fmla="*/ 35 w 88"/>
                <a:gd name="T15" fmla="*/ 9 h 88"/>
                <a:gd name="T16" fmla="*/ 22 w 88"/>
                <a:gd name="T17" fmla="*/ 6 h 88"/>
                <a:gd name="T18" fmla="*/ 18 w 88"/>
                <a:gd name="T19" fmla="*/ 19 h 88"/>
                <a:gd name="T20" fmla="*/ 6 w 88"/>
                <a:gd name="T21" fmla="*/ 22 h 88"/>
                <a:gd name="T22" fmla="*/ 9 w 88"/>
                <a:gd name="T23" fmla="*/ 35 h 88"/>
                <a:gd name="T24" fmla="*/ 0 w 88"/>
                <a:gd name="T25" fmla="*/ 44 h 88"/>
                <a:gd name="T26" fmla="*/ 9 w 88"/>
                <a:gd name="T27" fmla="*/ 54 h 88"/>
                <a:gd name="T28" fmla="*/ 6 w 88"/>
                <a:gd name="T29" fmla="*/ 66 h 88"/>
                <a:gd name="T30" fmla="*/ 18 w 88"/>
                <a:gd name="T31" fmla="*/ 70 h 88"/>
                <a:gd name="T32" fmla="*/ 22 w 88"/>
                <a:gd name="T33" fmla="*/ 82 h 88"/>
                <a:gd name="T34" fmla="*/ 35 w 88"/>
                <a:gd name="T35" fmla="*/ 79 h 88"/>
                <a:gd name="T36" fmla="*/ 44 w 88"/>
                <a:gd name="T37" fmla="*/ 88 h 88"/>
                <a:gd name="T38" fmla="*/ 53 w 88"/>
                <a:gd name="T39" fmla="*/ 79 h 88"/>
                <a:gd name="T40" fmla="*/ 66 w 88"/>
                <a:gd name="T41" fmla="*/ 82 h 88"/>
                <a:gd name="T42" fmla="*/ 70 w 88"/>
                <a:gd name="T43" fmla="*/ 70 h 88"/>
                <a:gd name="T44" fmla="*/ 82 w 88"/>
                <a:gd name="T45" fmla="*/ 66 h 88"/>
                <a:gd name="T46" fmla="*/ 79 w 88"/>
                <a:gd name="T47" fmla="*/ 54 h 88"/>
                <a:gd name="T48" fmla="*/ 88 w 88"/>
                <a:gd name="T49" fmla="*/ 44 h 88"/>
                <a:gd name="T50" fmla="*/ 44 w 88"/>
                <a:gd name="T51" fmla="*/ 69 h 88"/>
                <a:gd name="T52" fmla="*/ 19 w 88"/>
                <a:gd name="T53" fmla="*/ 44 h 88"/>
                <a:gd name="T54" fmla="*/ 44 w 88"/>
                <a:gd name="T55" fmla="*/ 20 h 88"/>
                <a:gd name="T56" fmla="*/ 69 w 88"/>
                <a:gd name="T57" fmla="*/ 44 h 88"/>
                <a:gd name="T58" fmla="*/ 44 w 88"/>
                <a:gd name="T59" fmla="*/ 69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8" h="88">
                  <a:moveTo>
                    <a:pt x="88" y="44"/>
                  </a:moveTo>
                  <a:cubicBezTo>
                    <a:pt x="79" y="35"/>
                    <a:pt x="79" y="35"/>
                    <a:pt x="79" y="35"/>
                  </a:cubicBezTo>
                  <a:cubicBezTo>
                    <a:pt x="82" y="22"/>
                    <a:pt x="82" y="22"/>
                    <a:pt x="82" y="22"/>
                  </a:cubicBezTo>
                  <a:cubicBezTo>
                    <a:pt x="70" y="19"/>
                    <a:pt x="70" y="19"/>
                    <a:pt x="70" y="19"/>
                  </a:cubicBezTo>
                  <a:cubicBezTo>
                    <a:pt x="66" y="6"/>
                    <a:pt x="66" y="6"/>
                    <a:pt x="66" y="6"/>
                  </a:cubicBezTo>
                  <a:cubicBezTo>
                    <a:pt x="53" y="9"/>
                    <a:pt x="53" y="9"/>
                    <a:pt x="53" y="9"/>
                  </a:cubicBezTo>
                  <a:cubicBezTo>
                    <a:pt x="44" y="0"/>
                    <a:pt x="44" y="0"/>
                    <a:pt x="44" y="0"/>
                  </a:cubicBezTo>
                  <a:cubicBezTo>
                    <a:pt x="35" y="9"/>
                    <a:pt x="35" y="9"/>
                    <a:pt x="35" y="9"/>
                  </a:cubicBezTo>
                  <a:cubicBezTo>
                    <a:pt x="22" y="6"/>
                    <a:pt x="22" y="6"/>
                    <a:pt x="22" y="6"/>
                  </a:cubicBezTo>
                  <a:cubicBezTo>
                    <a:pt x="18" y="19"/>
                    <a:pt x="18" y="19"/>
                    <a:pt x="18" y="19"/>
                  </a:cubicBezTo>
                  <a:cubicBezTo>
                    <a:pt x="6" y="22"/>
                    <a:pt x="6" y="22"/>
                    <a:pt x="6" y="22"/>
                  </a:cubicBezTo>
                  <a:cubicBezTo>
                    <a:pt x="9" y="35"/>
                    <a:pt x="9" y="35"/>
                    <a:pt x="9" y="35"/>
                  </a:cubicBezTo>
                  <a:cubicBezTo>
                    <a:pt x="0" y="44"/>
                    <a:pt x="0" y="44"/>
                    <a:pt x="0" y="44"/>
                  </a:cubicBezTo>
                  <a:cubicBezTo>
                    <a:pt x="9" y="54"/>
                    <a:pt x="9" y="54"/>
                    <a:pt x="9" y="54"/>
                  </a:cubicBezTo>
                  <a:cubicBezTo>
                    <a:pt x="6" y="66"/>
                    <a:pt x="6" y="66"/>
                    <a:pt x="6" y="66"/>
                  </a:cubicBezTo>
                  <a:cubicBezTo>
                    <a:pt x="18" y="70"/>
                    <a:pt x="18" y="70"/>
                    <a:pt x="18" y="70"/>
                  </a:cubicBezTo>
                  <a:cubicBezTo>
                    <a:pt x="22" y="82"/>
                    <a:pt x="22" y="82"/>
                    <a:pt x="22" y="82"/>
                  </a:cubicBezTo>
                  <a:cubicBezTo>
                    <a:pt x="35" y="79"/>
                    <a:pt x="35" y="79"/>
                    <a:pt x="35" y="79"/>
                  </a:cubicBezTo>
                  <a:cubicBezTo>
                    <a:pt x="44" y="88"/>
                    <a:pt x="44" y="88"/>
                    <a:pt x="44" y="88"/>
                  </a:cubicBezTo>
                  <a:cubicBezTo>
                    <a:pt x="53" y="79"/>
                    <a:pt x="53" y="79"/>
                    <a:pt x="53" y="79"/>
                  </a:cubicBezTo>
                  <a:cubicBezTo>
                    <a:pt x="66" y="82"/>
                    <a:pt x="66" y="82"/>
                    <a:pt x="66" y="82"/>
                  </a:cubicBezTo>
                  <a:cubicBezTo>
                    <a:pt x="70" y="70"/>
                    <a:pt x="70" y="70"/>
                    <a:pt x="70" y="70"/>
                  </a:cubicBezTo>
                  <a:cubicBezTo>
                    <a:pt x="82" y="66"/>
                    <a:pt x="82" y="66"/>
                    <a:pt x="82" y="66"/>
                  </a:cubicBezTo>
                  <a:cubicBezTo>
                    <a:pt x="79" y="54"/>
                    <a:pt x="79" y="54"/>
                    <a:pt x="79" y="54"/>
                  </a:cubicBezTo>
                  <a:lnTo>
                    <a:pt x="88" y="44"/>
                  </a:lnTo>
                  <a:close/>
                  <a:moveTo>
                    <a:pt x="44" y="69"/>
                  </a:moveTo>
                  <a:cubicBezTo>
                    <a:pt x="30" y="69"/>
                    <a:pt x="19" y="58"/>
                    <a:pt x="19" y="44"/>
                  </a:cubicBezTo>
                  <a:cubicBezTo>
                    <a:pt x="19" y="31"/>
                    <a:pt x="30" y="20"/>
                    <a:pt x="44" y="20"/>
                  </a:cubicBezTo>
                  <a:cubicBezTo>
                    <a:pt x="58" y="20"/>
                    <a:pt x="69" y="31"/>
                    <a:pt x="69" y="44"/>
                  </a:cubicBezTo>
                  <a:cubicBezTo>
                    <a:pt x="69" y="58"/>
                    <a:pt x="58" y="69"/>
                    <a:pt x="44"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137"/>
            <p:cNvSpPr>
              <a:spLocks/>
            </p:cNvSpPr>
            <p:nvPr/>
          </p:nvSpPr>
          <p:spPr bwMode="auto">
            <a:xfrm>
              <a:off x="8440738" y="1595438"/>
              <a:ext cx="112713" cy="142875"/>
            </a:xfrm>
            <a:custGeom>
              <a:avLst/>
              <a:gdLst>
                <a:gd name="T0" fmla="*/ 52 w 71"/>
                <a:gd name="T1" fmla="*/ 12 h 90"/>
                <a:gd name="T2" fmla="*/ 35 w 71"/>
                <a:gd name="T3" fmla="*/ 28 h 90"/>
                <a:gd name="T4" fmla="*/ 19 w 71"/>
                <a:gd name="T5" fmla="*/ 12 h 90"/>
                <a:gd name="T6" fmla="*/ 7 w 71"/>
                <a:gd name="T7" fmla="*/ 0 h 90"/>
                <a:gd name="T8" fmla="*/ 0 w 71"/>
                <a:gd name="T9" fmla="*/ 2 h 90"/>
                <a:gd name="T10" fmla="*/ 0 w 71"/>
                <a:gd name="T11" fmla="*/ 90 h 90"/>
                <a:gd name="T12" fmla="*/ 35 w 71"/>
                <a:gd name="T13" fmla="*/ 57 h 90"/>
                <a:gd name="T14" fmla="*/ 71 w 71"/>
                <a:gd name="T15" fmla="*/ 90 h 90"/>
                <a:gd name="T16" fmla="*/ 71 w 71"/>
                <a:gd name="T17" fmla="*/ 2 h 90"/>
                <a:gd name="T18" fmla="*/ 64 w 71"/>
                <a:gd name="T19" fmla="*/ 0 h 90"/>
                <a:gd name="T20" fmla="*/ 52 w 71"/>
                <a:gd name="T21" fmla="*/ 1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1" h="90">
                  <a:moveTo>
                    <a:pt x="52" y="12"/>
                  </a:moveTo>
                  <a:lnTo>
                    <a:pt x="35" y="28"/>
                  </a:lnTo>
                  <a:lnTo>
                    <a:pt x="19" y="12"/>
                  </a:lnTo>
                  <a:lnTo>
                    <a:pt x="7" y="0"/>
                  </a:lnTo>
                  <a:lnTo>
                    <a:pt x="0" y="2"/>
                  </a:lnTo>
                  <a:lnTo>
                    <a:pt x="0" y="90"/>
                  </a:lnTo>
                  <a:lnTo>
                    <a:pt x="35" y="57"/>
                  </a:lnTo>
                  <a:lnTo>
                    <a:pt x="71" y="90"/>
                  </a:lnTo>
                  <a:lnTo>
                    <a:pt x="71" y="2"/>
                  </a:lnTo>
                  <a:lnTo>
                    <a:pt x="64" y="0"/>
                  </a:lnTo>
                  <a:lnTo>
                    <a:pt x="5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930494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750"/>
                                        <p:tgtEl>
                                          <p:spTgt spid="51"/>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51"/>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2.91667E-6 1.85185E-6 " pathEditMode="relative" rAng="0" ptsTypes="AA">
                                      <p:cBhvr>
                                        <p:cTn id="11" dur="750" fill="hold"/>
                                        <p:tgtEl>
                                          <p:spTgt spid="51"/>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52"/>
                                        </p:tgtEl>
                                        <p:attrNameLst>
                                          <p:attrName>style.visibility</p:attrName>
                                        </p:attrNameLst>
                                      </p:cBhvr>
                                      <p:to>
                                        <p:strVal val="visible"/>
                                      </p:to>
                                    </p:set>
                                    <p:animEffect transition="in" filter="fade">
                                      <p:cBhvr>
                                        <p:cTn id="14" dur="750"/>
                                        <p:tgtEl>
                                          <p:spTgt spid="52"/>
                                        </p:tgtEl>
                                      </p:cBhvr>
                                    </p:animEffect>
                                  </p:childTnLst>
                                </p:cTn>
                              </p:par>
                              <p:par>
                                <p:cTn id="15" presetID="35" presetClass="path" presetSubtype="0" accel="50000" decel="50000" fill="hold" grpId="1" nodeType="withEffect">
                                  <p:stCondLst>
                                    <p:cond delay="750"/>
                                  </p:stCondLst>
                                  <p:childTnLst>
                                    <p:animMotion origin="layout" path="M 0.01602 -4.07407E-6 L -4.58333E-6 -4.07407E-6 " pathEditMode="relative" rAng="0" ptsTypes="AA">
                                      <p:cBhvr>
                                        <p:cTn id="16" dur="750" fill="hold"/>
                                        <p:tgtEl>
                                          <p:spTgt spid="52"/>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fade">
                                      <p:cBhvr>
                                        <p:cTn id="19" dur="750"/>
                                        <p:tgtEl>
                                          <p:spTgt spid="68"/>
                                        </p:tgtEl>
                                      </p:cBhvr>
                                    </p:animEffect>
                                  </p:childTnLst>
                                </p:cTn>
                              </p:par>
                              <p:par>
                                <p:cTn id="20" presetID="63" presetClass="path" presetSubtype="0" decel="50000" fill="hold" nodeType="withEffect">
                                  <p:stCondLst>
                                    <p:cond delay="0"/>
                                  </p:stCondLst>
                                  <p:childTnLst>
                                    <p:animMotion origin="layout" path="M -0.01563 1.11111E-6 L 0.11081 1.11111E-6 " pathEditMode="relative" rAng="0" ptsTypes="AA">
                                      <p:cBhvr>
                                        <p:cTn id="21" dur="750" spd="-100000" fill="hold"/>
                                        <p:tgtEl>
                                          <p:spTgt spid="68"/>
                                        </p:tgtEl>
                                        <p:attrNameLst>
                                          <p:attrName>ppt_x</p:attrName>
                                          <p:attrName>ppt_y</p:attrName>
                                        </p:attrNameLst>
                                      </p:cBhvr>
                                      <p:rCtr x="6315" y="0"/>
                                    </p:animMotion>
                                  </p:childTnLst>
                                </p:cTn>
                              </p:par>
                              <p:par>
                                <p:cTn id="22" presetID="35" presetClass="path" presetSubtype="0" accel="50000" decel="50000" fill="hold" nodeType="withEffect">
                                  <p:stCondLst>
                                    <p:cond delay="750"/>
                                  </p:stCondLst>
                                  <p:childTnLst>
                                    <p:animMotion origin="layout" path="M -0.01563 1.11111E-6 L 6.25E-7 1.11111E-6 " pathEditMode="relative" rAng="0" ptsTypes="AA">
                                      <p:cBhvr>
                                        <p:cTn id="23" dur="750" fill="hold"/>
                                        <p:tgtEl>
                                          <p:spTgt spid="68"/>
                                        </p:tgtEl>
                                        <p:attrNameLst>
                                          <p:attrName>ppt_x</p:attrName>
                                          <p:attrName>ppt_y</p:attrName>
                                        </p:attrNameLst>
                                      </p:cBhvr>
                                      <p:rCtr x="781" y="0"/>
                                    </p:animMotion>
                                  </p:childTnLst>
                                </p:cTn>
                              </p:par>
                              <p:par>
                                <p:cTn id="24" presetID="53" presetClass="entr" presetSubtype="16" fill="hold" grpId="0" nodeType="withEffect">
                                  <p:stCondLst>
                                    <p:cond delay="750"/>
                                  </p:stCondLst>
                                  <p:childTnLst>
                                    <p:set>
                                      <p:cBhvr>
                                        <p:cTn id="25" dur="1" fill="hold">
                                          <p:stCondLst>
                                            <p:cond delay="0"/>
                                          </p:stCondLst>
                                        </p:cTn>
                                        <p:tgtEl>
                                          <p:spTgt spid="41"/>
                                        </p:tgtEl>
                                        <p:attrNameLst>
                                          <p:attrName>style.visibility</p:attrName>
                                        </p:attrNameLst>
                                      </p:cBhvr>
                                      <p:to>
                                        <p:strVal val="visible"/>
                                      </p:to>
                                    </p:set>
                                    <p:anim calcmode="lin" valueType="num">
                                      <p:cBhvr>
                                        <p:cTn id="26" dur="750" fill="hold"/>
                                        <p:tgtEl>
                                          <p:spTgt spid="41"/>
                                        </p:tgtEl>
                                        <p:attrNameLst>
                                          <p:attrName>ppt_w</p:attrName>
                                        </p:attrNameLst>
                                      </p:cBhvr>
                                      <p:tavLst>
                                        <p:tav tm="0">
                                          <p:val>
                                            <p:fltVal val="0"/>
                                          </p:val>
                                        </p:tav>
                                        <p:tav tm="100000">
                                          <p:val>
                                            <p:strVal val="#ppt_w"/>
                                          </p:val>
                                        </p:tav>
                                      </p:tavLst>
                                    </p:anim>
                                    <p:anim calcmode="lin" valueType="num">
                                      <p:cBhvr>
                                        <p:cTn id="27" dur="750" fill="hold"/>
                                        <p:tgtEl>
                                          <p:spTgt spid="41"/>
                                        </p:tgtEl>
                                        <p:attrNameLst>
                                          <p:attrName>ppt_h</p:attrName>
                                        </p:attrNameLst>
                                      </p:cBhvr>
                                      <p:tavLst>
                                        <p:tav tm="0">
                                          <p:val>
                                            <p:fltVal val="0"/>
                                          </p:val>
                                        </p:tav>
                                        <p:tav tm="100000">
                                          <p:val>
                                            <p:strVal val="#ppt_h"/>
                                          </p:val>
                                        </p:tav>
                                      </p:tavLst>
                                    </p:anim>
                                    <p:animEffect transition="in" filter="fade">
                                      <p:cBhvr>
                                        <p:cTn id="28" dur="750"/>
                                        <p:tgtEl>
                                          <p:spTgt spid="41"/>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42"/>
                                        </p:tgtEl>
                                        <p:attrNameLst>
                                          <p:attrName>style.visibility</p:attrName>
                                        </p:attrNameLst>
                                      </p:cBhvr>
                                      <p:to>
                                        <p:strVal val="visible"/>
                                      </p:to>
                                    </p:set>
                                    <p:anim calcmode="lin" valueType="num">
                                      <p:cBhvr>
                                        <p:cTn id="31" dur="750" fill="hold"/>
                                        <p:tgtEl>
                                          <p:spTgt spid="42"/>
                                        </p:tgtEl>
                                        <p:attrNameLst>
                                          <p:attrName>ppt_w</p:attrName>
                                        </p:attrNameLst>
                                      </p:cBhvr>
                                      <p:tavLst>
                                        <p:tav tm="0">
                                          <p:val>
                                            <p:fltVal val="0"/>
                                          </p:val>
                                        </p:tav>
                                        <p:tav tm="100000">
                                          <p:val>
                                            <p:strVal val="#ppt_w"/>
                                          </p:val>
                                        </p:tav>
                                      </p:tavLst>
                                    </p:anim>
                                    <p:anim calcmode="lin" valueType="num">
                                      <p:cBhvr>
                                        <p:cTn id="32" dur="750" fill="hold"/>
                                        <p:tgtEl>
                                          <p:spTgt spid="42"/>
                                        </p:tgtEl>
                                        <p:attrNameLst>
                                          <p:attrName>ppt_h</p:attrName>
                                        </p:attrNameLst>
                                      </p:cBhvr>
                                      <p:tavLst>
                                        <p:tav tm="0">
                                          <p:val>
                                            <p:fltVal val="0"/>
                                          </p:val>
                                        </p:tav>
                                        <p:tav tm="100000">
                                          <p:val>
                                            <p:strVal val="#ppt_h"/>
                                          </p:val>
                                        </p:tav>
                                      </p:tavLst>
                                    </p:anim>
                                    <p:animEffect transition="in" filter="fade">
                                      <p:cBhvr>
                                        <p:cTn id="33" dur="750"/>
                                        <p:tgtEl>
                                          <p:spTgt spid="42"/>
                                        </p:tgtEl>
                                      </p:cBhvr>
                                    </p:animEffect>
                                  </p:childTnLst>
                                </p:cTn>
                              </p:par>
                              <p:par>
                                <p:cTn id="34" presetID="53" presetClass="entr" presetSubtype="16" fill="hold" grpId="0" nodeType="withEffect">
                                  <p:stCondLst>
                                    <p:cond delay="750"/>
                                  </p:stCondLst>
                                  <p:childTnLst>
                                    <p:set>
                                      <p:cBhvr>
                                        <p:cTn id="35" dur="1" fill="hold">
                                          <p:stCondLst>
                                            <p:cond delay="0"/>
                                          </p:stCondLst>
                                        </p:cTn>
                                        <p:tgtEl>
                                          <p:spTgt spid="40"/>
                                        </p:tgtEl>
                                        <p:attrNameLst>
                                          <p:attrName>style.visibility</p:attrName>
                                        </p:attrNameLst>
                                      </p:cBhvr>
                                      <p:to>
                                        <p:strVal val="visible"/>
                                      </p:to>
                                    </p:set>
                                    <p:anim calcmode="lin" valueType="num">
                                      <p:cBhvr>
                                        <p:cTn id="36" dur="750" fill="hold"/>
                                        <p:tgtEl>
                                          <p:spTgt spid="40"/>
                                        </p:tgtEl>
                                        <p:attrNameLst>
                                          <p:attrName>ppt_w</p:attrName>
                                        </p:attrNameLst>
                                      </p:cBhvr>
                                      <p:tavLst>
                                        <p:tav tm="0">
                                          <p:val>
                                            <p:fltVal val="0"/>
                                          </p:val>
                                        </p:tav>
                                        <p:tav tm="100000">
                                          <p:val>
                                            <p:strVal val="#ppt_w"/>
                                          </p:val>
                                        </p:tav>
                                      </p:tavLst>
                                    </p:anim>
                                    <p:anim calcmode="lin" valueType="num">
                                      <p:cBhvr>
                                        <p:cTn id="37" dur="750" fill="hold"/>
                                        <p:tgtEl>
                                          <p:spTgt spid="40"/>
                                        </p:tgtEl>
                                        <p:attrNameLst>
                                          <p:attrName>ppt_h</p:attrName>
                                        </p:attrNameLst>
                                      </p:cBhvr>
                                      <p:tavLst>
                                        <p:tav tm="0">
                                          <p:val>
                                            <p:fltVal val="0"/>
                                          </p:val>
                                        </p:tav>
                                        <p:tav tm="100000">
                                          <p:val>
                                            <p:strVal val="#ppt_h"/>
                                          </p:val>
                                        </p:tav>
                                      </p:tavLst>
                                    </p:anim>
                                    <p:animEffect transition="in" filter="fade">
                                      <p:cBhvr>
                                        <p:cTn id="38" dur="750"/>
                                        <p:tgtEl>
                                          <p:spTgt spid="40"/>
                                        </p:tgtEl>
                                      </p:cBhvr>
                                    </p:animEffect>
                                  </p:childTnLst>
                                </p:cTn>
                              </p:par>
                              <p:par>
                                <p:cTn id="39" presetID="53" presetClass="entr" presetSubtype="16" fill="hold" nodeType="withEffect">
                                  <p:stCondLst>
                                    <p:cond delay="750"/>
                                  </p:stCondLst>
                                  <p:childTnLst>
                                    <p:set>
                                      <p:cBhvr>
                                        <p:cTn id="40" dur="1" fill="hold">
                                          <p:stCondLst>
                                            <p:cond delay="0"/>
                                          </p:stCondLst>
                                        </p:cTn>
                                        <p:tgtEl>
                                          <p:spTgt spid="31"/>
                                        </p:tgtEl>
                                        <p:attrNameLst>
                                          <p:attrName>style.visibility</p:attrName>
                                        </p:attrNameLst>
                                      </p:cBhvr>
                                      <p:to>
                                        <p:strVal val="visible"/>
                                      </p:to>
                                    </p:set>
                                    <p:anim calcmode="lin" valueType="num">
                                      <p:cBhvr>
                                        <p:cTn id="41" dur="750" fill="hold"/>
                                        <p:tgtEl>
                                          <p:spTgt spid="31"/>
                                        </p:tgtEl>
                                        <p:attrNameLst>
                                          <p:attrName>ppt_w</p:attrName>
                                        </p:attrNameLst>
                                      </p:cBhvr>
                                      <p:tavLst>
                                        <p:tav tm="0">
                                          <p:val>
                                            <p:fltVal val="0"/>
                                          </p:val>
                                        </p:tav>
                                        <p:tav tm="100000">
                                          <p:val>
                                            <p:strVal val="#ppt_w"/>
                                          </p:val>
                                        </p:tav>
                                      </p:tavLst>
                                    </p:anim>
                                    <p:anim calcmode="lin" valueType="num">
                                      <p:cBhvr>
                                        <p:cTn id="42" dur="750" fill="hold"/>
                                        <p:tgtEl>
                                          <p:spTgt spid="31"/>
                                        </p:tgtEl>
                                        <p:attrNameLst>
                                          <p:attrName>ppt_h</p:attrName>
                                        </p:attrNameLst>
                                      </p:cBhvr>
                                      <p:tavLst>
                                        <p:tav tm="0">
                                          <p:val>
                                            <p:fltVal val="0"/>
                                          </p:val>
                                        </p:tav>
                                        <p:tav tm="100000">
                                          <p:val>
                                            <p:strVal val="#ppt_h"/>
                                          </p:val>
                                        </p:tav>
                                      </p:tavLst>
                                    </p:anim>
                                    <p:animEffect transition="in" filter="fade">
                                      <p:cBhvr>
                                        <p:cTn id="43" dur="750"/>
                                        <p:tgtEl>
                                          <p:spTgt spid="31"/>
                                        </p:tgtEl>
                                      </p:cBhvr>
                                    </p:animEffect>
                                  </p:childTnLst>
                                </p:cTn>
                              </p:par>
                              <p:par>
                                <p:cTn id="44" presetID="10" presetClass="entr" presetSubtype="0" fill="hold" grpId="0" nodeType="withEffect">
                                  <p:stCondLst>
                                    <p:cond delay="100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750"/>
                                        <p:tgtEl>
                                          <p:spTgt spid="37"/>
                                        </p:tgtEl>
                                      </p:cBhvr>
                                    </p:animEffect>
                                  </p:childTnLst>
                                </p:cTn>
                              </p:par>
                              <p:par>
                                <p:cTn id="47" presetID="53" presetClass="entr" presetSubtype="16" fill="hold" grpId="0" nodeType="withEffect">
                                  <p:stCondLst>
                                    <p:cond delay="1500"/>
                                  </p:stCondLst>
                                  <p:childTnLst>
                                    <p:set>
                                      <p:cBhvr>
                                        <p:cTn id="48" dur="1" fill="hold">
                                          <p:stCondLst>
                                            <p:cond delay="0"/>
                                          </p:stCondLst>
                                        </p:cTn>
                                        <p:tgtEl>
                                          <p:spTgt spid="55"/>
                                        </p:tgtEl>
                                        <p:attrNameLst>
                                          <p:attrName>style.visibility</p:attrName>
                                        </p:attrNameLst>
                                      </p:cBhvr>
                                      <p:to>
                                        <p:strVal val="visible"/>
                                      </p:to>
                                    </p:set>
                                    <p:anim calcmode="lin" valueType="num">
                                      <p:cBhvr>
                                        <p:cTn id="49" dur="750" fill="hold"/>
                                        <p:tgtEl>
                                          <p:spTgt spid="55"/>
                                        </p:tgtEl>
                                        <p:attrNameLst>
                                          <p:attrName>ppt_w</p:attrName>
                                        </p:attrNameLst>
                                      </p:cBhvr>
                                      <p:tavLst>
                                        <p:tav tm="0">
                                          <p:val>
                                            <p:fltVal val="0"/>
                                          </p:val>
                                        </p:tav>
                                        <p:tav tm="100000">
                                          <p:val>
                                            <p:strVal val="#ppt_w"/>
                                          </p:val>
                                        </p:tav>
                                      </p:tavLst>
                                    </p:anim>
                                    <p:anim calcmode="lin" valueType="num">
                                      <p:cBhvr>
                                        <p:cTn id="50" dur="750" fill="hold"/>
                                        <p:tgtEl>
                                          <p:spTgt spid="55"/>
                                        </p:tgtEl>
                                        <p:attrNameLst>
                                          <p:attrName>ppt_h</p:attrName>
                                        </p:attrNameLst>
                                      </p:cBhvr>
                                      <p:tavLst>
                                        <p:tav tm="0">
                                          <p:val>
                                            <p:fltVal val="0"/>
                                          </p:val>
                                        </p:tav>
                                        <p:tav tm="100000">
                                          <p:val>
                                            <p:strVal val="#ppt_h"/>
                                          </p:val>
                                        </p:tav>
                                      </p:tavLst>
                                    </p:anim>
                                    <p:animEffect transition="in" filter="fade">
                                      <p:cBhvr>
                                        <p:cTn id="51" dur="750"/>
                                        <p:tgtEl>
                                          <p:spTgt spid="55"/>
                                        </p:tgtEl>
                                      </p:cBhvr>
                                    </p:animEffect>
                                  </p:childTnLst>
                                </p:cTn>
                              </p:par>
                              <p:par>
                                <p:cTn id="52" presetID="1" presetClass="entr" presetSubtype="0" fill="hold" grpId="0" nodeType="withEffect">
                                  <p:stCondLst>
                                    <p:cond delay="1500"/>
                                  </p:stCondLst>
                                  <p:childTnLst>
                                    <p:set>
                                      <p:cBhvr>
                                        <p:cTn id="53" dur="1" fill="hold">
                                          <p:stCondLst>
                                            <p:cond delay="0"/>
                                          </p:stCondLst>
                                        </p:cTn>
                                        <p:tgtEl>
                                          <p:spTgt spid="56"/>
                                        </p:tgtEl>
                                        <p:attrNameLst>
                                          <p:attrName>style.visibility</p:attrName>
                                        </p:attrNameLst>
                                      </p:cBhvr>
                                      <p:to>
                                        <p:strVal val="visible"/>
                                      </p:to>
                                    </p:set>
                                  </p:childTnLst>
                                </p:cTn>
                              </p:par>
                              <p:par>
                                <p:cTn id="54" presetID="1" presetClass="entr" presetSubtype="0" fill="hold" grpId="0" nodeType="withEffect">
                                  <p:stCondLst>
                                    <p:cond delay="1500"/>
                                  </p:stCondLst>
                                  <p:childTnLst>
                                    <p:set>
                                      <p:cBhvr>
                                        <p:cTn id="55" dur="1" fill="hold">
                                          <p:stCondLst>
                                            <p:cond delay="0"/>
                                          </p:stCondLst>
                                        </p:cTn>
                                        <p:tgtEl>
                                          <p:spTgt spid="54"/>
                                        </p:tgtEl>
                                        <p:attrNameLst>
                                          <p:attrName>style.visibility</p:attrName>
                                        </p:attrNameLst>
                                      </p:cBhvr>
                                      <p:to>
                                        <p:strVal val="visible"/>
                                      </p:to>
                                    </p:set>
                                  </p:childTnLst>
                                </p:cTn>
                              </p:par>
                              <p:par>
                                <p:cTn id="56" presetID="42" presetClass="path" presetSubtype="0" fill="hold" grpId="1" nodeType="withEffect">
                                  <p:stCondLst>
                                    <p:cond delay="1500"/>
                                  </p:stCondLst>
                                  <p:childTnLst>
                                    <p:animMotion origin="layout" path="M -1.04167E-6 -2.96296E-6 L -1.04167E-6 -0.1493 " pathEditMode="relative" rAng="0" ptsTypes="AA">
                                      <p:cBhvr>
                                        <p:cTn id="57" dur="750" spd="-100000" fill="hold"/>
                                        <p:tgtEl>
                                          <p:spTgt spid="56"/>
                                        </p:tgtEl>
                                        <p:attrNameLst>
                                          <p:attrName>ppt_x</p:attrName>
                                          <p:attrName>ppt_y</p:attrName>
                                        </p:attrNameLst>
                                      </p:cBhvr>
                                      <p:rCtr x="0" y="-7477"/>
                                    </p:animMotion>
                                  </p:childTnLst>
                                </p:cTn>
                              </p:par>
                              <p:par>
                                <p:cTn id="58" presetID="42" presetClass="path" presetSubtype="0" fill="hold" grpId="1" nodeType="withEffect">
                                  <p:stCondLst>
                                    <p:cond delay="1500"/>
                                  </p:stCondLst>
                                  <p:childTnLst>
                                    <p:animMotion origin="layout" path="M -1.04167E-6 2.22222E-6 L -1.04167E-6 0.14838 " pathEditMode="relative" rAng="0" ptsTypes="AA">
                                      <p:cBhvr>
                                        <p:cTn id="59" dur="750" spd="-100000" fill="hold"/>
                                        <p:tgtEl>
                                          <p:spTgt spid="54"/>
                                        </p:tgtEl>
                                        <p:attrNameLst>
                                          <p:attrName>ppt_x</p:attrName>
                                          <p:attrName>ppt_y</p:attrName>
                                        </p:attrNameLst>
                                      </p:cBhvr>
                                      <p:rCtr x="0" y="7407"/>
                                    </p:animMotion>
                                  </p:childTnLst>
                                </p:cTn>
                              </p:par>
                              <p:par>
                                <p:cTn id="60" presetID="22" presetClass="entr" presetSubtype="8" fill="hold" grpId="0" nodeType="withEffect">
                                  <p:stCondLst>
                                    <p:cond delay="2000"/>
                                  </p:stCondLst>
                                  <p:childTnLst>
                                    <p:set>
                                      <p:cBhvr>
                                        <p:cTn id="61" dur="1" fill="hold">
                                          <p:stCondLst>
                                            <p:cond delay="0"/>
                                          </p:stCondLst>
                                        </p:cTn>
                                        <p:tgtEl>
                                          <p:spTgt spid="49"/>
                                        </p:tgtEl>
                                        <p:attrNameLst>
                                          <p:attrName>style.visibility</p:attrName>
                                        </p:attrNameLst>
                                      </p:cBhvr>
                                      <p:to>
                                        <p:strVal val="visible"/>
                                      </p:to>
                                    </p:set>
                                    <p:animEffect transition="in" filter="wipe(left)">
                                      <p:cBhvr>
                                        <p:cTn id="62" dur="750"/>
                                        <p:tgtEl>
                                          <p:spTgt spid="49"/>
                                        </p:tgtEl>
                                      </p:cBhvr>
                                    </p:animEffect>
                                  </p:childTnLst>
                                </p:cTn>
                              </p:par>
                              <p:par>
                                <p:cTn id="63" presetID="22" presetClass="entr" presetSubtype="8" fill="hold" grpId="0" nodeType="withEffect">
                                  <p:stCondLst>
                                    <p:cond delay="2000"/>
                                  </p:stCondLst>
                                  <p:childTnLst>
                                    <p:set>
                                      <p:cBhvr>
                                        <p:cTn id="64" dur="1" fill="hold">
                                          <p:stCondLst>
                                            <p:cond delay="0"/>
                                          </p:stCondLst>
                                        </p:cTn>
                                        <p:tgtEl>
                                          <p:spTgt spid="47"/>
                                        </p:tgtEl>
                                        <p:attrNameLst>
                                          <p:attrName>style.visibility</p:attrName>
                                        </p:attrNameLst>
                                      </p:cBhvr>
                                      <p:to>
                                        <p:strVal val="visible"/>
                                      </p:to>
                                    </p:set>
                                    <p:animEffect transition="in" filter="wipe(left)">
                                      <p:cBhvr>
                                        <p:cTn id="65" dur="750"/>
                                        <p:tgtEl>
                                          <p:spTgt spid="47"/>
                                        </p:tgtEl>
                                      </p:cBhvr>
                                    </p:animEffect>
                                  </p:childTnLst>
                                </p:cTn>
                              </p:par>
                              <p:par>
                                <p:cTn id="66" presetID="22" presetClass="entr" presetSubtype="8" fill="hold" grpId="0" nodeType="withEffect">
                                  <p:stCondLst>
                                    <p:cond delay="2000"/>
                                  </p:stCondLst>
                                  <p:childTnLst>
                                    <p:set>
                                      <p:cBhvr>
                                        <p:cTn id="67" dur="1" fill="hold">
                                          <p:stCondLst>
                                            <p:cond delay="0"/>
                                          </p:stCondLst>
                                        </p:cTn>
                                        <p:tgtEl>
                                          <p:spTgt spid="45"/>
                                        </p:tgtEl>
                                        <p:attrNameLst>
                                          <p:attrName>style.visibility</p:attrName>
                                        </p:attrNameLst>
                                      </p:cBhvr>
                                      <p:to>
                                        <p:strVal val="visible"/>
                                      </p:to>
                                    </p:set>
                                    <p:animEffect transition="in" filter="wipe(left)">
                                      <p:cBhvr>
                                        <p:cTn id="68" dur="750"/>
                                        <p:tgtEl>
                                          <p:spTgt spid="45"/>
                                        </p:tgtEl>
                                      </p:cBhvr>
                                    </p:animEffect>
                                  </p:childTnLst>
                                </p:cTn>
                              </p:par>
                              <p:par>
                                <p:cTn id="69" presetID="10" presetClass="entr" presetSubtype="0" fill="hold" grpId="0" nodeType="withEffect">
                                  <p:stCondLst>
                                    <p:cond delay="2750"/>
                                  </p:stCondLst>
                                  <p:childTnLst>
                                    <p:set>
                                      <p:cBhvr>
                                        <p:cTn id="70" dur="1" fill="hold">
                                          <p:stCondLst>
                                            <p:cond delay="0"/>
                                          </p:stCondLst>
                                        </p:cTn>
                                        <p:tgtEl>
                                          <p:spTgt spid="48"/>
                                        </p:tgtEl>
                                        <p:attrNameLst>
                                          <p:attrName>style.visibility</p:attrName>
                                        </p:attrNameLst>
                                      </p:cBhvr>
                                      <p:to>
                                        <p:strVal val="visible"/>
                                      </p:to>
                                    </p:set>
                                    <p:animEffect transition="in" filter="fade">
                                      <p:cBhvr>
                                        <p:cTn id="71" dur="750"/>
                                        <p:tgtEl>
                                          <p:spTgt spid="48"/>
                                        </p:tgtEl>
                                      </p:cBhvr>
                                    </p:animEffect>
                                  </p:childTnLst>
                                </p:cTn>
                              </p:par>
                              <p:par>
                                <p:cTn id="72" presetID="10" presetClass="entr" presetSubtype="0" fill="hold" grpId="0" nodeType="withEffect">
                                  <p:stCondLst>
                                    <p:cond delay="2750"/>
                                  </p:stCondLst>
                                  <p:childTnLst>
                                    <p:set>
                                      <p:cBhvr>
                                        <p:cTn id="73" dur="1" fill="hold">
                                          <p:stCondLst>
                                            <p:cond delay="0"/>
                                          </p:stCondLst>
                                        </p:cTn>
                                        <p:tgtEl>
                                          <p:spTgt spid="46"/>
                                        </p:tgtEl>
                                        <p:attrNameLst>
                                          <p:attrName>style.visibility</p:attrName>
                                        </p:attrNameLst>
                                      </p:cBhvr>
                                      <p:to>
                                        <p:strVal val="visible"/>
                                      </p:to>
                                    </p:set>
                                    <p:animEffect transition="in" filter="fade">
                                      <p:cBhvr>
                                        <p:cTn id="74" dur="750"/>
                                        <p:tgtEl>
                                          <p:spTgt spid="46"/>
                                        </p:tgtEl>
                                      </p:cBhvr>
                                    </p:animEffect>
                                  </p:childTnLst>
                                </p:cTn>
                              </p:par>
                              <p:par>
                                <p:cTn id="75" presetID="10" presetClass="entr" presetSubtype="0" fill="hold" grpId="0" nodeType="withEffect">
                                  <p:stCondLst>
                                    <p:cond delay="2750"/>
                                  </p:stCondLst>
                                  <p:childTnLst>
                                    <p:set>
                                      <p:cBhvr>
                                        <p:cTn id="76" dur="1" fill="hold">
                                          <p:stCondLst>
                                            <p:cond delay="0"/>
                                          </p:stCondLst>
                                        </p:cTn>
                                        <p:tgtEl>
                                          <p:spTgt spid="44"/>
                                        </p:tgtEl>
                                        <p:attrNameLst>
                                          <p:attrName>style.visibility</p:attrName>
                                        </p:attrNameLst>
                                      </p:cBhvr>
                                      <p:to>
                                        <p:strVal val="visible"/>
                                      </p:to>
                                    </p:set>
                                    <p:animEffect transition="in" filter="fade">
                                      <p:cBhvr>
                                        <p:cTn id="77" dur="750"/>
                                        <p:tgtEl>
                                          <p:spTgt spid="44"/>
                                        </p:tgtEl>
                                      </p:cBhvr>
                                    </p:animEffect>
                                  </p:childTnLst>
                                </p:cTn>
                              </p:par>
                            </p:childTnLst>
                          </p:cTn>
                        </p:par>
                        <p:par>
                          <p:cTn id="78" fill="hold">
                            <p:stCondLst>
                              <p:cond delay="3500"/>
                            </p:stCondLst>
                            <p:childTnLst>
                              <p:par>
                                <p:cTn id="79" presetID="10" presetClass="entr" presetSubtype="0" fill="hold" grpId="0" nodeType="afterEffect">
                                  <p:stCondLst>
                                    <p:cond delay="0"/>
                                  </p:stCondLst>
                                  <p:childTnLst>
                                    <p:set>
                                      <p:cBhvr>
                                        <p:cTn id="80" dur="1" fill="hold">
                                          <p:stCondLst>
                                            <p:cond delay="0"/>
                                          </p:stCondLst>
                                        </p:cTn>
                                        <p:tgtEl>
                                          <p:spTgt spid="80"/>
                                        </p:tgtEl>
                                        <p:attrNameLst>
                                          <p:attrName>style.visibility</p:attrName>
                                        </p:attrNameLst>
                                      </p:cBhvr>
                                      <p:to>
                                        <p:strVal val="visible"/>
                                      </p:to>
                                    </p:set>
                                    <p:animEffect transition="in" filter="fade">
                                      <p:cBhvr>
                                        <p:cTn id="81" dur="75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7" grpId="0"/>
      <p:bldP spid="40" grpId="0" animBg="1"/>
      <p:bldP spid="41" grpId="0" animBg="1"/>
      <p:bldP spid="44" grpId="0"/>
      <p:bldP spid="45" grpId="0"/>
      <p:bldP spid="46" grpId="0"/>
      <p:bldP spid="47" grpId="0"/>
      <p:bldP spid="48" grpId="0"/>
      <p:bldP spid="49" grpId="0"/>
      <p:bldP spid="54" grpId="0" animBg="1"/>
      <p:bldP spid="54" grpId="1" animBg="1"/>
      <p:bldP spid="55" grpId="0" animBg="1"/>
      <p:bldP spid="56" grpId="0" animBg="1"/>
      <p:bldP spid="56" grpId="1" animBg="1"/>
      <p:bldP spid="51" grpId="0"/>
      <p:bldP spid="51" grpId="1"/>
      <p:bldP spid="51" grpId="2"/>
      <p:bldP spid="52" grpId="0"/>
      <p:bldP spid="52" grpId="1"/>
      <p:bldP spid="8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67"/>
          <p:cNvGrpSpPr/>
          <p:nvPr/>
        </p:nvGrpSpPr>
        <p:grpSpPr>
          <a:xfrm>
            <a:off x="1385821" y="1796640"/>
            <a:ext cx="2704630" cy="3712395"/>
            <a:chOff x="7782628" y="-1101428"/>
            <a:chExt cx="2450817" cy="3364010"/>
          </a:xfrm>
        </p:grpSpPr>
        <p:sp>
          <p:nvSpPr>
            <p:cNvPr id="69" name="圆角矩形 68"/>
            <p:cNvSpPr>
              <a:spLocks noChangeAspect="1"/>
            </p:cNvSpPr>
            <p:nvPr/>
          </p:nvSpPr>
          <p:spPr>
            <a:xfrm rot="2700000">
              <a:off x="7782628" y="-648540"/>
              <a:ext cx="2450817" cy="2450817"/>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0" name="组合 69"/>
            <p:cNvGrpSpPr/>
            <p:nvPr/>
          </p:nvGrpSpPr>
          <p:grpSpPr>
            <a:xfrm>
              <a:off x="8556219" y="1556046"/>
              <a:ext cx="721176" cy="706536"/>
              <a:chOff x="3161408" y="4408176"/>
              <a:chExt cx="721176" cy="706536"/>
            </a:xfrm>
          </p:grpSpPr>
          <p:sp>
            <p:nvSpPr>
              <p:cNvPr id="76" name="任意多边形 75"/>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6"/>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任意多边形 77"/>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任意多边形 78"/>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1" name="组合 70"/>
            <p:cNvGrpSpPr/>
            <p:nvPr/>
          </p:nvGrpSpPr>
          <p:grpSpPr>
            <a:xfrm flipH="1" flipV="1">
              <a:off x="8736477" y="-1101428"/>
              <a:ext cx="721176" cy="706536"/>
              <a:chOff x="3161408" y="4408176"/>
              <a:chExt cx="721176" cy="706536"/>
            </a:xfrm>
          </p:grpSpPr>
          <p:sp>
            <p:nvSpPr>
              <p:cNvPr id="72" name="任意多边形 71"/>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2" name="椭圆 41"/>
          <p:cNvSpPr/>
          <p:nvPr/>
        </p:nvSpPr>
        <p:spPr>
          <a:xfrm>
            <a:off x="3877780" y="4236245"/>
            <a:ext cx="347121" cy="347121"/>
          </a:xfrm>
          <a:prstGeom prst="ellipse">
            <a:avLst/>
          </a:prstGeom>
          <a:gradFill>
            <a:gsLst>
              <a:gs pos="0">
                <a:schemeClr val="bg1"/>
              </a:gs>
              <a:gs pos="36000">
                <a:schemeClr val="bg1"/>
              </a:gs>
              <a:gs pos="100000">
                <a:srgbClr val="ECECEC"/>
              </a:gs>
            </a:gsLst>
            <a:lin ang="13500000" scaled="1"/>
          </a:gradFill>
          <a:ln w="12700">
            <a:solidFill>
              <a:schemeClr val="bg1"/>
            </a:solidFill>
          </a:ln>
          <a:effectLst>
            <a:outerShdw blurRad="292100" dist="2921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1169857" y="3623469"/>
            <a:ext cx="3136556" cy="400110"/>
          </a:xfrm>
          <a:prstGeom prst="rect">
            <a:avLst/>
          </a:prstGeom>
          <a:noFill/>
        </p:spPr>
        <p:txBody>
          <a:bodyPr wrap="square" rtlCol="0">
            <a:spAutoFit/>
          </a:bodyPr>
          <a:lstStyle/>
          <a:p>
            <a:pPr algn="ctr"/>
            <a:r>
              <a:rPr lang="zh-CN" altLang="en-US" sz="2000" dirty="0" smtClean="0">
                <a:solidFill>
                  <a:schemeClr val="tx1">
                    <a:lumMod val="75000"/>
                    <a:lumOff val="25000"/>
                  </a:schemeClr>
                </a:solidFill>
              </a:rPr>
              <a:t>项目选择</a:t>
            </a:r>
            <a:endParaRPr lang="zh-CN" altLang="en-US" sz="2000" dirty="0">
              <a:solidFill>
                <a:schemeClr val="tx1">
                  <a:lumMod val="75000"/>
                  <a:lumOff val="25000"/>
                </a:schemeClr>
              </a:solidFill>
            </a:endParaRPr>
          </a:p>
        </p:txBody>
      </p:sp>
      <p:sp>
        <p:nvSpPr>
          <p:cNvPr id="40" name="椭圆 39"/>
          <p:cNvSpPr/>
          <p:nvPr/>
        </p:nvSpPr>
        <p:spPr>
          <a:xfrm>
            <a:off x="3270405" y="4427593"/>
            <a:ext cx="607375" cy="607375"/>
          </a:xfrm>
          <a:prstGeom prst="ellipse">
            <a:avLst/>
          </a:prstGeom>
          <a:gradFill>
            <a:gsLst>
              <a:gs pos="0">
                <a:schemeClr val="bg1"/>
              </a:gs>
              <a:gs pos="36000">
                <a:schemeClr val="bg1"/>
              </a:gs>
              <a:gs pos="100000">
                <a:srgbClr val="ECECEC"/>
              </a:gs>
            </a:gsLst>
            <a:lin ang="13500000" scaled="1"/>
          </a:gradFill>
          <a:ln w="12700">
            <a:solidFill>
              <a:schemeClr val="bg1"/>
            </a:solidFill>
          </a:ln>
          <a:effectLst>
            <a:outerShdw blurRad="292100" dist="2921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316633" y="2538083"/>
            <a:ext cx="501979" cy="501979"/>
          </a:xfrm>
          <a:prstGeom prst="ellipse">
            <a:avLst/>
          </a:prstGeom>
          <a:gradFill>
            <a:gsLst>
              <a:gs pos="0">
                <a:schemeClr val="bg1"/>
              </a:gs>
              <a:gs pos="36000">
                <a:schemeClr val="bg1"/>
              </a:gs>
              <a:gs pos="100000">
                <a:srgbClr val="ECECEC"/>
              </a:gs>
            </a:gsLst>
            <a:lin ang="13500000" scaled="1"/>
          </a:gradFill>
          <a:ln w="12700">
            <a:solidFill>
              <a:schemeClr val="bg1"/>
            </a:solidFill>
          </a:ln>
          <a:effectLst>
            <a:outerShdw blurRad="292100" dist="2921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5525522" y="4681350"/>
            <a:ext cx="5733523" cy="535531"/>
          </a:xfrm>
          <a:prstGeom prst="rect">
            <a:avLst/>
          </a:prstGeom>
          <a:noFill/>
        </p:spPr>
        <p:txBody>
          <a:bodyPr wrap="square" rtlCol="0">
            <a:spAutoFit/>
          </a:bodyPr>
          <a:lstStyle/>
          <a:p>
            <a:pPr>
              <a:lnSpc>
                <a:spcPct val="120000"/>
              </a:lnSpc>
            </a:pPr>
            <a:r>
              <a:rPr lang="zh-CN" altLang="en-US" sz="1200" dirty="0" smtClean="0">
                <a:solidFill>
                  <a:schemeClr val="tx1">
                    <a:lumMod val="75000"/>
                    <a:lumOff val="25000"/>
                  </a:schemeClr>
                </a:solidFill>
                <a:latin typeface="+mn-ea"/>
              </a:rPr>
              <a:t>即自动化测试的代码量不能太大，如果测试代码比本身业务代码还要庞大复杂，还不如人工测试有效率</a:t>
            </a:r>
            <a:endParaRPr lang="en-US" altLang="zh-CN" sz="1200" dirty="0">
              <a:solidFill>
                <a:schemeClr val="tx1">
                  <a:lumMod val="75000"/>
                  <a:lumOff val="25000"/>
                </a:schemeClr>
              </a:solidFill>
              <a:latin typeface="+mn-ea"/>
            </a:endParaRPr>
          </a:p>
        </p:txBody>
      </p:sp>
      <p:sp>
        <p:nvSpPr>
          <p:cNvPr id="45" name="文本框 44"/>
          <p:cNvSpPr txBox="1"/>
          <p:nvPr/>
        </p:nvSpPr>
        <p:spPr>
          <a:xfrm>
            <a:off x="5525522" y="4389708"/>
            <a:ext cx="2799771" cy="338554"/>
          </a:xfrm>
          <a:prstGeom prst="rect">
            <a:avLst/>
          </a:prstGeom>
          <a:noFill/>
        </p:spPr>
        <p:txBody>
          <a:bodyPr wrap="square" rtlCol="0">
            <a:spAutoFit/>
          </a:bodyPr>
          <a:lstStyle/>
          <a:p>
            <a:r>
              <a:rPr lang="zh-CN" altLang="en-US" sz="1600" dirty="0" smtClean="0">
                <a:solidFill>
                  <a:schemeClr val="tx1">
                    <a:lumMod val="75000"/>
                    <a:lumOff val="25000"/>
                  </a:schemeClr>
                </a:solidFill>
              </a:rPr>
              <a:t>逻辑判断简单的</a:t>
            </a:r>
            <a:endParaRPr lang="zh-CN" altLang="en-US" sz="1600" dirty="0">
              <a:solidFill>
                <a:schemeClr val="tx1">
                  <a:lumMod val="75000"/>
                  <a:lumOff val="25000"/>
                </a:schemeClr>
              </a:solidFill>
            </a:endParaRPr>
          </a:p>
        </p:txBody>
      </p:sp>
      <p:sp>
        <p:nvSpPr>
          <p:cNvPr id="46" name="文本框 45"/>
          <p:cNvSpPr txBox="1"/>
          <p:nvPr/>
        </p:nvSpPr>
        <p:spPr>
          <a:xfrm>
            <a:off x="5525522" y="3645940"/>
            <a:ext cx="5733523" cy="535531"/>
          </a:xfrm>
          <a:prstGeom prst="rect">
            <a:avLst/>
          </a:prstGeom>
          <a:noFill/>
        </p:spPr>
        <p:txBody>
          <a:bodyPr wrap="square" rtlCol="0">
            <a:spAutoFit/>
          </a:bodyPr>
          <a:lstStyle/>
          <a:p>
            <a:pPr>
              <a:lnSpc>
                <a:spcPct val="120000"/>
              </a:lnSpc>
            </a:pPr>
            <a:r>
              <a:rPr lang="zh-CN" altLang="en-US" sz="1200" dirty="0" smtClean="0">
                <a:solidFill>
                  <a:schemeClr val="tx1">
                    <a:lumMod val="75000"/>
                    <a:lumOff val="25000"/>
                  </a:schemeClr>
                </a:solidFill>
                <a:latin typeface="+mn-ea"/>
              </a:rPr>
              <a:t>指程序运行结果是固定的，可以通过程序判断是否通过的项目，反例：验证码获取，无法预先判断结果</a:t>
            </a:r>
            <a:endParaRPr lang="en-US" altLang="zh-CN" sz="1200" dirty="0">
              <a:solidFill>
                <a:schemeClr val="tx1">
                  <a:lumMod val="75000"/>
                  <a:lumOff val="25000"/>
                </a:schemeClr>
              </a:solidFill>
              <a:latin typeface="+mn-ea"/>
            </a:endParaRPr>
          </a:p>
        </p:txBody>
      </p:sp>
      <p:sp>
        <p:nvSpPr>
          <p:cNvPr id="47" name="文本框 46"/>
          <p:cNvSpPr txBox="1"/>
          <p:nvPr/>
        </p:nvSpPr>
        <p:spPr>
          <a:xfrm>
            <a:off x="5525522" y="3354298"/>
            <a:ext cx="2194469" cy="338554"/>
          </a:xfrm>
          <a:prstGeom prst="rect">
            <a:avLst/>
          </a:prstGeom>
          <a:noFill/>
        </p:spPr>
        <p:txBody>
          <a:bodyPr wrap="square" rtlCol="0">
            <a:spAutoFit/>
          </a:bodyPr>
          <a:lstStyle/>
          <a:p>
            <a:r>
              <a:rPr lang="zh-CN" altLang="en-US" sz="1600" dirty="0" smtClean="0">
                <a:solidFill>
                  <a:schemeClr val="tx1">
                    <a:lumMod val="75000"/>
                    <a:lumOff val="25000"/>
                  </a:schemeClr>
                </a:solidFill>
              </a:rPr>
              <a:t>可预计结果的</a:t>
            </a:r>
            <a:endParaRPr lang="zh-CN" altLang="en-US" sz="1600" dirty="0">
              <a:solidFill>
                <a:schemeClr val="tx1">
                  <a:lumMod val="75000"/>
                  <a:lumOff val="25000"/>
                </a:schemeClr>
              </a:solidFill>
            </a:endParaRPr>
          </a:p>
        </p:txBody>
      </p:sp>
      <p:sp>
        <p:nvSpPr>
          <p:cNvPr id="48" name="文本框 47"/>
          <p:cNvSpPr txBox="1"/>
          <p:nvPr/>
        </p:nvSpPr>
        <p:spPr>
          <a:xfrm>
            <a:off x="5525522" y="2610530"/>
            <a:ext cx="6053334" cy="295145"/>
          </a:xfrm>
          <a:prstGeom prst="rect">
            <a:avLst/>
          </a:prstGeom>
          <a:noFill/>
        </p:spPr>
        <p:txBody>
          <a:bodyPr wrap="square" rtlCol="0">
            <a:spAutoFit/>
          </a:bodyPr>
          <a:lstStyle/>
          <a:p>
            <a:pPr>
              <a:lnSpc>
                <a:spcPct val="120000"/>
              </a:lnSpc>
            </a:pPr>
            <a:r>
              <a:rPr lang="zh-CN" altLang="en-US" sz="1200" dirty="0" smtClean="0">
                <a:solidFill>
                  <a:schemeClr val="tx1">
                    <a:lumMod val="75000"/>
                    <a:lumOff val="25000"/>
                  </a:schemeClr>
                </a:solidFill>
                <a:latin typeface="+mn-ea"/>
              </a:rPr>
              <a:t>指已经上线运行，不会</a:t>
            </a:r>
            <a:r>
              <a:rPr lang="zh-CN" altLang="en-US" sz="1200" dirty="0">
                <a:solidFill>
                  <a:schemeClr val="tx1">
                    <a:lumMod val="75000"/>
                    <a:lumOff val="25000"/>
                  </a:schemeClr>
                </a:solidFill>
                <a:latin typeface="+mn-ea"/>
              </a:rPr>
              <a:t>频繁迭代，并且长期维护的</a:t>
            </a:r>
            <a:r>
              <a:rPr lang="zh-CN" altLang="en-US" sz="1200" dirty="0" smtClean="0">
                <a:solidFill>
                  <a:schemeClr val="tx1">
                    <a:lumMod val="75000"/>
                    <a:lumOff val="25000"/>
                  </a:schemeClr>
                </a:solidFill>
                <a:latin typeface="+mn-ea"/>
              </a:rPr>
              <a:t>项目</a:t>
            </a:r>
            <a:endParaRPr lang="en-US" altLang="zh-CN" sz="1200" dirty="0">
              <a:solidFill>
                <a:schemeClr val="tx1">
                  <a:lumMod val="75000"/>
                  <a:lumOff val="25000"/>
                </a:schemeClr>
              </a:solidFill>
              <a:latin typeface="+mn-ea"/>
            </a:endParaRPr>
          </a:p>
        </p:txBody>
      </p:sp>
      <p:sp>
        <p:nvSpPr>
          <p:cNvPr id="49" name="文本框 48"/>
          <p:cNvSpPr txBox="1"/>
          <p:nvPr/>
        </p:nvSpPr>
        <p:spPr>
          <a:xfrm>
            <a:off x="5525522" y="2318888"/>
            <a:ext cx="2194469" cy="338554"/>
          </a:xfrm>
          <a:prstGeom prst="rect">
            <a:avLst/>
          </a:prstGeom>
          <a:noFill/>
        </p:spPr>
        <p:txBody>
          <a:bodyPr wrap="square" rtlCol="0">
            <a:spAutoFit/>
          </a:bodyPr>
          <a:lstStyle/>
          <a:p>
            <a:r>
              <a:rPr lang="zh-CN" altLang="en-US" sz="1600" dirty="0" smtClean="0">
                <a:solidFill>
                  <a:schemeClr val="tx1">
                    <a:lumMod val="75000"/>
                    <a:lumOff val="25000"/>
                  </a:schemeClr>
                </a:solidFill>
              </a:rPr>
              <a:t>稳定的</a:t>
            </a:r>
            <a:endParaRPr lang="zh-CN" altLang="en-US" sz="1600" dirty="0">
              <a:solidFill>
                <a:schemeClr val="tx1">
                  <a:lumMod val="75000"/>
                  <a:lumOff val="25000"/>
                </a:schemeClr>
              </a:solidFill>
            </a:endParaRPr>
          </a:p>
        </p:txBody>
      </p:sp>
      <p:sp>
        <p:nvSpPr>
          <p:cNvPr id="54" name="椭圆 53"/>
          <p:cNvSpPr/>
          <p:nvPr/>
        </p:nvSpPr>
        <p:spPr>
          <a:xfrm>
            <a:off x="5276249" y="2440250"/>
            <a:ext cx="130628" cy="1306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5276249" y="3458261"/>
            <a:ext cx="130628" cy="1306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5276249" y="4480766"/>
            <a:ext cx="130628" cy="1306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1342723" y="178376"/>
            <a:ext cx="4064154" cy="584775"/>
          </a:xfrm>
          <a:prstGeom prst="rect">
            <a:avLst/>
          </a:prstGeom>
          <a:noFill/>
        </p:spPr>
        <p:txBody>
          <a:bodyPr wrap="square" rtlCol="0">
            <a:spAutoFit/>
          </a:bodyPr>
          <a:lstStyle/>
          <a:p>
            <a:r>
              <a:rPr lang="zh-CN" altLang="en-US" sz="3200" dirty="0" smtClean="0">
                <a:solidFill>
                  <a:schemeClr val="tx1">
                    <a:lumMod val="75000"/>
                    <a:lumOff val="25000"/>
                  </a:schemeClr>
                </a:solidFill>
              </a:rPr>
              <a:t>接口自动化测试简介</a:t>
            </a:r>
            <a:endParaRPr lang="zh-CN" altLang="en-US" sz="3200" dirty="0">
              <a:solidFill>
                <a:schemeClr val="tx1">
                  <a:lumMod val="75000"/>
                  <a:lumOff val="25000"/>
                </a:schemeClr>
              </a:solidFill>
            </a:endParaRPr>
          </a:p>
        </p:txBody>
      </p:sp>
      <p:sp>
        <p:nvSpPr>
          <p:cNvPr id="52" name="矩形 51"/>
          <p:cNvSpPr/>
          <p:nvPr/>
        </p:nvSpPr>
        <p:spPr>
          <a:xfrm>
            <a:off x="2041896" y="1023252"/>
            <a:ext cx="8941537" cy="361766"/>
          </a:xfrm>
          <a:prstGeom prst="rect">
            <a:avLst/>
          </a:prstGeom>
        </p:spPr>
        <p:txBody>
          <a:bodyPr wrap="square">
            <a:spAutoFit/>
          </a:bodyPr>
          <a:lstStyle/>
          <a:p>
            <a:pPr>
              <a:lnSpc>
                <a:spcPct val="120000"/>
              </a:lnSpc>
            </a:pPr>
            <a:r>
              <a:rPr lang="zh-CN" altLang="en-US" sz="1600" dirty="0" smtClean="0"/>
              <a:t>并非所有项目，都适合自动化测试</a:t>
            </a:r>
            <a:endParaRPr lang="zh-CN" altLang="en-US" sz="1600" dirty="0">
              <a:solidFill>
                <a:schemeClr val="tx1">
                  <a:lumMod val="75000"/>
                  <a:lumOff val="25000"/>
                </a:schemeClr>
              </a:solidFill>
              <a:latin typeface="ITC Avant Garde Std XLt" panose="020B0302020202020204" pitchFamily="34" charset="0"/>
            </a:endParaRPr>
          </a:p>
        </p:txBody>
      </p:sp>
      <p:sp>
        <p:nvSpPr>
          <p:cNvPr id="80" name="矩形 79"/>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124"/>
          <p:cNvSpPr>
            <a:spLocks/>
          </p:cNvSpPr>
          <p:nvPr/>
        </p:nvSpPr>
        <p:spPr bwMode="auto">
          <a:xfrm>
            <a:off x="2511545" y="2987528"/>
            <a:ext cx="453179" cy="361644"/>
          </a:xfrm>
          <a:custGeom>
            <a:avLst/>
            <a:gdLst>
              <a:gd name="T0" fmla="*/ 139 w 302"/>
              <a:gd name="T1" fmla="*/ 33 h 241"/>
              <a:gd name="T2" fmla="*/ 92 w 302"/>
              <a:gd name="T3" fmla="*/ 0 h 241"/>
              <a:gd name="T4" fmla="*/ 0 w 302"/>
              <a:gd name="T5" fmla="*/ 0 h 241"/>
              <a:gd name="T6" fmla="*/ 0 w 302"/>
              <a:gd name="T7" fmla="*/ 241 h 241"/>
              <a:gd name="T8" fmla="*/ 302 w 302"/>
              <a:gd name="T9" fmla="*/ 241 h 241"/>
              <a:gd name="T10" fmla="*/ 302 w 302"/>
              <a:gd name="T11" fmla="*/ 33 h 241"/>
              <a:gd name="T12" fmla="*/ 139 w 302"/>
              <a:gd name="T13" fmla="*/ 33 h 241"/>
            </a:gdLst>
            <a:ahLst/>
            <a:cxnLst>
              <a:cxn ang="0">
                <a:pos x="T0" y="T1"/>
              </a:cxn>
              <a:cxn ang="0">
                <a:pos x="T2" y="T3"/>
              </a:cxn>
              <a:cxn ang="0">
                <a:pos x="T4" y="T5"/>
              </a:cxn>
              <a:cxn ang="0">
                <a:pos x="T6" y="T7"/>
              </a:cxn>
              <a:cxn ang="0">
                <a:pos x="T8" y="T9"/>
              </a:cxn>
              <a:cxn ang="0">
                <a:pos x="T10" y="T11"/>
              </a:cxn>
              <a:cxn ang="0">
                <a:pos x="T12" y="T13"/>
              </a:cxn>
            </a:cxnLst>
            <a:rect l="0" t="0" r="r" b="b"/>
            <a:pathLst>
              <a:path w="302" h="241">
                <a:moveTo>
                  <a:pt x="139" y="33"/>
                </a:moveTo>
                <a:lnTo>
                  <a:pt x="92" y="0"/>
                </a:lnTo>
                <a:lnTo>
                  <a:pt x="0" y="0"/>
                </a:lnTo>
                <a:lnTo>
                  <a:pt x="0" y="241"/>
                </a:lnTo>
                <a:lnTo>
                  <a:pt x="302" y="241"/>
                </a:lnTo>
                <a:lnTo>
                  <a:pt x="302" y="33"/>
                </a:lnTo>
                <a:lnTo>
                  <a:pt x="139" y="33"/>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accent1"/>
              </a:solidFill>
            </a:endParaRPr>
          </a:p>
        </p:txBody>
      </p:sp>
    </p:spTree>
    <p:extLst>
      <p:ext uri="{BB962C8B-B14F-4D97-AF65-F5344CB8AC3E}">
        <p14:creationId xmlns:p14="http://schemas.microsoft.com/office/powerpoint/2010/main" val="516022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750"/>
                                        <p:tgtEl>
                                          <p:spTgt spid="51"/>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51"/>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2.91667E-6 1.85185E-6 " pathEditMode="relative" rAng="0" ptsTypes="AA">
                                      <p:cBhvr>
                                        <p:cTn id="11" dur="750" fill="hold"/>
                                        <p:tgtEl>
                                          <p:spTgt spid="51"/>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52"/>
                                        </p:tgtEl>
                                        <p:attrNameLst>
                                          <p:attrName>style.visibility</p:attrName>
                                        </p:attrNameLst>
                                      </p:cBhvr>
                                      <p:to>
                                        <p:strVal val="visible"/>
                                      </p:to>
                                    </p:set>
                                    <p:animEffect transition="in" filter="fade">
                                      <p:cBhvr>
                                        <p:cTn id="14" dur="750"/>
                                        <p:tgtEl>
                                          <p:spTgt spid="52"/>
                                        </p:tgtEl>
                                      </p:cBhvr>
                                    </p:animEffect>
                                  </p:childTnLst>
                                </p:cTn>
                              </p:par>
                              <p:par>
                                <p:cTn id="15" presetID="35" presetClass="path" presetSubtype="0" accel="50000" decel="50000" fill="hold" grpId="1" nodeType="withEffect">
                                  <p:stCondLst>
                                    <p:cond delay="750"/>
                                  </p:stCondLst>
                                  <p:childTnLst>
                                    <p:animMotion origin="layout" path="M 0.01602 -4.07407E-6 L -4.58333E-6 -4.07407E-6 " pathEditMode="relative" rAng="0" ptsTypes="AA">
                                      <p:cBhvr>
                                        <p:cTn id="16" dur="750" fill="hold"/>
                                        <p:tgtEl>
                                          <p:spTgt spid="52"/>
                                        </p:tgtEl>
                                        <p:attrNameLst>
                                          <p:attrName>ppt_x</p:attrName>
                                          <p:attrName>ppt_y</p:attrName>
                                        </p:attrNameLst>
                                      </p:cBhvr>
                                      <p:rCtr x="-807" y="0"/>
                                    </p:animMotion>
                                  </p:childTnLst>
                                </p:cTn>
                              </p:par>
                              <p:par>
                                <p:cTn id="17" presetID="10" presetClass="entr" presetSubtype="0" fill="hold" nodeType="with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fade">
                                      <p:cBhvr>
                                        <p:cTn id="19" dur="750"/>
                                        <p:tgtEl>
                                          <p:spTgt spid="68"/>
                                        </p:tgtEl>
                                      </p:cBhvr>
                                    </p:animEffect>
                                  </p:childTnLst>
                                </p:cTn>
                              </p:par>
                              <p:par>
                                <p:cTn id="20" presetID="63" presetClass="path" presetSubtype="0" decel="50000" fill="hold" nodeType="withEffect">
                                  <p:stCondLst>
                                    <p:cond delay="0"/>
                                  </p:stCondLst>
                                  <p:childTnLst>
                                    <p:animMotion origin="layout" path="M -0.01563 1.11111E-6 L 0.11081 1.11111E-6 " pathEditMode="relative" rAng="0" ptsTypes="AA">
                                      <p:cBhvr>
                                        <p:cTn id="21" dur="750" spd="-100000" fill="hold"/>
                                        <p:tgtEl>
                                          <p:spTgt spid="68"/>
                                        </p:tgtEl>
                                        <p:attrNameLst>
                                          <p:attrName>ppt_x</p:attrName>
                                          <p:attrName>ppt_y</p:attrName>
                                        </p:attrNameLst>
                                      </p:cBhvr>
                                      <p:rCtr x="6315" y="0"/>
                                    </p:animMotion>
                                  </p:childTnLst>
                                </p:cTn>
                              </p:par>
                              <p:par>
                                <p:cTn id="22" presetID="35" presetClass="path" presetSubtype="0" accel="50000" decel="50000" fill="hold" nodeType="withEffect">
                                  <p:stCondLst>
                                    <p:cond delay="750"/>
                                  </p:stCondLst>
                                  <p:childTnLst>
                                    <p:animMotion origin="layout" path="M -0.01563 1.11111E-6 L 6.25E-7 1.11111E-6 " pathEditMode="relative" rAng="0" ptsTypes="AA">
                                      <p:cBhvr>
                                        <p:cTn id="23" dur="750" fill="hold"/>
                                        <p:tgtEl>
                                          <p:spTgt spid="68"/>
                                        </p:tgtEl>
                                        <p:attrNameLst>
                                          <p:attrName>ppt_x</p:attrName>
                                          <p:attrName>ppt_y</p:attrName>
                                        </p:attrNameLst>
                                      </p:cBhvr>
                                      <p:rCtr x="781" y="0"/>
                                    </p:animMotion>
                                  </p:childTnLst>
                                </p:cTn>
                              </p:par>
                              <p:par>
                                <p:cTn id="24" presetID="53" presetClass="entr" presetSubtype="16" fill="hold" grpId="0" nodeType="withEffect">
                                  <p:stCondLst>
                                    <p:cond delay="750"/>
                                  </p:stCondLst>
                                  <p:childTnLst>
                                    <p:set>
                                      <p:cBhvr>
                                        <p:cTn id="25" dur="1" fill="hold">
                                          <p:stCondLst>
                                            <p:cond delay="0"/>
                                          </p:stCondLst>
                                        </p:cTn>
                                        <p:tgtEl>
                                          <p:spTgt spid="41"/>
                                        </p:tgtEl>
                                        <p:attrNameLst>
                                          <p:attrName>style.visibility</p:attrName>
                                        </p:attrNameLst>
                                      </p:cBhvr>
                                      <p:to>
                                        <p:strVal val="visible"/>
                                      </p:to>
                                    </p:set>
                                    <p:anim calcmode="lin" valueType="num">
                                      <p:cBhvr>
                                        <p:cTn id="26" dur="750" fill="hold"/>
                                        <p:tgtEl>
                                          <p:spTgt spid="41"/>
                                        </p:tgtEl>
                                        <p:attrNameLst>
                                          <p:attrName>ppt_w</p:attrName>
                                        </p:attrNameLst>
                                      </p:cBhvr>
                                      <p:tavLst>
                                        <p:tav tm="0">
                                          <p:val>
                                            <p:fltVal val="0"/>
                                          </p:val>
                                        </p:tav>
                                        <p:tav tm="100000">
                                          <p:val>
                                            <p:strVal val="#ppt_w"/>
                                          </p:val>
                                        </p:tav>
                                      </p:tavLst>
                                    </p:anim>
                                    <p:anim calcmode="lin" valueType="num">
                                      <p:cBhvr>
                                        <p:cTn id="27" dur="750" fill="hold"/>
                                        <p:tgtEl>
                                          <p:spTgt spid="41"/>
                                        </p:tgtEl>
                                        <p:attrNameLst>
                                          <p:attrName>ppt_h</p:attrName>
                                        </p:attrNameLst>
                                      </p:cBhvr>
                                      <p:tavLst>
                                        <p:tav tm="0">
                                          <p:val>
                                            <p:fltVal val="0"/>
                                          </p:val>
                                        </p:tav>
                                        <p:tav tm="100000">
                                          <p:val>
                                            <p:strVal val="#ppt_h"/>
                                          </p:val>
                                        </p:tav>
                                      </p:tavLst>
                                    </p:anim>
                                    <p:animEffect transition="in" filter="fade">
                                      <p:cBhvr>
                                        <p:cTn id="28" dur="750"/>
                                        <p:tgtEl>
                                          <p:spTgt spid="41"/>
                                        </p:tgtEl>
                                      </p:cBhvr>
                                    </p:animEffect>
                                  </p:childTnLst>
                                </p:cTn>
                              </p:par>
                              <p:par>
                                <p:cTn id="29" presetID="53" presetClass="entr" presetSubtype="16" fill="hold" grpId="0" nodeType="withEffect">
                                  <p:stCondLst>
                                    <p:cond delay="1000"/>
                                  </p:stCondLst>
                                  <p:childTnLst>
                                    <p:set>
                                      <p:cBhvr>
                                        <p:cTn id="30" dur="1" fill="hold">
                                          <p:stCondLst>
                                            <p:cond delay="0"/>
                                          </p:stCondLst>
                                        </p:cTn>
                                        <p:tgtEl>
                                          <p:spTgt spid="42"/>
                                        </p:tgtEl>
                                        <p:attrNameLst>
                                          <p:attrName>style.visibility</p:attrName>
                                        </p:attrNameLst>
                                      </p:cBhvr>
                                      <p:to>
                                        <p:strVal val="visible"/>
                                      </p:to>
                                    </p:set>
                                    <p:anim calcmode="lin" valueType="num">
                                      <p:cBhvr>
                                        <p:cTn id="31" dur="750" fill="hold"/>
                                        <p:tgtEl>
                                          <p:spTgt spid="42"/>
                                        </p:tgtEl>
                                        <p:attrNameLst>
                                          <p:attrName>ppt_w</p:attrName>
                                        </p:attrNameLst>
                                      </p:cBhvr>
                                      <p:tavLst>
                                        <p:tav tm="0">
                                          <p:val>
                                            <p:fltVal val="0"/>
                                          </p:val>
                                        </p:tav>
                                        <p:tav tm="100000">
                                          <p:val>
                                            <p:strVal val="#ppt_w"/>
                                          </p:val>
                                        </p:tav>
                                      </p:tavLst>
                                    </p:anim>
                                    <p:anim calcmode="lin" valueType="num">
                                      <p:cBhvr>
                                        <p:cTn id="32" dur="750" fill="hold"/>
                                        <p:tgtEl>
                                          <p:spTgt spid="42"/>
                                        </p:tgtEl>
                                        <p:attrNameLst>
                                          <p:attrName>ppt_h</p:attrName>
                                        </p:attrNameLst>
                                      </p:cBhvr>
                                      <p:tavLst>
                                        <p:tav tm="0">
                                          <p:val>
                                            <p:fltVal val="0"/>
                                          </p:val>
                                        </p:tav>
                                        <p:tav tm="100000">
                                          <p:val>
                                            <p:strVal val="#ppt_h"/>
                                          </p:val>
                                        </p:tav>
                                      </p:tavLst>
                                    </p:anim>
                                    <p:animEffect transition="in" filter="fade">
                                      <p:cBhvr>
                                        <p:cTn id="33" dur="750"/>
                                        <p:tgtEl>
                                          <p:spTgt spid="42"/>
                                        </p:tgtEl>
                                      </p:cBhvr>
                                    </p:animEffect>
                                  </p:childTnLst>
                                </p:cTn>
                              </p:par>
                              <p:par>
                                <p:cTn id="34" presetID="53" presetClass="entr" presetSubtype="16" fill="hold" grpId="0" nodeType="withEffect">
                                  <p:stCondLst>
                                    <p:cond delay="750"/>
                                  </p:stCondLst>
                                  <p:childTnLst>
                                    <p:set>
                                      <p:cBhvr>
                                        <p:cTn id="35" dur="1" fill="hold">
                                          <p:stCondLst>
                                            <p:cond delay="0"/>
                                          </p:stCondLst>
                                        </p:cTn>
                                        <p:tgtEl>
                                          <p:spTgt spid="40"/>
                                        </p:tgtEl>
                                        <p:attrNameLst>
                                          <p:attrName>style.visibility</p:attrName>
                                        </p:attrNameLst>
                                      </p:cBhvr>
                                      <p:to>
                                        <p:strVal val="visible"/>
                                      </p:to>
                                    </p:set>
                                    <p:anim calcmode="lin" valueType="num">
                                      <p:cBhvr>
                                        <p:cTn id="36" dur="750" fill="hold"/>
                                        <p:tgtEl>
                                          <p:spTgt spid="40"/>
                                        </p:tgtEl>
                                        <p:attrNameLst>
                                          <p:attrName>ppt_w</p:attrName>
                                        </p:attrNameLst>
                                      </p:cBhvr>
                                      <p:tavLst>
                                        <p:tav tm="0">
                                          <p:val>
                                            <p:fltVal val="0"/>
                                          </p:val>
                                        </p:tav>
                                        <p:tav tm="100000">
                                          <p:val>
                                            <p:strVal val="#ppt_w"/>
                                          </p:val>
                                        </p:tav>
                                      </p:tavLst>
                                    </p:anim>
                                    <p:anim calcmode="lin" valueType="num">
                                      <p:cBhvr>
                                        <p:cTn id="37" dur="750" fill="hold"/>
                                        <p:tgtEl>
                                          <p:spTgt spid="40"/>
                                        </p:tgtEl>
                                        <p:attrNameLst>
                                          <p:attrName>ppt_h</p:attrName>
                                        </p:attrNameLst>
                                      </p:cBhvr>
                                      <p:tavLst>
                                        <p:tav tm="0">
                                          <p:val>
                                            <p:fltVal val="0"/>
                                          </p:val>
                                        </p:tav>
                                        <p:tav tm="100000">
                                          <p:val>
                                            <p:strVal val="#ppt_h"/>
                                          </p:val>
                                        </p:tav>
                                      </p:tavLst>
                                    </p:anim>
                                    <p:animEffect transition="in" filter="fade">
                                      <p:cBhvr>
                                        <p:cTn id="38" dur="750"/>
                                        <p:tgtEl>
                                          <p:spTgt spid="40"/>
                                        </p:tgtEl>
                                      </p:cBhvr>
                                    </p:animEffect>
                                  </p:childTnLst>
                                </p:cTn>
                              </p:par>
                              <p:par>
                                <p:cTn id="39" presetID="53" presetClass="entr" presetSubtype="16" fill="hold" grpId="0" nodeType="withEffect">
                                  <p:stCondLst>
                                    <p:cond delay="750"/>
                                  </p:stCondLst>
                                  <p:childTnLst>
                                    <p:set>
                                      <p:cBhvr>
                                        <p:cTn id="40" dur="1" fill="hold">
                                          <p:stCondLst>
                                            <p:cond delay="0"/>
                                          </p:stCondLst>
                                        </p:cTn>
                                        <p:tgtEl>
                                          <p:spTgt spid="35"/>
                                        </p:tgtEl>
                                        <p:attrNameLst>
                                          <p:attrName>style.visibility</p:attrName>
                                        </p:attrNameLst>
                                      </p:cBhvr>
                                      <p:to>
                                        <p:strVal val="visible"/>
                                      </p:to>
                                    </p:set>
                                    <p:anim calcmode="lin" valueType="num">
                                      <p:cBhvr>
                                        <p:cTn id="41" dur="750" fill="hold"/>
                                        <p:tgtEl>
                                          <p:spTgt spid="35"/>
                                        </p:tgtEl>
                                        <p:attrNameLst>
                                          <p:attrName>ppt_w</p:attrName>
                                        </p:attrNameLst>
                                      </p:cBhvr>
                                      <p:tavLst>
                                        <p:tav tm="0">
                                          <p:val>
                                            <p:fltVal val="0"/>
                                          </p:val>
                                        </p:tav>
                                        <p:tav tm="100000">
                                          <p:val>
                                            <p:strVal val="#ppt_w"/>
                                          </p:val>
                                        </p:tav>
                                      </p:tavLst>
                                    </p:anim>
                                    <p:anim calcmode="lin" valueType="num">
                                      <p:cBhvr>
                                        <p:cTn id="42" dur="750" fill="hold"/>
                                        <p:tgtEl>
                                          <p:spTgt spid="35"/>
                                        </p:tgtEl>
                                        <p:attrNameLst>
                                          <p:attrName>ppt_h</p:attrName>
                                        </p:attrNameLst>
                                      </p:cBhvr>
                                      <p:tavLst>
                                        <p:tav tm="0">
                                          <p:val>
                                            <p:fltVal val="0"/>
                                          </p:val>
                                        </p:tav>
                                        <p:tav tm="100000">
                                          <p:val>
                                            <p:strVal val="#ppt_h"/>
                                          </p:val>
                                        </p:tav>
                                      </p:tavLst>
                                    </p:anim>
                                    <p:animEffect transition="in" filter="fade">
                                      <p:cBhvr>
                                        <p:cTn id="43" dur="750"/>
                                        <p:tgtEl>
                                          <p:spTgt spid="35"/>
                                        </p:tgtEl>
                                      </p:cBhvr>
                                    </p:animEffect>
                                  </p:childTnLst>
                                </p:cTn>
                              </p:par>
                              <p:par>
                                <p:cTn id="44" presetID="10" presetClass="entr" presetSubtype="0" fill="hold" grpId="0" nodeType="withEffect">
                                  <p:stCondLst>
                                    <p:cond delay="100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750"/>
                                        <p:tgtEl>
                                          <p:spTgt spid="37"/>
                                        </p:tgtEl>
                                      </p:cBhvr>
                                    </p:animEffect>
                                  </p:childTnLst>
                                </p:cTn>
                              </p:par>
                              <p:par>
                                <p:cTn id="47" presetID="53" presetClass="entr" presetSubtype="16" fill="hold" grpId="0" nodeType="withEffect">
                                  <p:stCondLst>
                                    <p:cond delay="1500"/>
                                  </p:stCondLst>
                                  <p:childTnLst>
                                    <p:set>
                                      <p:cBhvr>
                                        <p:cTn id="48" dur="1" fill="hold">
                                          <p:stCondLst>
                                            <p:cond delay="0"/>
                                          </p:stCondLst>
                                        </p:cTn>
                                        <p:tgtEl>
                                          <p:spTgt spid="55"/>
                                        </p:tgtEl>
                                        <p:attrNameLst>
                                          <p:attrName>style.visibility</p:attrName>
                                        </p:attrNameLst>
                                      </p:cBhvr>
                                      <p:to>
                                        <p:strVal val="visible"/>
                                      </p:to>
                                    </p:set>
                                    <p:anim calcmode="lin" valueType="num">
                                      <p:cBhvr>
                                        <p:cTn id="49" dur="750" fill="hold"/>
                                        <p:tgtEl>
                                          <p:spTgt spid="55"/>
                                        </p:tgtEl>
                                        <p:attrNameLst>
                                          <p:attrName>ppt_w</p:attrName>
                                        </p:attrNameLst>
                                      </p:cBhvr>
                                      <p:tavLst>
                                        <p:tav tm="0">
                                          <p:val>
                                            <p:fltVal val="0"/>
                                          </p:val>
                                        </p:tav>
                                        <p:tav tm="100000">
                                          <p:val>
                                            <p:strVal val="#ppt_w"/>
                                          </p:val>
                                        </p:tav>
                                      </p:tavLst>
                                    </p:anim>
                                    <p:anim calcmode="lin" valueType="num">
                                      <p:cBhvr>
                                        <p:cTn id="50" dur="750" fill="hold"/>
                                        <p:tgtEl>
                                          <p:spTgt spid="55"/>
                                        </p:tgtEl>
                                        <p:attrNameLst>
                                          <p:attrName>ppt_h</p:attrName>
                                        </p:attrNameLst>
                                      </p:cBhvr>
                                      <p:tavLst>
                                        <p:tav tm="0">
                                          <p:val>
                                            <p:fltVal val="0"/>
                                          </p:val>
                                        </p:tav>
                                        <p:tav tm="100000">
                                          <p:val>
                                            <p:strVal val="#ppt_h"/>
                                          </p:val>
                                        </p:tav>
                                      </p:tavLst>
                                    </p:anim>
                                    <p:animEffect transition="in" filter="fade">
                                      <p:cBhvr>
                                        <p:cTn id="51" dur="750"/>
                                        <p:tgtEl>
                                          <p:spTgt spid="55"/>
                                        </p:tgtEl>
                                      </p:cBhvr>
                                    </p:animEffect>
                                  </p:childTnLst>
                                </p:cTn>
                              </p:par>
                              <p:par>
                                <p:cTn id="52" presetID="1" presetClass="entr" presetSubtype="0" fill="hold" grpId="0" nodeType="withEffect">
                                  <p:stCondLst>
                                    <p:cond delay="1500"/>
                                  </p:stCondLst>
                                  <p:childTnLst>
                                    <p:set>
                                      <p:cBhvr>
                                        <p:cTn id="53" dur="1" fill="hold">
                                          <p:stCondLst>
                                            <p:cond delay="0"/>
                                          </p:stCondLst>
                                        </p:cTn>
                                        <p:tgtEl>
                                          <p:spTgt spid="56"/>
                                        </p:tgtEl>
                                        <p:attrNameLst>
                                          <p:attrName>style.visibility</p:attrName>
                                        </p:attrNameLst>
                                      </p:cBhvr>
                                      <p:to>
                                        <p:strVal val="visible"/>
                                      </p:to>
                                    </p:set>
                                  </p:childTnLst>
                                </p:cTn>
                              </p:par>
                              <p:par>
                                <p:cTn id="54" presetID="1" presetClass="entr" presetSubtype="0" fill="hold" grpId="0" nodeType="withEffect">
                                  <p:stCondLst>
                                    <p:cond delay="1500"/>
                                  </p:stCondLst>
                                  <p:childTnLst>
                                    <p:set>
                                      <p:cBhvr>
                                        <p:cTn id="55" dur="1" fill="hold">
                                          <p:stCondLst>
                                            <p:cond delay="0"/>
                                          </p:stCondLst>
                                        </p:cTn>
                                        <p:tgtEl>
                                          <p:spTgt spid="54"/>
                                        </p:tgtEl>
                                        <p:attrNameLst>
                                          <p:attrName>style.visibility</p:attrName>
                                        </p:attrNameLst>
                                      </p:cBhvr>
                                      <p:to>
                                        <p:strVal val="visible"/>
                                      </p:to>
                                    </p:set>
                                  </p:childTnLst>
                                </p:cTn>
                              </p:par>
                              <p:par>
                                <p:cTn id="56" presetID="42" presetClass="path" presetSubtype="0" fill="hold" grpId="1" nodeType="withEffect">
                                  <p:stCondLst>
                                    <p:cond delay="1500"/>
                                  </p:stCondLst>
                                  <p:childTnLst>
                                    <p:animMotion origin="layout" path="M -1.04167E-6 -2.96296E-6 L -1.04167E-6 -0.1493 " pathEditMode="relative" rAng="0" ptsTypes="AA">
                                      <p:cBhvr>
                                        <p:cTn id="57" dur="750" spd="-100000" fill="hold"/>
                                        <p:tgtEl>
                                          <p:spTgt spid="56"/>
                                        </p:tgtEl>
                                        <p:attrNameLst>
                                          <p:attrName>ppt_x</p:attrName>
                                          <p:attrName>ppt_y</p:attrName>
                                        </p:attrNameLst>
                                      </p:cBhvr>
                                      <p:rCtr x="0" y="-7477"/>
                                    </p:animMotion>
                                  </p:childTnLst>
                                </p:cTn>
                              </p:par>
                              <p:par>
                                <p:cTn id="58" presetID="42" presetClass="path" presetSubtype="0" fill="hold" grpId="1" nodeType="withEffect">
                                  <p:stCondLst>
                                    <p:cond delay="1500"/>
                                  </p:stCondLst>
                                  <p:childTnLst>
                                    <p:animMotion origin="layout" path="M -1.04167E-6 2.22222E-6 L -1.04167E-6 0.14838 " pathEditMode="relative" rAng="0" ptsTypes="AA">
                                      <p:cBhvr>
                                        <p:cTn id="59" dur="750" spd="-100000" fill="hold"/>
                                        <p:tgtEl>
                                          <p:spTgt spid="54"/>
                                        </p:tgtEl>
                                        <p:attrNameLst>
                                          <p:attrName>ppt_x</p:attrName>
                                          <p:attrName>ppt_y</p:attrName>
                                        </p:attrNameLst>
                                      </p:cBhvr>
                                      <p:rCtr x="0" y="7407"/>
                                    </p:animMotion>
                                  </p:childTnLst>
                                </p:cTn>
                              </p:par>
                              <p:par>
                                <p:cTn id="60" presetID="22" presetClass="entr" presetSubtype="8" fill="hold" grpId="0" nodeType="withEffect">
                                  <p:stCondLst>
                                    <p:cond delay="2000"/>
                                  </p:stCondLst>
                                  <p:childTnLst>
                                    <p:set>
                                      <p:cBhvr>
                                        <p:cTn id="61" dur="1" fill="hold">
                                          <p:stCondLst>
                                            <p:cond delay="0"/>
                                          </p:stCondLst>
                                        </p:cTn>
                                        <p:tgtEl>
                                          <p:spTgt spid="49"/>
                                        </p:tgtEl>
                                        <p:attrNameLst>
                                          <p:attrName>style.visibility</p:attrName>
                                        </p:attrNameLst>
                                      </p:cBhvr>
                                      <p:to>
                                        <p:strVal val="visible"/>
                                      </p:to>
                                    </p:set>
                                    <p:animEffect transition="in" filter="wipe(left)">
                                      <p:cBhvr>
                                        <p:cTn id="62" dur="750"/>
                                        <p:tgtEl>
                                          <p:spTgt spid="49"/>
                                        </p:tgtEl>
                                      </p:cBhvr>
                                    </p:animEffect>
                                  </p:childTnLst>
                                </p:cTn>
                              </p:par>
                              <p:par>
                                <p:cTn id="63" presetID="22" presetClass="entr" presetSubtype="8" fill="hold" grpId="0" nodeType="withEffect">
                                  <p:stCondLst>
                                    <p:cond delay="2000"/>
                                  </p:stCondLst>
                                  <p:childTnLst>
                                    <p:set>
                                      <p:cBhvr>
                                        <p:cTn id="64" dur="1" fill="hold">
                                          <p:stCondLst>
                                            <p:cond delay="0"/>
                                          </p:stCondLst>
                                        </p:cTn>
                                        <p:tgtEl>
                                          <p:spTgt spid="47"/>
                                        </p:tgtEl>
                                        <p:attrNameLst>
                                          <p:attrName>style.visibility</p:attrName>
                                        </p:attrNameLst>
                                      </p:cBhvr>
                                      <p:to>
                                        <p:strVal val="visible"/>
                                      </p:to>
                                    </p:set>
                                    <p:animEffect transition="in" filter="wipe(left)">
                                      <p:cBhvr>
                                        <p:cTn id="65" dur="750"/>
                                        <p:tgtEl>
                                          <p:spTgt spid="47"/>
                                        </p:tgtEl>
                                      </p:cBhvr>
                                    </p:animEffect>
                                  </p:childTnLst>
                                </p:cTn>
                              </p:par>
                              <p:par>
                                <p:cTn id="66" presetID="22" presetClass="entr" presetSubtype="8" fill="hold" grpId="0" nodeType="withEffect">
                                  <p:stCondLst>
                                    <p:cond delay="2000"/>
                                  </p:stCondLst>
                                  <p:childTnLst>
                                    <p:set>
                                      <p:cBhvr>
                                        <p:cTn id="67" dur="1" fill="hold">
                                          <p:stCondLst>
                                            <p:cond delay="0"/>
                                          </p:stCondLst>
                                        </p:cTn>
                                        <p:tgtEl>
                                          <p:spTgt spid="45"/>
                                        </p:tgtEl>
                                        <p:attrNameLst>
                                          <p:attrName>style.visibility</p:attrName>
                                        </p:attrNameLst>
                                      </p:cBhvr>
                                      <p:to>
                                        <p:strVal val="visible"/>
                                      </p:to>
                                    </p:set>
                                    <p:animEffect transition="in" filter="wipe(left)">
                                      <p:cBhvr>
                                        <p:cTn id="68" dur="750"/>
                                        <p:tgtEl>
                                          <p:spTgt spid="45"/>
                                        </p:tgtEl>
                                      </p:cBhvr>
                                    </p:animEffect>
                                  </p:childTnLst>
                                </p:cTn>
                              </p:par>
                              <p:par>
                                <p:cTn id="69" presetID="10" presetClass="entr" presetSubtype="0" fill="hold" grpId="0" nodeType="withEffect">
                                  <p:stCondLst>
                                    <p:cond delay="2750"/>
                                  </p:stCondLst>
                                  <p:childTnLst>
                                    <p:set>
                                      <p:cBhvr>
                                        <p:cTn id="70" dur="1" fill="hold">
                                          <p:stCondLst>
                                            <p:cond delay="0"/>
                                          </p:stCondLst>
                                        </p:cTn>
                                        <p:tgtEl>
                                          <p:spTgt spid="48"/>
                                        </p:tgtEl>
                                        <p:attrNameLst>
                                          <p:attrName>style.visibility</p:attrName>
                                        </p:attrNameLst>
                                      </p:cBhvr>
                                      <p:to>
                                        <p:strVal val="visible"/>
                                      </p:to>
                                    </p:set>
                                    <p:animEffect transition="in" filter="fade">
                                      <p:cBhvr>
                                        <p:cTn id="71" dur="750"/>
                                        <p:tgtEl>
                                          <p:spTgt spid="48"/>
                                        </p:tgtEl>
                                      </p:cBhvr>
                                    </p:animEffect>
                                  </p:childTnLst>
                                </p:cTn>
                              </p:par>
                              <p:par>
                                <p:cTn id="72" presetID="10" presetClass="entr" presetSubtype="0" fill="hold" grpId="0" nodeType="withEffect">
                                  <p:stCondLst>
                                    <p:cond delay="2750"/>
                                  </p:stCondLst>
                                  <p:childTnLst>
                                    <p:set>
                                      <p:cBhvr>
                                        <p:cTn id="73" dur="1" fill="hold">
                                          <p:stCondLst>
                                            <p:cond delay="0"/>
                                          </p:stCondLst>
                                        </p:cTn>
                                        <p:tgtEl>
                                          <p:spTgt spid="46"/>
                                        </p:tgtEl>
                                        <p:attrNameLst>
                                          <p:attrName>style.visibility</p:attrName>
                                        </p:attrNameLst>
                                      </p:cBhvr>
                                      <p:to>
                                        <p:strVal val="visible"/>
                                      </p:to>
                                    </p:set>
                                    <p:animEffect transition="in" filter="fade">
                                      <p:cBhvr>
                                        <p:cTn id="74" dur="750"/>
                                        <p:tgtEl>
                                          <p:spTgt spid="46"/>
                                        </p:tgtEl>
                                      </p:cBhvr>
                                    </p:animEffect>
                                  </p:childTnLst>
                                </p:cTn>
                              </p:par>
                              <p:par>
                                <p:cTn id="75" presetID="10" presetClass="entr" presetSubtype="0" fill="hold" grpId="0" nodeType="withEffect">
                                  <p:stCondLst>
                                    <p:cond delay="2750"/>
                                  </p:stCondLst>
                                  <p:childTnLst>
                                    <p:set>
                                      <p:cBhvr>
                                        <p:cTn id="76" dur="1" fill="hold">
                                          <p:stCondLst>
                                            <p:cond delay="0"/>
                                          </p:stCondLst>
                                        </p:cTn>
                                        <p:tgtEl>
                                          <p:spTgt spid="44"/>
                                        </p:tgtEl>
                                        <p:attrNameLst>
                                          <p:attrName>style.visibility</p:attrName>
                                        </p:attrNameLst>
                                      </p:cBhvr>
                                      <p:to>
                                        <p:strVal val="visible"/>
                                      </p:to>
                                    </p:set>
                                    <p:animEffect transition="in" filter="fade">
                                      <p:cBhvr>
                                        <p:cTn id="77" dur="750"/>
                                        <p:tgtEl>
                                          <p:spTgt spid="44"/>
                                        </p:tgtEl>
                                      </p:cBhvr>
                                    </p:animEffect>
                                  </p:childTnLst>
                                </p:cTn>
                              </p:par>
                            </p:childTnLst>
                          </p:cTn>
                        </p:par>
                        <p:par>
                          <p:cTn id="78" fill="hold">
                            <p:stCondLst>
                              <p:cond delay="3500"/>
                            </p:stCondLst>
                            <p:childTnLst>
                              <p:par>
                                <p:cTn id="79" presetID="10" presetClass="entr" presetSubtype="0" fill="hold" grpId="0" nodeType="afterEffect">
                                  <p:stCondLst>
                                    <p:cond delay="0"/>
                                  </p:stCondLst>
                                  <p:childTnLst>
                                    <p:set>
                                      <p:cBhvr>
                                        <p:cTn id="80" dur="1" fill="hold">
                                          <p:stCondLst>
                                            <p:cond delay="0"/>
                                          </p:stCondLst>
                                        </p:cTn>
                                        <p:tgtEl>
                                          <p:spTgt spid="80"/>
                                        </p:tgtEl>
                                        <p:attrNameLst>
                                          <p:attrName>style.visibility</p:attrName>
                                        </p:attrNameLst>
                                      </p:cBhvr>
                                      <p:to>
                                        <p:strVal val="visible"/>
                                      </p:to>
                                    </p:set>
                                    <p:animEffect transition="in" filter="fade">
                                      <p:cBhvr>
                                        <p:cTn id="81" dur="75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7" grpId="0"/>
      <p:bldP spid="40" grpId="0" animBg="1"/>
      <p:bldP spid="41" grpId="0" animBg="1"/>
      <p:bldP spid="44" grpId="0"/>
      <p:bldP spid="45" grpId="0"/>
      <p:bldP spid="46" grpId="0"/>
      <p:bldP spid="47" grpId="0"/>
      <p:bldP spid="48" grpId="0"/>
      <p:bldP spid="49" grpId="0"/>
      <p:bldP spid="54" grpId="0" animBg="1"/>
      <p:bldP spid="54" grpId="1" animBg="1"/>
      <p:bldP spid="55" grpId="0" animBg="1"/>
      <p:bldP spid="56" grpId="0" animBg="1"/>
      <p:bldP spid="56" grpId="1" animBg="1"/>
      <p:bldP spid="51" grpId="0"/>
      <p:bldP spid="51" grpId="1"/>
      <p:bldP spid="51" grpId="2"/>
      <p:bldP spid="52" grpId="0"/>
      <p:bldP spid="52" grpId="1"/>
      <p:bldP spid="80" grpId="0" animBg="1"/>
      <p:bldP spid="3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8"/>
            <a:ext cx="2783183" cy="461665"/>
          </a:xfrm>
          <a:prstGeom prst="rect">
            <a:avLst/>
          </a:prstGeom>
          <a:noFill/>
        </p:spPr>
        <p:txBody>
          <a:bodyPr wrap="square" rtlCol="0">
            <a:spAutoFit/>
          </a:bodyPr>
          <a:lstStyle/>
          <a:p>
            <a:r>
              <a:rPr lang="zh-CN" altLang="en-US" sz="2400" dirty="0" smtClean="0">
                <a:solidFill>
                  <a:prstClr val="black">
                    <a:lumMod val="75000"/>
                    <a:lumOff val="25000"/>
                  </a:prstClr>
                </a:solidFill>
                <a:latin typeface="+mj-ea"/>
                <a:ea typeface="+mj-ea"/>
              </a:rPr>
              <a:t>环境搭建</a:t>
            </a:r>
            <a:endParaRPr lang="en-US" altLang="zh-CN" sz="2400" dirty="0">
              <a:solidFill>
                <a:prstClr val="black">
                  <a:lumMod val="75000"/>
                  <a:lumOff val="25000"/>
                </a:prstClr>
              </a:solidFill>
              <a:latin typeface="+mj-ea"/>
              <a:ea typeface="+mj-ea"/>
            </a:endParaRPr>
          </a:p>
        </p:txBody>
      </p:sp>
      <p:sp>
        <p:nvSpPr>
          <p:cNvPr id="72" name="矩形 71"/>
          <p:cNvSpPr/>
          <p:nvPr/>
        </p:nvSpPr>
        <p:spPr>
          <a:xfrm>
            <a:off x="4696764" y="3488450"/>
            <a:ext cx="6172427" cy="295145"/>
          </a:xfrm>
          <a:prstGeom prst="rect">
            <a:avLst/>
          </a:prstGeom>
        </p:spPr>
        <p:txBody>
          <a:bodyPr wrap="square">
            <a:spAutoFit/>
          </a:bodyPr>
          <a:lstStyle/>
          <a:p>
            <a:pPr>
              <a:lnSpc>
                <a:spcPct val="120000"/>
              </a:lnSpc>
            </a:pPr>
            <a:r>
              <a:rPr lang="zh-CN" altLang="en-US" sz="1200" dirty="0" smtClean="0">
                <a:solidFill>
                  <a:prstClr val="black">
                    <a:lumMod val="75000"/>
                    <a:lumOff val="25000"/>
                    <a:alpha val="90000"/>
                  </a:prstClr>
                </a:solidFill>
                <a:latin typeface="+mn-ea"/>
              </a:rPr>
              <a:t>用于接口自动化测试的 </a:t>
            </a:r>
            <a:r>
              <a:rPr lang="en-US" altLang="zh-CN" sz="1200" dirty="0" smtClean="0">
                <a:solidFill>
                  <a:prstClr val="black">
                    <a:lumMod val="75000"/>
                    <a:lumOff val="25000"/>
                    <a:alpha val="90000"/>
                  </a:prstClr>
                </a:solidFill>
                <a:latin typeface="+mn-ea"/>
              </a:rPr>
              <a:t>python</a:t>
            </a:r>
            <a:r>
              <a:rPr lang="zh-CN" altLang="en-US" sz="1200" dirty="0" smtClean="0">
                <a:solidFill>
                  <a:prstClr val="black">
                    <a:lumMod val="75000"/>
                    <a:lumOff val="25000"/>
                    <a:alpha val="90000"/>
                  </a:prstClr>
                </a:solidFill>
                <a:latin typeface="+mn-ea"/>
              </a:rPr>
              <a:t> 环境搭建，以及种类功能模块的安装</a:t>
            </a:r>
            <a:endParaRPr lang="en-US" altLang="zh-CN" sz="1200" dirty="0">
              <a:solidFill>
                <a:prstClr val="black">
                  <a:lumMod val="75000"/>
                  <a:lumOff val="25000"/>
                  <a:alpha val="90000"/>
                </a:prstClr>
              </a:solidFill>
              <a:latin typeface="+mn-ea"/>
            </a:endParaRP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a:rPr>
              <a:t>02</a:t>
            </a:r>
            <a:endParaRPr lang="zh-CN" altLang="en-US" sz="7200" dirty="0">
              <a:solidFill>
                <a:prstClr val="black">
                  <a:lumMod val="65000"/>
                  <a:lumOff val="35000"/>
                </a:prstClr>
              </a:solidFill>
              <a:latin typeface="Impact" panose="020B0806030902050204" pitchFamily="34" charset="0"/>
              <a:ea typeface="华文细黑"/>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a:ea typeface="华文细黑"/>
              </a:rPr>
              <a:t>Part Two</a:t>
            </a:r>
            <a:endParaRPr lang="zh-CN" altLang="en-US" sz="1400" dirty="0">
              <a:solidFill>
                <a:prstClr val="white">
                  <a:lumMod val="50000"/>
                </a:prstClr>
              </a:solidFill>
              <a:latin typeface="华文细黑"/>
              <a:ea typeface="华文细黑"/>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549067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22" presetClass="entr" presetSubtype="8" fill="hold" grpId="0" nodeType="withEffect">
                                  <p:stCondLst>
                                    <p:cond delay="1250"/>
                                  </p:stCondLst>
                                  <p:childTnLst>
                                    <p:set>
                                      <p:cBhvr>
                                        <p:cTn id="27" dur="1" fill="hold">
                                          <p:stCondLst>
                                            <p:cond delay="0"/>
                                          </p:stCondLst>
                                        </p:cTn>
                                        <p:tgtEl>
                                          <p:spTgt spid="72"/>
                                        </p:tgtEl>
                                        <p:attrNameLst>
                                          <p:attrName>style.visibility</p:attrName>
                                        </p:attrNameLst>
                                      </p:cBhvr>
                                      <p:to>
                                        <p:strVal val="visible"/>
                                      </p:to>
                                    </p:set>
                                    <p:animEffect transition="in" filter="wipe(left)">
                                      <p:cBhvr>
                                        <p:cTn id="28" dur="1250"/>
                                        <p:tgtEl>
                                          <p:spTgt spid="72"/>
                                        </p:tgtEl>
                                      </p:cBhvr>
                                    </p:animEffect>
                                  </p:childTnLst>
                                </p:cTn>
                              </p:par>
                              <p:par>
                                <p:cTn id="29" presetID="17" presetClass="entr" presetSubtype="4" fill="hold" grpId="0" nodeType="withEffect">
                                  <p:stCondLst>
                                    <p:cond delay="1750"/>
                                  </p:stCondLst>
                                  <p:childTnLst>
                                    <p:set>
                                      <p:cBhvr>
                                        <p:cTn id="30" dur="1" fill="hold">
                                          <p:stCondLst>
                                            <p:cond delay="0"/>
                                          </p:stCondLst>
                                        </p:cTn>
                                        <p:tgtEl>
                                          <p:spTgt spid="75"/>
                                        </p:tgtEl>
                                        <p:attrNameLst>
                                          <p:attrName>style.visibility</p:attrName>
                                        </p:attrNameLst>
                                      </p:cBhvr>
                                      <p:to>
                                        <p:strVal val="visible"/>
                                      </p:to>
                                    </p:set>
                                    <p:anim calcmode="lin" valueType="num">
                                      <p:cBhvr>
                                        <p:cTn id="31" dur="1000" fill="hold"/>
                                        <p:tgtEl>
                                          <p:spTgt spid="75"/>
                                        </p:tgtEl>
                                        <p:attrNameLst>
                                          <p:attrName>ppt_x</p:attrName>
                                        </p:attrNameLst>
                                      </p:cBhvr>
                                      <p:tavLst>
                                        <p:tav tm="0">
                                          <p:val>
                                            <p:strVal val="#ppt_x"/>
                                          </p:val>
                                        </p:tav>
                                        <p:tav tm="100000">
                                          <p:val>
                                            <p:strVal val="#ppt_x"/>
                                          </p:val>
                                        </p:tav>
                                      </p:tavLst>
                                    </p:anim>
                                    <p:anim calcmode="lin" valueType="num">
                                      <p:cBhvr>
                                        <p:cTn id="32" dur="1000" fill="hold"/>
                                        <p:tgtEl>
                                          <p:spTgt spid="75"/>
                                        </p:tgtEl>
                                        <p:attrNameLst>
                                          <p:attrName>ppt_y</p:attrName>
                                        </p:attrNameLst>
                                      </p:cBhvr>
                                      <p:tavLst>
                                        <p:tav tm="0">
                                          <p:val>
                                            <p:strVal val="#ppt_y+#ppt_h/2"/>
                                          </p:val>
                                        </p:tav>
                                        <p:tav tm="100000">
                                          <p:val>
                                            <p:strVal val="#ppt_y"/>
                                          </p:val>
                                        </p:tav>
                                      </p:tavLst>
                                    </p:anim>
                                    <p:anim calcmode="lin" valueType="num">
                                      <p:cBhvr>
                                        <p:cTn id="33" dur="1000" fill="hold"/>
                                        <p:tgtEl>
                                          <p:spTgt spid="75"/>
                                        </p:tgtEl>
                                        <p:attrNameLst>
                                          <p:attrName>ppt_w</p:attrName>
                                        </p:attrNameLst>
                                      </p:cBhvr>
                                      <p:tavLst>
                                        <p:tav tm="0">
                                          <p:val>
                                            <p:strVal val="#ppt_w"/>
                                          </p:val>
                                        </p:tav>
                                        <p:tav tm="100000">
                                          <p:val>
                                            <p:strVal val="#ppt_w"/>
                                          </p:val>
                                        </p:tav>
                                      </p:tavLst>
                                    </p:anim>
                                    <p:anim calcmode="lin" valueType="num">
                                      <p:cBhvr>
                                        <p:cTn id="34" dur="1000" fill="hold"/>
                                        <p:tgtEl>
                                          <p:spTgt spid="75"/>
                                        </p:tgtEl>
                                        <p:attrNameLst>
                                          <p:attrName>ppt_h</p:attrName>
                                        </p:attrNameLst>
                                      </p:cBhvr>
                                      <p:tavLst>
                                        <p:tav tm="0">
                                          <p:val>
                                            <p:fltVal val="0"/>
                                          </p:val>
                                        </p:tav>
                                        <p:tav tm="100000">
                                          <p:val>
                                            <p:strVal val="#ppt_h"/>
                                          </p:val>
                                        </p:tav>
                                      </p:tavLst>
                                    </p:anim>
                                  </p:childTnLst>
                                </p:cTn>
                              </p:par>
                              <p:par>
                                <p:cTn id="35" presetID="17" presetClass="entr" presetSubtype="4" fill="hold" grpId="0" nodeType="withEffect">
                                  <p:stCondLst>
                                    <p:cond delay="1850"/>
                                  </p:stCondLst>
                                  <p:childTnLst>
                                    <p:set>
                                      <p:cBhvr>
                                        <p:cTn id="36" dur="1" fill="hold">
                                          <p:stCondLst>
                                            <p:cond delay="0"/>
                                          </p:stCondLst>
                                        </p:cTn>
                                        <p:tgtEl>
                                          <p:spTgt spid="76"/>
                                        </p:tgtEl>
                                        <p:attrNameLst>
                                          <p:attrName>style.visibility</p:attrName>
                                        </p:attrNameLst>
                                      </p:cBhvr>
                                      <p:to>
                                        <p:strVal val="visible"/>
                                      </p:to>
                                    </p:set>
                                    <p:anim calcmode="lin" valueType="num">
                                      <p:cBhvr>
                                        <p:cTn id="37" dur="1000" fill="hold"/>
                                        <p:tgtEl>
                                          <p:spTgt spid="76"/>
                                        </p:tgtEl>
                                        <p:attrNameLst>
                                          <p:attrName>ppt_x</p:attrName>
                                        </p:attrNameLst>
                                      </p:cBhvr>
                                      <p:tavLst>
                                        <p:tav tm="0">
                                          <p:val>
                                            <p:strVal val="#ppt_x"/>
                                          </p:val>
                                        </p:tav>
                                        <p:tav tm="100000">
                                          <p:val>
                                            <p:strVal val="#ppt_x"/>
                                          </p:val>
                                        </p:tav>
                                      </p:tavLst>
                                    </p:anim>
                                    <p:anim calcmode="lin" valueType="num">
                                      <p:cBhvr>
                                        <p:cTn id="38" dur="1000" fill="hold"/>
                                        <p:tgtEl>
                                          <p:spTgt spid="76"/>
                                        </p:tgtEl>
                                        <p:attrNameLst>
                                          <p:attrName>ppt_y</p:attrName>
                                        </p:attrNameLst>
                                      </p:cBhvr>
                                      <p:tavLst>
                                        <p:tav tm="0">
                                          <p:val>
                                            <p:strVal val="#ppt_y+#ppt_h/2"/>
                                          </p:val>
                                        </p:tav>
                                        <p:tav tm="100000">
                                          <p:val>
                                            <p:strVal val="#ppt_y"/>
                                          </p:val>
                                        </p:tav>
                                      </p:tavLst>
                                    </p:anim>
                                    <p:anim calcmode="lin" valueType="num">
                                      <p:cBhvr>
                                        <p:cTn id="39" dur="1000" fill="hold"/>
                                        <p:tgtEl>
                                          <p:spTgt spid="76"/>
                                        </p:tgtEl>
                                        <p:attrNameLst>
                                          <p:attrName>ppt_w</p:attrName>
                                        </p:attrNameLst>
                                      </p:cBhvr>
                                      <p:tavLst>
                                        <p:tav tm="0">
                                          <p:val>
                                            <p:strVal val="#ppt_w"/>
                                          </p:val>
                                        </p:tav>
                                        <p:tav tm="100000">
                                          <p:val>
                                            <p:strVal val="#ppt_w"/>
                                          </p:val>
                                        </p:tav>
                                      </p:tavLst>
                                    </p:anim>
                                    <p:anim calcmode="lin" valueType="num">
                                      <p:cBhvr>
                                        <p:cTn id="40" dur="1000" fill="hold"/>
                                        <p:tgtEl>
                                          <p:spTgt spid="76"/>
                                        </p:tgtEl>
                                        <p:attrNameLst>
                                          <p:attrName>ppt_h</p:attrName>
                                        </p:attrNameLst>
                                      </p:cBhvr>
                                      <p:tavLst>
                                        <p:tav tm="0">
                                          <p:val>
                                            <p:fltVal val="0"/>
                                          </p:val>
                                        </p:tav>
                                        <p:tav tm="100000">
                                          <p:val>
                                            <p:strVal val="#ppt_h"/>
                                          </p:val>
                                        </p:tav>
                                      </p:tavLst>
                                    </p:anim>
                                  </p:childTnLst>
                                </p:cTn>
                              </p:par>
                              <p:par>
                                <p:cTn id="41" presetID="17" presetClass="entr" presetSubtype="4" fill="hold" grpId="0" nodeType="withEffect">
                                  <p:stCondLst>
                                    <p:cond delay="2000"/>
                                  </p:stCondLst>
                                  <p:childTnLst>
                                    <p:set>
                                      <p:cBhvr>
                                        <p:cTn id="42" dur="1" fill="hold">
                                          <p:stCondLst>
                                            <p:cond delay="0"/>
                                          </p:stCondLst>
                                        </p:cTn>
                                        <p:tgtEl>
                                          <p:spTgt spid="77"/>
                                        </p:tgtEl>
                                        <p:attrNameLst>
                                          <p:attrName>style.visibility</p:attrName>
                                        </p:attrNameLst>
                                      </p:cBhvr>
                                      <p:to>
                                        <p:strVal val="visible"/>
                                      </p:to>
                                    </p:set>
                                    <p:anim calcmode="lin" valueType="num">
                                      <p:cBhvr>
                                        <p:cTn id="43" dur="1000" fill="hold"/>
                                        <p:tgtEl>
                                          <p:spTgt spid="77"/>
                                        </p:tgtEl>
                                        <p:attrNameLst>
                                          <p:attrName>ppt_x</p:attrName>
                                        </p:attrNameLst>
                                      </p:cBhvr>
                                      <p:tavLst>
                                        <p:tav tm="0">
                                          <p:val>
                                            <p:strVal val="#ppt_x"/>
                                          </p:val>
                                        </p:tav>
                                        <p:tav tm="100000">
                                          <p:val>
                                            <p:strVal val="#ppt_x"/>
                                          </p:val>
                                        </p:tav>
                                      </p:tavLst>
                                    </p:anim>
                                    <p:anim calcmode="lin" valueType="num">
                                      <p:cBhvr>
                                        <p:cTn id="44" dur="1000" fill="hold"/>
                                        <p:tgtEl>
                                          <p:spTgt spid="77"/>
                                        </p:tgtEl>
                                        <p:attrNameLst>
                                          <p:attrName>ppt_y</p:attrName>
                                        </p:attrNameLst>
                                      </p:cBhvr>
                                      <p:tavLst>
                                        <p:tav tm="0">
                                          <p:val>
                                            <p:strVal val="#ppt_y+#ppt_h/2"/>
                                          </p:val>
                                        </p:tav>
                                        <p:tav tm="100000">
                                          <p:val>
                                            <p:strVal val="#ppt_y"/>
                                          </p:val>
                                        </p:tav>
                                      </p:tavLst>
                                    </p:anim>
                                    <p:anim calcmode="lin" valueType="num">
                                      <p:cBhvr>
                                        <p:cTn id="45" dur="1000" fill="hold"/>
                                        <p:tgtEl>
                                          <p:spTgt spid="77"/>
                                        </p:tgtEl>
                                        <p:attrNameLst>
                                          <p:attrName>ppt_w</p:attrName>
                                        </p:attrNameLst>
                                      </p:cBhvr>
                                      <p:tavLst>
                                        <p:tav tm="0">
                                          <p:val>
                                            <p:strVal val="#ppt_w"/>
                                          </p:val>
                                        </p:tav>
                                        <p:tav tm="100000">
                                          <p:val>
                                            <p:strVal val="#ppt_w"/>
                                          </p:val>
                                        </p:tav>
                                      </p:tavLst>
                                    </p:anim>
                                    <p:anim calcmode="lin" valueType="num">
                                      <p:cBhvr>
                                        <p:cTn id="46" dur="1000" fill="hold"/>
                                        <p:tgtEl>
                                          <p:spTgt spid="77"/>
                                        </p:tgtEl>
                                        <p:attrNameLst>
                                          <p:attrName>ppt_h</p:attrName>
                                        </p:attrNameLst>
                                      </p:cBhvr>
                                      <p:tavLst>
                                        <p:tav tm="0">
                                          <p:val>
                                            <p:fltVal val="0"/>
                                          </p:val>
                                        </p:tav>
                                        <p:tav tm="100000">
                                          <p:val>
                                            <p:strVal val="#ppt_h"/>
                                          </p:val>
                                        </p:tav>
                                      </p:tavLst>
                                    </p:anim>
                                  </p:childTnLst>
                                </p:cTn>
                              </p:par>
                              <p:par>
                                <p:cTn id="47" presetID="17" presetClass="entr" presetSubtype="4" fill="hold" grpId="0" nodeType="withEffect">
                                  <p:stCondLst>
                                    <p:cond delay="1750"/>
                                  </p:stCondLst>
                                  <p:childTnLst>
                                    <p:set>
                                      <p:cBhvr>
                                        <p:cTn id="48" dur="1" fill="hold">
                                          <p:stCondLst>
                                            <p:cond delay="0"/>
                                          </p:stCondLst>
                                        </p:cTn>
                                        <p:tgtEl>
                                          <p:spTgt spid="78"/>
                                        </p:tgtEl>
                                        <p:attrNameLst>
                                          <p:attrName>style.visibility</p:attrName>
                                        </p:attrNameLst>
                                      </p:cBhvr>
                                      <p:to>
                                        <p:strVal val="visible"/>
                                      </p:to>
                                    </p:set>
                                    <p:anim calcmode="lin" valueType="num">
                                      <p:cBhvr>
                                        <p:cTn id="49" dur="1000" fill="hold"/>
                                        <p:tgtEl>
                                          <p:spTgt spid="78"/>
                                        </p:tgtEl>
                                        <p:attrNameLst>
                                          <p:attrName>ppt_x</p:attrName>
                                        </p:attrNameLst>
                                      </p:cBhvr>
                                      <p:tavLst>
                                        <p:tav tm="0">
                                          <p:val>
                                            <p:strVal val="#ppt_x"/>
                                          </p:val>
                                        </p:tav>
                                        <p:tav tm="100000">
                                          <p:val>
                                            <p:strVal val="#ppt_x"/>
                                          </p:val>
                                        </p:tav>
                                      </p:tavLst>
                                    </p:anim>
                                    <p:anim calcmode="lin" valueType="num">
                                      <p:cBhvr>
                                        <p:cTn id="50" dur="1000" fill="hold"/>
                                        <p:tgtEl>
                                          <p:spTgt spid="78"/>
                                        </p:tgtEl>
                                        <p:attrNameLst>
                                          <p:attrName>ppt_y</p:attrName>
                                        </p:attrNameLst>
                                      </p:cBhvr>
                                      <p:tavLst>
                                        <p:tav tm="0">
                                          <p:val>
                                            <p:strVal val="#ppt_y+#ppt_h/2"/>
                                          </p:val>
                                        </p:tav>
                                        <p:tav tm="100000">
                                          <p:val>
                                            <p:strVal val="#ppt_y"/>
                                          </p:val>
                                        </p:tav>
                                      </p:tavLst>
                                    </p:anim>
                                    <p:anim calcmode="lin" valueType="num">
                                      <p:cBhvr>
                                        <p:cTn id="51" dur="1000" fill="hold"/>
                                        <p:tgtEl>
                                          <p:spTgt spid="78"/>
                                        </p:tgtEl>
                                        <p:attrNameLst>
                                          <p:attrName>ppt_w</p:attrName>
                                        </p:attrNameLst>
                                      </p:cBhvr>
                                      <p:tavLst>
                                        <p:tav tm="0">
                                          <p:val>
                                            <p:strVal val="#ppt_w"/>
                                          </p:val>
                                        </p:tav>
                                        <p:tav tm="100000">
                                          <p:val>
                                            <p:strVal val="#ppt_w"/>
                                          </p:val>
                                        </p:tav>
                                      </p:tavLst>
                                    </p:anim>
                                    <p:anim calcmode="lin" valueType="num">
                                      <p:cBhvr>
                                        <p:cTn id="52" dur="1000" fill="hold"/>
                                        <p:tgtEl>
                                          <p:spTgt spid="78"/>
                                        </p:tgtEl>
                                        <p:attrNameLst>
                                          <p:attrName>ppt_h</p:attrName>
                                        </p:attrNameLst>
                                      </p:cBhvr>
                                      <p:tavLst>
                                        <p:tav tm="0">
                                          <p:val>
                                            <p:fltVal val="0"/>
                                          </p:val>
                                        </p:tav>
                                        <p:tav tm="100000">
                                          <p:val>
                                            <p:strVal val="#ppt_h"/>
                                          </p:val>
                                        </p:tav>
                                      </p:tavLst>
                                    </p:anim>
                                  </p:childTnLst>
                                </p:cTn>
                              </p:par>
                            </p:childTnLst>
                          </p:cTn>
                        </p:par>
                        <p:par>
                          <p:cTn id="53" fill="hold">
                            <p:stCondLst>
                              <p:cond delay="3000"/>
                            </p:stCondLst>
                            <p:childTnLst>
                              <p:par>
                                <p:cTn id="54" presetID="10" presetClass="entr" presetSubtype="0"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5" grpId="0" animBg="1"/>
      <p:bldP spid="76" grpId="0" animBg="1"/>
      <p:bldP spid="77" grpId="0" animBg="1"/>
      <p:bldP spid="78" grpId="0" animBg="1"/>
      <p:bldP spid="69" grpId="0"/>
      <p:bldP spid="69" grpId="1"/>
      <p:bldP spid="70" grpId="0"/>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42723" y="178376"/>
            <a:ext cx="4824161" cy="584775"/>
          </a:xfrm>
          <a:prstGeom prst="rect">
            <a:avLst/>
          </a:prstGeom>
          <a:noFill/>
        </p:spPr>
        <p:txBody>
          <a:bodyPr wrap="square" rtlCol="0">
            <a:spAutoFit/>
          </a:bodyPr>
          <a:lstStyle/>
          <a:p>
            <a:r>
              <a:rPr lang="zh-CN" altLang="en-US" sz="3200" dirty="0">
                <a:solidFill>
                  <a:prstClr val="black">
                    <a:lumMod val="75000"/>
                    <a:lumOff val="25000"/>
                  </a:prstClr>
                </a:solidFill>
                <a:latin typeface="+mj-ea"/>
              </a:rPr>
              <a:t>环境搭建</a:t>
            </a:r>
            <a:endParaRPr lang="en-US" altLang="zh-CN" sz="3200" dirty="0">
              <a:solidFill>
                <a:prstClr val="black">
                  <a:lumMod val="75000"/>
                  <a:lumOff val="25000"/>
                </a:prstClr>
              </a:solidFill>
              <a:latin typeface="+mj-ea"/>
            </a:endParaRPr>
          </a:p>
        </p:txBody>
      </p:sp>
      <p:sp>
        <p:nvSpPr>
          <p:cNvPr id="92" name="文本框 91"/>
          <p:cNvSpPr txBox="1"/>
          <p:nvPr/>
        </p:nvSpPr>
        <p:spPr>
          <a:xfrm>
            <a:off x="1593817" y="1300978"/>
            <a:ext cx="8177504" cy="400110"/>
          </a:xfrm>
          <a:prstGeom prst="rect">
            <a:avLst/>
          </a:prstGeom>
          <a:noFill/>
        </p:spPr>
        <p:txBody>
          <a:bodyPr wrap="square" rtlCol="0">
            <a:spAutoFit/>
          </a:bodyPr>
          <a:lstStyle/>
          <a:p>
            <a:pPr algn="just"/>
            <a:r>
              <a:rPr lang="zh-CN" altLang="en-US" sz="2000" dirty="0" smtClean="0">
                <a:solidFill>
                  <a:schemeClr val="tx1">
                    <a:lumMod val="75000"/>
                    <a:lumOff val="25000"/>
                  </a:schemeClr>
                </a:solidFill>
              </a:rPr>
              <a:t>基于 </a:t>
            </a:r>
            <a:r>
              <a:rPr lang="en-US" altLang="zh-CN" sz="2000" dirty="0" smtClean="0">
                <a:solidFill>
                  <a:schemeClr val="tx1">
                    <a:lumMod val="75000"/>
                    <a:lumOff val="25000"/>
                  </a:schemeClr>
                </a:solidFill>
              </a:rPr>
              <a:t>MAC</a:t>
            </a:r>
            <a:r>
              <a:rPr lang="zh-CN" altLang="en-US" sz="2000" dirty="0" smtClean="0">
                <a:solidFill>
                  <a:schemeClr val="tx1">
                    <a:lumMod val="75000"/>
                    <a:lumOff val="25000"/>
                  </a:schemeClr>
                </a:solidFill>
              </a:rPr>
              <a:t> 系统的 </a:t>
            </a:r>
            <a:r>
              <a:rPr lang="en-US" altLang="zh-CN" sz="2000" dirty="0" smtClean="0">
                <a:solidFill>
                  <a:schemeClr val="tx1">
                    <a:lumMod val="75000"/>
                    <a:lumOff val="25000"/>
                  </a:schemeClr>
                </a:solidFill>
              </a:rPr>
              <a:t>Python</a:t>
            </a:r>
            <a:r>
              <a:rPr lang="zh-CN" altLang="en-US" sz="2000" dirty="0" smtClean="0">
                <a:solidFill>
                  <a:schemeClr val="tx1">
                    <a:lumMod val="75000"/>
                    <a:lumOff val="25000"/>
                  </a:schemeClr>
                </a:solidFill>
              </a:rPr>
              <a:t> </a:t>
            </a:r>
            <a:r>
              <a:rPr lang="en-US" altLang="zh-CN" sz="2000" dirty="0">
                <a:solidFill>
                  <a:schemeClr val="tx1">
                    <a:lumMod val="75000"/>
                    <a:lumOff val="25000"/>
                  </a:schemeClr>
                </a:solidFill>
              </a:rPr>
              <a:t>3</a:t>
            </a:r>
            <a:r>
              <a:rPr lang="en-US" altLang="zh-CN" sz="2000" dirty="0" smtClean="0">
                <a:solidFill>
                  <a:schemeClr val="tx1">
                    <a:lumMod val="75000"/>
                    <a:lumOff val="25000"/>
                  </a:schemeClr>
                </a:solidFill>
              </a:rPr>
              <a:t> </a:t>
            </a:r>
            <a:r>
              <a:rPr lang="zh-CN" altLang="en-US" sz="2000" dirty="0" smtClean="0">
                <a:solidFill>
                  <a:schemeClr val="tx1">
                    <a:lumMod val="75000"/>
                    <a:lumOff val="25000"/>
                  </a:schemeClr>
                </a:solidFill>
              </a:rPr>
              <a:t>环境搭建（系统自带</a:t>
            </a:r>
            <a:r>
              <a:rPr lang="en-US" altLang="zh-CN" sz="2000" dirty="0" smtClean="0">
                <a:solidFill>
                  <a:schemeClr val="tx1">
                    <a:lumMod val="75000"/>
                    <a:lumOff val="25000"/>
                  </a:schemeClr>
                </a:solidFill>
              </a:rPr>
              <a:t>2.7.x</a:t>
            </a:r>
            <a:r>
              <a:rPr lang="zh-CN" altLang="en-US" sz="2000" dirty="0" smtClean="0">
                <a:solidFill>
                  <a:schemeClr val="tx1">
                    <a:lumMod val="75000"/>
                    <a:lumOff val="25000"/>
                  </a:schemeClr>
                </a:solidFill>
              </a:rPr>
              <a:t> 版本）</a:t>
            </a:r>
            <a:endParaRPr lang="zh-CN" altLang="en-US" sz="2000" dirty="0">
              <a:solidFill>
                <a:schemeClr val="tx1">
                  <a:lumMod val="75000"/>
                  <a:lumOff val="25000"/>
                </a:schemeClr>
              </a:solidFill>
            </a:endParaRPr>
          </a:p>
        </p:txBody>
      </p:sp>
      <p:sp>
        <p:nvSpPr>
          <p:cNvPr id="93" name="矩形 92"/>
          <p:cNvSpPr/>
          <p:nvPr/>
        </p:nvSpPr>
        <p:spPr>
          <a:xfrm>
            <a:off x="1598932" y="1937435"/>
            <a:ext cx="4931205" cy="294824"/>
          </a:xfrm>
          <a:prstGeom prst="rect">
            <a:avLst/>
          </a:prstGeom>
        </p:spPr>
        <p:txBody>
          <a:bodyPr wrap="square">
            <a:spAutoFit/>
          </a:bodyPr>
          <a:lstStyle/>
          <a:p>
            <a:pPr algn="just">
              <a:lnSpc>
                <a:spcPct val="120000"/>
              </a:lnSpc>
            </a:pPr>
            <a:r>
              <a:rPr lang="zh-CN" altLang="en-US" sz="1200" dirty="0" smtClean="0">
                <a:solidFill>
                  <a:schemeClr val="tx1">
                    <a:lumMod val="75000"/>
                    <a:lumOff val="25000"/>
                  </a:schemeClr>
                </a:solidFill>
              </a:rPr>
              <a:t>使用 </a:t>
            </a:r>
            <a:r>
              <a:rPr lang="en-US" altLang="zh-CN" sz="1200" dirty="0" smtClean="0">
                <a:solidFill>
                  <a:schemeClr val="tx1">
                    <a:lumMod val="75000"/>
                    <a:lumOff val="25000"/>
                  </a:schemeClr>
                </a:solidFill>
              </a:rPr>
              <a:t>homebrew</a:t>
            </a:r>
            <a:r>
              <a:rPr lang="zh-CN" altLang="en-US" sz="1200" dirty="0" smtClean="0">
                <a:solidFill>
                  <a:schemeClr val="tx1">
                    <a:lumMod val="75000"/>
                    <a:lumOff val="25000"/>
                  </a:schemeClr>
                </a:solidFill>
              </a:rPr>
              <a:t> 安装 </a:t>
            </a:r>
            <a:r>
              <a:rPr lang="en-US" altLang="zh-CN" sz="1200" dirty="0" err="1" smtClean="0">
                <a:solidFill>
                  <a:schemeClr val="tx1">
                    <a:lumMod val="75000"/>
                    <a:lumOff val="25000"/>
                  </a:schemeClr>
                </a:solidFill>
              </a:rPr>
              <a:t>pyenv</a:t>
            </a:r>
            <a:r>
              <a:rPr lang="zh-CN" altLang="en-US" sz="1200" dirty="0" smtClean="0">
                <a:solidFill>
                  <a:schemeClr val="tx1">
                    <a:lumMod val="75000"/>
                    <a:lumOff val="25000"/>
                  </a:schemeClr>
                </a:solidFill>
              </a:rPr>
              <a:t>，安装命令：</a:t>
            </a:r>
            <a:r>
              <a:rPr lang="en-US" altLang="zh-CN" sz="1200" b="1" dirty="0">
                <a:solidFill>
                  <a:schemeClr val="tx1">
                    <a:lumMod val="75000"/>
                    <a:lumOff val="25000"/>
                  </a:schemeClr>
                </a:solidFill>
              </a:rPr>
              <a:t>brew install </a:t>
            </a:r>
            <a:r>
              <a:rPr lang="en-US" altLang="zh-CN" sz="1200" b="1" dirty="0" err="1">
                <a:solidFill>
                  <a:schemeClr val="tx1">
                    <a:lumMod val="75000"/>
                    <a:lumOff val="25000"/>
                  </a:schemeClr>
                </a:solidFill>
              </a:rPr>
              <a:t>pyenv</a:t>
            </a:r>
            <a:endParaRPr lang="en-US" altLang="zh-CN" sz="1200" b="1" dirty="0">
              <a:solidFill>
                <a:schemeClr val="tx1">
                  <a:lumMod val="75000"/>
                  <a:lumOff val="25000"/>
                </a:schemeClr>
              </a:solidFill>
            </a:endParaRPr>
          </a:p>
        </p:txBody>
      </p:sp>
      <p:sp>
        <p:nvSpPr>
          <p:cNvPr id="94" name="矩形 93"/>
          <p:cNvSpPr/>
          <p:nvPr/>
        </p:nvSpPr>
        <p:spPr>
          <a:xfrm>
            <a:off x="1598932" y="2551865"/>
            <a:ext cx="7247356" cy="313932"/>
          </a:xfrm>
          <a:prstGeom prst="rect">
            <a:avLst/>
          </a:prstGeom>
        </p:spPr>
        <p:txBody>
          <a:bodyPr wrap="square">
            <a:spAutoFit/>
          </a:bodyPr>
          <a:lstStyle/>
          <a:p>
            <a:pPr algn="just">
              <a:lnSpc>
                <a:spcPct val="120000"/>
              </a:lnSpc>
            </a:pPr>
            <a:r>
              <a:rPr lang="zh-CN" altLang="en-US" sz="1200" dirty="0" smtClean="0">
                <a:solidFill>
                  <a:schemeClr val="tx1">
                    <a:lumMod val="75000"/>
                    <a:lumOff val="25000"/>
                  </a:schemeClr>
                </a:solidFill>
              </a:rPr>
              <a:t>安装成功后，使用命令 </a:t>
            </a:r>
            <a:r>
              <a:rPr lang="en-US" altLang="zh-CN" sz="1200" b="1" dirty="0" err="1" smtClean="0">
                <a:solidFill>
                  <a:schemeClr val="tx1">
                    <a:lumMod val="75000"/>
                    <a:lumOff val="25000"/>
                  </a:schemeClr>
                </a:solidFill>
              </a:rPr>
              <a:t>pyenv</a:t>
            </a:r>
            <a:r>
              <a:rPr lang="en-US" altLang="zh-CN" sz="1200" b="1" dirty="0" smtClean="0">
                <a:solidFill>
                  <a:schemeClr val="tx1">
                    <a:lumMod val="75000"/>
                    <a:lumOff val="25000"/>
                  </a:schemeClr>
                </a:solidFill>
              </a:rPr>
              <a:t> </a:t>
            </a:r>
            <a:r>
              <a:rPr lang="en-US" altLang="zh-CN" sz="1200" b="1" dirty="0">
                <a:solidFill>
                  <a:schemeClr val="tx1">
                    <a:lumMod val="75000"/>
                    <a:lumOff val="25000"/>
                  </a:schemeClr>
                </a:solidFill>
              </a:rPr>
              <a:t>install </a:t>
            </a:r>
            <a:r>
              <a:rPr lang="mr-IN" altLang="zh-CN" sz="1200" b="1" dirty="0" smtClean="0">
                <a:solidFill>
                  <a:schemeClr val="tx1">
                    <a:lumMod val="75000"/>
                    <a:lumOff val="25000"/>
                  </a:schemeClr>
                </a:solidFill>
              </a:rPr>
              <a:t>–</a:t>
            </a:r>
            <a:r>
              <a:rPr lang="en-US" altLang="zh-CN" sz="1200" b="1" dirty="0" smtClean="0">
                <a:solidFill>
                  <a:schemeClr val="tx1">
                    <a:lumMod val="75000"/>
                    <a:lumOff val="25000"/>
                  </a:schemeClr>
                </a:solidFill>
              </a:rPr>
              <a:t>list</a:t>
            </a:r>
            <a:r>
              <a:rPr lang="zh-CN" altLang="en-US" sz="1200" b="1" dirty="0" smtClean="0">
                <a:solidFill>
                  <a:schemeClr val="tx1">
                    <a:lumMod val="75000"/>
                    <a:lumOff val="25000"/>
                  </a:schemeClr>
                </a:solidFill>
              </a:rPr>
              <a:t> </a:t>
            </a:r>
            <a:r>
              <a:rPr lang="zh-CN" altLang="en-US" sz="1200" dirty="0" smtClean="0">
                <a:solidFill>
                  <a:schemeClr val="tx1">
                    <a:lumMod val="75000"/>
                    <a:lumOff val="25000"/>
                  </a:schemeClr>
                </a:solidFill>
              </a:rPr>
              <a:t>查看所有支持的 </a:t>
            </a:r>
            <a:r>
              <a:rPr lang="en-US" altLang="zh-CN" sz="1200" dirty="0" smtClean="0">
                <a:solidFill>
                  <a:schemeClr val="tx1">
                    <a:lumMod val="75000"/>
                    <a:lumOff val="25000"/>
                  </a:schemeClr>
                </a:solidFill>
              </a:rPr>
              <a:t>python</a:t>
            </a:r>
            <a:r>
              <a:rPr lang="zh-CN" altLang="en-US" sz="1200" dirty="0" smtClean="0">
                <a:solidFill>
                  <a:schemeClr val="tx1">
                    <a:lumMod val="75000"/>
                    <a:lumOff val="25000"/>
                  </a:schemeClr>
                </a:solidFill>
              </a:rPr>
              <a:t> 版本</a:t>
            </a:r>
            <a:endParaRPr lang="en-US" altLang="zh-CN" sz="1200" dirty="0">
              <a:solidFill>
                <a:schemeClr val="tx1">
                  <a:lumMod val="75000"/>
                  <a:lumOff val="25000"/>
                </a:schemeClr>
              </a:solidFill>
            </a:endParaRPr>
          </a:p>
        </p:txBody>
      </p:sp>
      <p:sp>
        <p:nvSpPr>
          <p:cNvPr id="95" name="矩形 94"/>
          <p:cNvSpPr/>
          <p:nvPr/>
        </p:nvSpPr>
        <p:spPr>
          <a:xfrm>
            <a:off x="1598932" y="3166295"/>
            <a:ext cx="7885310" cy="294824"/>
          </a:xfrm>
          <a:prstGeom prst="rect">
            <a:avLst/>
          </a:prstGeom>
        </p:spPr>
        <p:txBody>
          <a:bodyPr wrap="square">
            <a:spAutoFit/>
          </a:bodyPr>
          <a:lstStyle/>
          <a:p>
            <a:pPr algn="just">
              <a:lnSpc>
                <a:spcPct val="120000"/>
              </a:lnSpc>
            </a:pPr>
            <a:r>
              <a:rPr lang="zh-CN" altLang="en-US" sz="1200" dirty="0" smtClean="0">
                <a:solidFill>
                  <a:schemeClr val="tx1">
                    <a:lumMod val="75000"/>
                    <a:lumOff val="25000"/>
                  </a:schemeClr>
                </a:solidFill>
              </a:rPr>
              <a:t>使用命令 </a:t>
            </a:r>
            <a:r>
              <a:rPr lang="en-US" altLang="zh-CN" sz="1200" b="1" dirty="0" err="1">
                <a:solidFill>
                  <a:schemeClr val="tx1">
                    <a:lumMod val="75000"/>
                    <a:lumOff val="25000"/>
                  </a:schemeClr>
                </a:solidFill>
              </a:rPr>
              <a:t>pyenv</a:t>
            </a:r>
            <a:r>
              <a:rPr lang="en-US" altLang="zh-CN" sz="1200" b="1" dirty="0">
                <a:solidFill>
                  <a:schemeClr val="tx1">
                    <a:lumMod val="75000"/>
                    <a:lumOff val="25000"/>
                  </a:schemeClr>
                </a:solidFill>
              </a:rPr>
              <a:t> install </a:t>
            </a:r>
            <a:r>
              <a:rPr lang="en-US" altLang="zh-CN" sz="1200" b="1" dirty="0" smtClean="0">
                <a:solidFill>
                  <a:schemeClr val="tx1">
                    <a:lumMod val="75000"/>
                    <a:lumOff val="25000"/>
                  </a:schemeClr>
                </a:solidFill>
              </a:rPr>
              <a:t>3.7.0</a:t>
            </a:r>
            <a:r>
              <a:rPr lang="zh-CN" altLang="en-US" sz="1200" dirty="0" smtClean="0">
                <a:solidFill>
                  <a:schemeClr val="tx1">
                    <a:lumMod val="75000"/>
                    <a:lumOff val="25000"/>
                  </a:schemeClr>
                </a:solidFill>
              </a:rPr>
              <a:t> 安装</a:t>
            </a:r>
            <a:r>
              <a:rPr lang="en-US" altLang="zh-CN" sz="1200" dirty="0" smtClean="0">
                <a:solidFill>
                  <a:schemeClr val="tx1">
                    <a:lumMod val="75000"/>
                    <a:lumOff val="25000"/>
                  </a:schemeClr>
                </a:solidFill>
              </a:rPr>
              <a:t>3.7.0</a:t>
            </a:r>
            <a:r>
              <a:rPr lang="zh-CN" altLang="en-US" sz="1200" dirty="0" smtClean="0">
                <a:solidFill>
                  <a:schemeClr val="tx1">
                    <a:lumMod val="75000"/>
                    <a:lumOff val="25000"/>
                  </a:schemeClr>
                </a:solidFill>
              </a:rPr>
              <a:t>版本，成功后，使用命令 </a:t>
            </a:r>
            <a:r>
              <a:rPr lang="en-US" altLang="zh-CN" sz="1200" b="1" dirty="0" err="1" smtClean="0">
                <a:solidFill>
                  <a:schemeClr val="tx1">
                    <a:lumMod val="75000"/>
                    <a:lumOff val="25000"/>
                  </a:schemeClr>
                </a:solidFill>
              </a:rPr>
              <a:t>pyenv</a:t>
            </a:r>
            <a:r>
              <a:rPr lang="en-US" altLang="zh-CN" sz="1200" b="1" dirty="0" smtClean="0">
                <a:solidFill>
                  <a:schemeClr val="tx1">
                    <a:lumMod val="75000"/>
                    <a:lumOff val="25000"/>
                  </a:schemeClr>
                </a:solidFill>
              </a:rPr>
              <a:t> versions</a:t>
            </a:r>
            <a:r>
              <a:rPr lang="zh-CN" altLang="en-US" sz="1200" b="1" dirty="0" smtClean="0">
                <a:solidFill>
                  <a:schemeClr val="tx1">
                    <a:lumMod val="75000"/>
                    <a:lumOff val="25000"/>
                  </a:schemeClr>
                </a:solidFill>
              </a:rPr>
              <a:t> </a:t>
            </a:r>
            <a:r>
              <a:rPr lang="zh-CN" altLang="en-US" sz="1200" dirty="0" smtClean="0">
                <a:solidFill>
                  <a:schemeClr val="tx1">
                    <a:lumMod val="75000"/>
                    <a:lumOff val="25000"/>
                  </a:schemeClr>
                </a:solidFill>
              </a:rPr>
              <a:t>可得到如下结果</a:t>
            </a:r>
            <a:endParaRPr lang="en-US" altLang="zh-CN" sz="1200" dirty="0">
              <a:solidFill>
                <a:schemeClr val="tx1">
                  <a:lumMod val="75000"/>
                  <a:lumOff val="25000"/>
                </a:schemeClr>
              </a:solidFill>
            </a:endParaRPr>
          </a:p>
        </p:txBody>
      </p:sp>
      <p:sp>
        <p:nvSpPr>
          <p:cNvPr id="97" name="椭圆 96"/>
          <p:cNvSpPr/>
          <p:nvPr/>
        </p:nvSpPr>
        <p:spPr>
          <a:xfrm>
            <a:off x="1342723" y="2043525"/>
            <a:ext cx="130628" cy="130628"/>
          </a:xfrm>
          <a:prstGeom prst="ellipse">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1342723" y="2655200"/>
            <a:ext cx="130628" cy="130628"/>
          </a:xfrm>
          <a:prstGeom prst="ellipse">
            <a:avLst/>
          </a:pr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1342723" y="3266875"/>
            <a:ext cx="130628" cy="130628"/>
          </a:xfrm>
          <a:prstGeom prst="ellipse">
            <a:avLst/>
          </a:pr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圆角矩形 99"/>
          <p:cNvSpPr/>
          <p:nvPr/>
        </p:nvSpPr>
        <p:spPr>
          <a:xfrm>
            <a:off x="1342723" y="1368685"/>
            <a:ext cx="130628" cy="221194"/>
          </a:xfrm>
          <a:prstGeom prst="roundRect">
            <a:avLst>
              <a:gd name="adj" fmla="val 50000"/>
            </a:avLst>
          </a:pr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96"/>
          <p:cNvSpPr/>
          <p:nvPr/>
        </p:nvSpPr>
        <p:spPr>
          <a:xfrm>
            <a:off x="1335628" y="3812069"/>
            <a:ext cx="130628" cy="130628"/>
          </a:xfrm>
          <a:prstGeom prst="ellipse">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97"/>
          <p:cNvSpPr/>
          <p:nvPr/>
        </p:nvSpPr>
        <p:spPr>
          <a:xfrm>
            <a:off x="1335628" y="4423744"/>
            <a:ext cx="130628" cy="130628"/>
          </a:xfrm>
          <a:prstGeom prst="ellipse">
            <a:avLst/>
          </a:pr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94"/>
          <p:cNvSpPr/>
          <p:nvPr/>
        </p:nvSpPr>
        <p:spPr>
          <a:xfrm>
            <a:off x="1598932" y="3761617"/>
            <a:ext cx="7885310" cy="294824"/>
          </a:xfrm>
          <a:prstGeom prst="rect">
            <a:avLst/>
          </a:prstGeom>
        </p:spPr>
        <p:txBody>
          <a:bodyPr wrap="square">
            <a:spAutoFit/>
          </a:bodyPr>
          <a:lstStyle/>
          <a:p>
            <a:pPr algn="just">
              <a:lnSpc>
                <a:spcPct val="120000"/>
              </a:lnSpc>
            </a:pPr>
            <a:r>
              <a:rPr lang="zh-CN" altLang="en-US" sz="1200" dirty="0">
                <a:solidFill>
                  <a:schemeClr val="tx1">
                    <a:lumMod val="75000"/>
                    <a:lumOff val="25000"/>
                  </a:schemeClr>
                </a:solidFill>
              </a:rPr>
              <a:t>使用 </a:t>
            </a:r>
            <a:r>
              <a:rPr lang="en-US" altLang="zh-CN" sz="1200" dirty="0" err="1">
                <a:solidFill>
                  <a:schemeClr val="tx1">
                    <a:lumMod val="75000"/>
                    <a:lumOff val="25000"/>
                  </a:schemeClr>
                </a:solidFill>
              </a:rPr>
              <a:t>easy_install</a:t>
            </a:r>
            <a:r>
              <a:rPr lang="en-US" altLang="zh-CN" sz="1200" dirty="0">
                <a:solidFill>
                  <a:schemeClr val="tx1">
                    <a:lumMod val="75000"/>
                    <a:lumOff val="25000"/>
                  </a:schemeClr>
                </a:solidFill>
              </a:rPr>
              <a:t> </a:t>
            </a:r>
            <a:r>
              <a:rPr lang="zh-CN" altLang="en-US" sz="1200" dirty="0">
                <a:solidFill>
                  <a:schemeClr val="tx1">
                    <a:lumMod val="75000"/>
                    <a:lumOff val="25000"/>
                  </a:schemeClr>
                </a:solidFill>
              </a:rPr>
              <a:t>安装 </a:t>
            </a:r>
            <a:r>
              <a:rPr lang="en-US" altLang="zh-CN" sz="1200" dirty="0">
                <a:solidFill>
                  <a:schemeClr val="tx1">
                    <a:lumMod val="75000"/>
                    <a:lumOff val="25000"/>
                  </a:schemeClr>
                </a:solidFill>
              </a:rPr>
              <a:t>Pip</a:t>
            </a:r>
            <a:r>
              <a:rPr lang="zh-CN" altLang="en-US" sz="1200" dirty="0">
                <a:solidFill>
                  <a:schemeClr val="tx1">
                    <a:lumMod val="75000"/>
                    <a:lumOff val="25000"/>
                  </a:schemeClr>
                </a:solidFill>
              </a:rPr>
              <a:t>，安装命令：</a:t>
            </a:r>
            <a:r>
              <a:rPr lang="en-US" altLang="zh-CN" sz="1200" b="1" dirty="0" err="1">
                <a:solidFill>
                  <a:schemeClr val="tx1">
                    <a:lumMod val="75000"/>
                    <a:lumOff val="25000"/>
                  </a:schemeClr>
                </a:solidFill>
              </a:rPr>
              <a:t>easy_install</a:t>
            </a:r>
            <a:r>
              <a:rPr lang="en-US" altLang="zh-CN" sz="1200" b="1" dirty="0">
                <a:solidFill>
                  <a:schemeClr val="tx1">
                    <a:lumMod val="75000"/>
                    <a:lumOff val="25000"/>
                  </a:schemeClr>
                </a:solidFill>
              </a:rPr>
              <a:t> pip</a:t>
            </a:r>
          </a:p>
        </p:txBody>
      </p:sp>
      <p:sp>
        <p:nvSpPr>
          <p:cNvPr id="61" name="矩形 94"/>
          <p:cNvSpPr/>
          <p:nvPr/>
        </p:nvSpPr>
        <p:spPr>
          <a:xfrm>
            <a:off x="1598932" y="4331004"/>
            <a:ext cx="7885310" cy="294824"/>
          </a:xfrm>
          <a:prstGeom prst="rect">
            <a:avLst/>
          </a:prstGeom>
        </p:spPr>
        <p:txBody>
          <a:bodyPr wrap="square">
            <a:spAutoFit/>
          </a:bodyPr>
          <a:lstStyle/>
          <a:p>
            <a:pPr algn="just">
              <a:lnSpc>
                <a:spcPct val="120000"/>
              </a:lnSpc>
            </a:pPr>
            <a:r>
              <a:rPr lang="zh-CN" altLang="en-US" sz="1200" dirty="0">
                <a:solidFill>
                  <a:schemeClr val="tx1">
                    <a:lumMod val="75000"/>
                    <a:lumOff val="25000"/>
                  </a:schemeClr>
                </a:solidFill>
              </a:rPr>
              <a:t>安装成功后，使用命令 </a:t>
            </a:r>
            <a:r>
              <a:rPr lang="en-US" altLang="zh-CN" sz="1200" b="1" dirty="0">
                <a:solidFill>
                  <a:schemeClr val="tx1">
                    <a:lumMod val="75000"/>
                    <a:lumOff val="25000"/>
                  </a:schemeClr>
                </a:solidFill>
              </a:rPr>
              <a:t>pip install requests </a:t>
            </a:r>
            <a:r>
              <a:rPr lang="zh-CN" altLang="en-US" sz="1200" dirty="0">
                <a:solidFill>
                  <a:schemeClr val="tx1">
                    <a:lumMod val="75000"/>
                    <a:lumOff val="25000"/>
                  </a:schemeClr>
                </a:solidFill>
              </a:rPr>
              <a:t>安装</a:t>
            </a:r>
            <a:r>
              <a:rPr lang="en-US" altLang="zh-CN" sz="1200" dirty="0">
                <a:solidFill>
                  <a:schemeClr val="tx1">
                    <a:lumMod val="75000"/>
                    <a:lumOff val="25000"/>
                  </a:schemeClr>
                </a:solidFill>
              </a:rPr>
              <a:t>python</a:t>
            </a:r>
            <a:r>
              <a:rPr lang="zh-CN" altLang="en-US" sz="1200" dirty="0">
                <a:solidFill>
                  <a:schemeClr val="tx1">
                    <a:lumMod val="75000"/>
                    <a:lumOff val="25000"/>
                  </a:schemeClr>
                </a:solidFill>
              </a:rPr>
              <a:t>网络模块</a:t>
            </a:r>
            <a:endParaRPr lang="en-US" altLang="zh-CN" sz="1200" dirty="0">
              <a:solidFill>
                <a:schemeClr val="tx1">
                  <a:lumMod val="75000"/>
                  <a:lumOff val="25000"/>
                </a:schemeClr>
              </a:solidFill>
            </a:endParaRPr>
          </a:p>
        </p:txBody>
      </p:sp>
    </p:spTree>
    <p:extLst>
      <p:ext uri="{BB962C8B-B14F-4D97-AF65-F5344CB8AC3E}">
        <p14:creationId xmlns:p14="http://schemas.microsoft.com/office/powerpoint/2010/main" val="200704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50"/>
                                        <p:tgtEl>
                                          <p:spTgt spid="19"/>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19"/>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2.5E-6 1.85185E-6 " pathEditMode="relative" rAng="0" ptsTypes="AA">
                                      <p:cBhvr>
                                        <p:cTn id="11" dur="750" fill="hold"/>
                                        <p:tgtEl>
                                          <p:spTgt spid="19"/>
                                        </p:tgtEl>
                                        <p:attrNameLst>
                                          <p:attrName>ppt_x</p:attrName>
                                          <p:attrName>ppt_y</p:attrName>
                                        </p:attrNameLst>
                                      </p:cBhvr>
                                      <p:rCtr x="-807" y="0"/>
                                    </p:animMotion>
                                  </p:childTnLst>
                                </p:cTn>
                              </p:par>
                              <p:par>
                                <p:cTn id="12" presetID="53" presetClass="entr" presetSubtype="16" fill="hold" grpId="0" nodeType="withEffect">
                                  <p:stCondLst>
                                    <p:cond delay="750"/>
                                  </p:stCondLst>
                                  <p:childTnLst>
                                    <p:set>
                                      <p:cBhvr>
                                        <p:cTn id="13" dur="1" fill="hold">
                                          <p:stCondLst>
                                            <p:cond delay="0"/>
                                          </p:stCondLst>
                                        </p:cTn>
                                        <p:tgtEl>
                                          <p:spTgt spid="100"/>
                                        </p:tgtEl>
                                        <p:attrNameLst>
                                          <p:attrName>style.visibility</p:attrName>
                                        </p:attrNameLst>
                                      </p:cBhvr>
                                      <p:to>
                                        <p:strVal val="visible"/>
                                      </p:to>
                                    </p:set>
                                    <p:anim calcmode="lin" valueType="num">
                                      <p:cBhvr>
                                        <p:cTn id="14" dur="500" fill="hold"/>
                                        <p:tgtEl>
                                          <p:spTgt spid="100"/>
                                        </p:tgtEl>
                                        <p:attrNameLst>
                                          <p:attrName>ppt_w</p:attrName>
                                        </p:attrNameLst>
                                      </p:cBhvr>
                                      <p:tavLst>
                                        <p:tav tm="0">
                                          <p:val>
                                            <p:fltVal val="0"/>
                                          </p:val>
                                        </p:tav>
                                        <p:tav tm="100000">
                                          <p:val>
                                            <p:strVal val="#ppt_w"/>
                                          </p:val>
                                        </p:tav>
                                      </p:tavLst>
                                    </p:anim>
                                    <p:anim calcmode="lin" valueType="num">
                                      <p:cBhvr>
                                        <p:cTn id="15" dur="500" fill="hold"/>
                                        <p:tgtEl>
                                          <p:spTgt spid="100"/>
                                        </p:tgtEl>
                                        <p:attrNameLst>
                                          <p:attrName>ppt_h</p:attrName>
                                        </p:attrNameLst>
                                      </p:cBhvr>
                                      <p:tavLst>
                                        <p:tav tm="0">
                                          <p:val>
                                            <p:fltVal val="0"/>
                                          </p:val>
                                        </p:tav>
                                        <p:tav tm="100000">
                                          <p:val>
                                            <p:strVal val="#ppt_h"/>
                                          </p:val>
                                        </p:tav>
                                      </p:tavLst>
                                    </p:anim>
                                    <p:animEffect transition="in" filter="fade">
                                      <p:cBhvr>
                                        <p:cTn id="16" dur="500"/>
                                        <p:tgtEl>
                                          <p:spTgt spid="100"/>
                                        </p:tgtEl>
                                      </p:cBhvr>
                                    </p:animEffect>
                                  </p:childTnLst>
                                </p:cTn>
                              </p:par>
                              <p:par>
                                <p:cTn id="17" presetID="22" presetClass="entr" presetSubtype="8" fill="hold" grpId="0" nodeType="withEffect">
                                  <p:stCondLst>
                                    <p:cond delay="750"/>
                                  </p:stCondLst>
                                  <p:childTnLst>
                                    <p:set>
                                      <p:cBhvr>
                                        <p:cTn id="18" dur="1" fill="hold">
                                          <p:stCondLst>
                                            <p:cond delay="0"/>
                                          </p:stCondLst>
                                        </p:cTn>
                                        <p:tgtEl>
                                          <p:spTgt spid="92"/>
                                        </p:tgtEl>
                                        <p:attrNameLst>
                                          <p:attrName>style.visibility</p:attrName>
                                        </p:attrNameLst>
                                      </p:cBhvr>
                                      <p:to>
                                        <p:strVal val="visible"/>
                                      </p:to>
                                    </p:set>
                                    <p:animEffect transition="in" filter="wipe(left)">
                                      <p:cBhvr>
                                        <p:cTn id="19" dur="750"/>
                                        <p:tgtEl>
                                          <p:spTgt spid="92"/>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97"/>
                                        </p:tgtEl>
                                        <p:attrNameLst>
                                          <p:attrName>style.visibility</p:attrName>
                                        </p:attrNameLst>
                                      </p:cBhvr>
                                      <p:to>
                                        <p:strVal val="visible"/>
                                      </p:to>
                                    </p:set>
                                    <p:animEffect transition="in" filter="fade">
                                      <p:cBhvr>
                                        <p:cTn id="22" dur="500"/>
                                        <p:tgtEl>
                                          <p:spTgt spid="97"/>
                                        </p:tgtEl>
                                      </p:cBhvr>
                                    </p:animEffect>
                                  </p:childTnLst>
                                </p:cTn>
                              </p:par>
                              <p:par>
                                <p:cTn id="23" presetID="42" presetClass="path" presetSubtype="0" decel="50000" fill="hold" grpId="1" nodeType="withEffect">
                                  <p:stCondLst>
                                    <p:cond delay="1250"/>
                                  </p:stCondLst>
                                  <p:childTnLst>
                                    <p:animMotion origin="layout" path="M -4.79167E-6 2.59259E-6 L -4.79167E-6 -0.09144 " pathEditMode="relative" rAng="0" ptsTypes="AA">
                                      <p:cBhvr>
                                        <p:cTn id="24" dur="1250" spd="-100000" fill="hold"/>
                                        <p:tgtEl>
                                          <p:spTgt spid="97"/>
                                        </p:tgtEl>
                                        <p:attrNameLst>
                                          <p:attrName>ppt_x</p:attrName>
                                          <p:attrName>ppt_y</p:attrName>
                                        </p:attrNameLst>
                                      </p:cBhvr>
                                      <p:rCtr x="0" y="-4583"/>
                                    </p:animMotion>
                                  </p:childTnLst>
                                </p:cTn>
                              </p:par>
                              <p:par>
                                <p:cTn id="25" presetID="10" presetClass="entr" presetSubtype="0" fill="hold" grpId="0" nodeType="withEffect">
                                  <p:stCondLst>
                                    <p:cond delay="1250"/>
                                  </p:stCondLst>
                                  <p:childTnLst>
                                    <p:set>
                                      <p:cBhvr>
                                        <p:cTn id="26" dur="1" fill="hold">
                                          <p:stCondLst>
                                            <p:cond delay="0"/>
                                          </p:stCondLst>
                                        </p:cTn>
                                        <p:tgtEl>
                                          <p:spTgt spid="98"/>
                                        </p:tgtEl>
                                        <p:attrNameLst>
                                          <p:attrName>style.visibility</p:attrName>
                                        </p:attrNameLst>
                                      </p:cBhvr>
                                      <p:to>
                                        <p:strVal val="visible"/>
                                      </p:to>
                                    </p:set>
                                    <p:animEffect transition="in" filter="fade">
                                      <p:cBhvr>
                                        <p:cTn id="27" dur="500"/>
                                        <p:tgtEl>
                                          <p:spTgt spid="98"/>
                                        </p:tgtEl>
                                      </p:cBhvr>
                                    </p:animEffect>
                                  </p:childTnLst>
                                </p:cTn>
                              </p:par>
                              <p:par>
                                <p:cTn id="28" presetID="42" presetClass="path" presetSubtype="0" decel="50000" fill="hold" grpId="1" nodeType="withEffect">
                                  <p:stCondLst>
                                    <p:cond delay="1250"/>
                                  </p:stCondLst>
                                  <p:childTnLst>
                                    <p:animMotion origin="layout" path="M -4.79167E-6 7.40741E-7 L -4.79167E-6 -0.18056 " pathEditMode="relative" rAng="0" ptsTypes="AA">
                                      <p:cBhvr>
                                        <p:cTn id="29" dur="1250" spd="-100000" fill="hold"/>
                                        <p:tgtEl>
                                          <p:spTgt spid="98"/>
                                        </p:tgtEl>
                                        <p:attrNameLst>
                                          <p:attrName>ppt_x</p:attrName>
                                          <p:attrName>ppt_y</p:attrName>
                                        </p:attrNameLst>
                                      </p:cBhvr>
                                      <p:rCtr x="0" y="-9028"/>
                                    </p:animMotion>
                                  </p:childTnLst>
                                </p:cTn>
                              </p:par>
                              <p:par>
                                <p:cTn id="30" presetID="10" presetClass="entr" presetSubtype="0" decel="50000" fill="hold" grpId="0" nodeType="withEffect">
                                  <p:stCondLst>
                                    <p:cond delay="1250"/>
                                  </p:stCondLst>
                                  <p:childTnLst>
                                    <p:set>
                                      <p:cBhvr>
                                        <p:cTn id="31" dur="1" fill="hold">
                                          <p:stCondLst>
                                            <p:cond delay="0"/>
                                          </p:stCondLst>
                                        </p:cTn>
                                        <p:tgtEl>
                                          <p:spTgt spid="99"/>
                                        </p:tgtEl>
                                        <p:attrNameLst>
                                          <p:attrName>style.visibility</p:attrName>
                                        </p:attrNameLst>
                                      </p:cBhvr>
                                      <p:to>
                                        <p:strVal val="visible"/>
                                      </p:to>
                                    </p:set>
                                    <p:animEffect transition="in" filter="fade">
                                      <p:cBhvr>
                                        <p:cTn id="32" dur="500"/>
                                        <p:tgtEl>
                                          <p:spTgt spid="99"/>
                                        </p:tgtEl>
                                      </p:cBhvr>
                                    </p:animEffect>
                                  </p:childTnLst>
                                </p:cTn>
                              </p:par>
                              <p:par>
                                <p:cTn id="33" presetID="42" presetClass="path" presetSubtype="0" decel="50000" fill="hold" grpId="1" nodeType="withEffect">
                                  <p:stCondLst>
                                    <p:cond delay="1250"/>
                                  </p:stCondLst>
                                  <p:childTnLst>
                                    <p:animMotion origin="layout" path="M -4.79167E-6 3.7037E-7 L -4.79167E-6 -0.26875 " pathEditMode="relative" rAng="0" ptsTypes="AA">
                                      <p:cBhvr>
                                        <p:cTn id="34" dur="1250" spd="-100000" fill="hold"/>
                                        <p:tgtEl>
                                          <p:spTgt spid="99"/>
                                        </p:tgtEl>
                                        <p:attrNameLst>
                                          <p:attrName>ppt_x</p:attrName>
                                          <p:attrName>ppt_y</p:attrName>
                                        </p:attrNameLst>
                                      </p:cBhvr>
                                      <p:rCtr x="0" y="-13449"/>
                                    </p:animMotion>
                                  </p:childTnLst>
                                </p:cTn>
                              </p:par>
                              <p:par>
                                <p:cTn id="35" presetID="10" presetClass="entr" presetSubtype="0" fill="hold" grpId="0" nodeType="withEffect">
                                  <p:stCondLst>
                                    <p:cond delay="125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500"/>
                                        <p:tgtEl>
                                          <p:spTgt spid="57"/>
                                        </p:tgtEl>
                                      </p:cBhvr>
                                    </p:animEffect>
                                  </p:childTnLst>
                                </p:cTn>
                              </p:par>
                              <p:par>
                                <p:cTn id="38" presetID="42" presetClass="path" presetSubtype="0" decel="50000" fill="hold" grpId="1" nodeType="withEffect">
                                  <p:stCondLst>
                                    <p:cond delay="1250"/>
                                  </p:stCondLst>
                                  <p:childTnLst>
                                    <p:animMotion origin="layout" path="M 3.75E-6 7.63278E-17 L -3.75E-6 -0.34468 " pathEditMode="relative" rAng="0" ptsTypes="AA">
                                      <p:cBhvr>
                                        <p:cTn id="39" dur="1250" spd="-100000" fill="hold"/>
                                        <p:tgtEl>
                                          <p:spTgt spid="57"/>
                                        </p:tgtEl>
                                        <p:attrNameLst>
                                          <p:attrName>ppt_x</p:attrName>
                                          <p:attrName>ppt_y</p:attrName>
                                        </p:attrNameLst>
                                      </p:cBhvr>
                                      <p:rCtr x="234" y="-17731"/>
                                    </p:animMotion>
                                  </p:childTnLst>
                                </p:cTn>
                              </p:par>
                              <p:par>
                                <p:cTn id="40" presetID="10" presetClass="entr" presetSubtype="0" fill="hold" grpId="0" nodeType="withEffect">
                                  <p:stCondLst>
                                    <p:cond delay="1250"/>
                                  </p:stCondLst>
                                  <p:childTnLst>
                                    <p:set>
                                      <p:cBhvr>
                                        <p:cTn id="41" dur="1" fill="hold">
                                          <p:stCondLst>
                                            <p:cond delay="0"/>
                                          </p:stCondLst>
                                        </p:cTn>
                                        <p:tgtEl>
                                          <p:spTgt spid="58"/>
                                        </p:tgtEl>
                                        <p:attrNameLst>
                                          <p:attrName>style.visibility</p:attrName>
                                        </p:attrNameLst>
                                      </p:cBhvr>
                                      <p:to>
                                        <p:strVal val="visible"/>
                                      </p:to>
                                    </p:set>
                                    <p:animEffect transition="in" filter="fade">
                                      <p:cBhvr>
                                        <p:cTn id="42" dur="500"/>
                                        <p:tgtEl>
                                          <p:spTgt spid="58"/>
                                        </p:tgtEl>
                                      </p:cBhvr>
                                    </p:animEffect>
                                  </p:childTnLst>
                                </p:cTn>
                              </p:par>
                              <p:par>
                                <p:cTn id="43" presetID="42" presetClass="path" presetSubtype="0" decel="50000" fill="hold" grpId="1" nodeType="withEffect">
                                  <p:stCondLst>
                                    <p:cond delay="1250"/>
                                  </p:stCondLst>
                                  <p:childTnLst>
                                    <p:animMotion origin="layout" path="M -2.5E-6 1.11111E-6 L 0.00092 -0.43611 " pathEditMode="relative" rAng="0" ptsTypes="AA">
                                      <p:cBhvr>
                                        <p:cTn id="44" dur="1250" spd="-100000" fill="hold"/>
                                        <p:tgtEl>
                                          <p:spTgt spid="58"/>
                                        </p:tgtEl>
                                        <p:attrNameLst>
                                          <p:attrName>ppt_x</p:attrName>
                                          <p:attrName>ppt_y</p:attrName>
                                        </p:attrNameLst>
                                      </p:cBhvr>
                                      <p:rCtr x="-234" y="-21343"/>
                                    </p:animMotion>
                                  </p:childTnLst>
                                </p:cTn>
                              </p:par>
                            </p:childTnLst>
                          </p:cTn>
                        </p:par>
                        <p:par>
                          <p:cTn id="45" fill="hold">
                            <p:stCondLst>
                              <p:cond delay="2500"/>
                            </p:stCondLst>
                            <p:childTnLst>
                              <p:par>
                                <p:cTn id="46" presetID="10" presetClass="entr" presetSubtype="0" fill="hold" grpId="0" nodeType="afterEffect">
                                  <p:stCondLst>
                                    <p:cond delay="500"/>
                                  </p:stCondLst>
                                  <p:childTnLst>
                                    <p:set>
                                      <p:cBhvr>
                                        <p:cTn id="47" dur="1" fill="hold">
                                          <p:stCondLst>
                                            <p:cond delay="0"/>
                                          </p:stCondLst>
                                        </p:cTn>
                                        <p:tgtEl>
                                          <p:spTgt spid="106"/>
                                        </p:tgtEl>
                                        <p:attrNameLst>
                                          <p:attrName>style.visibility</p:attrName>
                                        </p:attrNameLst>
                                      </p:cBhvr>
                                      <p:to>
                                        <p:strVal val="visible"/>
                                      </p:to>
                                    </p:set>
                                    <p:animEffect transition="in" filter="fade">
                                      <p:cBhvr>
                                        <p:cTn id="48" dur="500"/>
                                        <p:tgtEl>
                                          <p:spTgt spid="106"/>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93"/>
                                        </p:tgtEl>
                                        <p:attrNameLst>
                                          <p:attrName>style.visibility</p:attrName>
                                        </p:attrNameLst>
                                      </p:cBhvr>
                                      <p:to>
                                        <p:strVal val="visible"/>
                                      </p:to>
                                    </p:set>
                                    <p:animEffect transition="in" filter="fade">
                                      <p:cBhvr>
                                        <p:cTn id="51" dur="750"/>
                                        <p:tgtEl>
                                          <p:spTgt spid="93"/>
                                        </p:tgtEl>
                                      </p:cBhvr>
                                    </p:animEffect>
                                  </p:childTnLst>
                                </p:cTn>
                              </p:par>
                              <p:par>
                                <p:cTn id="52" presetID="10" presetClass="entr" presetSubtype="0" fill="hold" grpId="0" nodeType="withEffect">
                                  <p:stCondLst>
                                    <p:cond delay="500"/>
                                  </p:stCondLst>
                                  <p:childTnLst>
                                    <p:set>
                                      <p:cBhvr>
                                        <p:cTn id="53" dur="1" fill="hold">
                                          <p:stCondLst>
                                            <p:cond delay="0"/>
                                          </p:stCondLst>
                                        </p:cTn>
                                        <p:tgtEl>
                                          <p:spTgt spid="94"/>
                                        </p:tgtEl>
                                        <p:attrNameLst>
                                          <p:attrName>style.visibility</p:attrName>
                                        </p:attrNameLst>
                                      </p:cBhvr>
                                      <p:to>
                                        <p:strVal val="visible"/>
                                      </p:to>
                                    </p:set>
                                    <p:animEffect transition="in" filter="fade">
                                      <p:cBhvr>
                                        <p:cTn id="54" dur="750"/>
                                        <p:tgtEl>
                                          <p:spTgt spid="94"/>
                                        </p:tgtEl>
                                      </p:cBhvr>
                                    </p:animEffect>
                                  </p:childTnLst>
                                </p:cTn>
                              </p:par>
                              <p:par>
                                <p:cTn id="55" presetID="10" presetClass="entr" presetSubtype="0" fill="hold" grpId="0" nodeType="withEffect">
                                  <p:stCondLst>
                                    <p:cond delay="500"/>
                                  </p:stCondLst>
                                  <p:childTnLst>
                                    <p:set>
                                      <p:cBhvr>
                                        <p:cTn id="56" dur="1" fill="hold">
                                          <p:stCondLst>
                                            <p:cond delay="0"/>
                                          </p:stCondLst>
                                        </p:cTn>
                                        <p:tgtEl>
                                          <p:spTgt spid="95"/>
                                        </p:tgtEl>
                                        <p:attrNameLst>
                                          <p:attrName>style.visibility</p:attrName>
                                        </p:attrNameLst>
                                      </p:cBhvr>
                                      <p:to>
                                        <p:strVal val="visible"/>
                                      </p:to>
                                    </p:set>
                                    <p:animEffect transition="in" filter="fade">
                                      <p:cBhvr>
                                        <p:cTn id="57" dur="750"/>
                                        <p:tgtEl>
                                          <p:spTgt spid="95"/>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60"/>
                                        </p:tgtEl>
                                        <p:attrNameLst>
                                          <p:attrName>style.visibility</p:attrName>
                                        </p:attrNameLst>
                                      </p:cBhvr>
                                      <p:to>
                                        <p:strVal val="visible"/>
                                      </p:to>
                                    </p:set>
                                    <p:animEffect transition="in" filter="fade">
                                      <p:cBhvr>
                                        <p:cTn id="60" dur="750"/>
                                        <p:tgtEl>
                                          <p:spTgt spid="60"/>
                                        </p:tgtEl>
                                      </p:cBhvr>
                                    </p:animEffect>
                                  </p:childTnLst>
                                </p:cTn>
                              </p:par>
                              <p:par>
                                <p:cTn id="61" presetID="10" presetClass="entr" presetSubtype="0" fill="hold" grpId="0" nodeType="withEffect">
                                  <p:stCondLst>
                                    <p:cond delay="500"/>
                                  </p:stCondLst>
                                  <p:childTnLst>
                                    <p:set>
                                      <p:cBhvr>
                                        <p:cTn id="62" dur="1" fill="hold">
                                          <p:stCondLst>
                                            <p:cond delay="0"/>
                                          </p:stCondLst>
                                        </p:cTn>
                                        <p:tgtEl>
                                          <p:spTgt spid="61"/>
                                        </p:tgtEl>
                                        <p:attrNameLst>
                                          <p:attrName>style.visibility</p:attrName>
                                        </p:attrNameLst>
                                      </p:cBhvr>
                                      <p:to>
                                        <p:strVal val="visible"/>
                                      </p:to>
                                    </p:set>
                                    <p:animEffect transition="in" filter="fade">
                                      <p:cBhvr>
                                        <p:cTn id="63" dur="75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19" grpId="2"/>
      <p:bldP spid="92" grpId="0"/>
      <p:bldP spid="93" grpId="0"/>
      <p:bldP spid="94" grpId="0"/>
      <p:bldP spid="95" grpId="0"/>
      <p:bldP spid="97" grpId="0" animBg="1"/>
      <p:bldP spid="97" grpId="1" animBg="1"/>
      <p:bldP spid="98" grpId="0" animBg="1"/>
      <p:bldP spid="98" grpId="1" animBg="1"/>
      <p:bldP spid="99" grpId="0" animBg="1"/>
      <p:bldP spid="99" grpId="1" animBg="1"/>
      <p:bldP spid="100" grpId="0" animBg="1"/>
      <p:bldP spid="106" grpId="0" animBg="1"/>
      <p:bldP spid="57" grpId="0" animBg="1"/>
      <p:bldP spid="57" grpId="1" animBg="1"/>
      <p:bldP spid="58" grpId="0" animBg="1"/>
      <p:bldP spid="58" grpId="1" animBg="1"/>
      <p:bldP spid="60" grpId="0"/>
      <p:bldP spid="6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组合 108"/>
          <p:cNvGrpSpPr/>
          <p:nvPr/>
        </p:nvGrpSpPr>
        <p:grpSpPr>
          <a:xfrm>
            <a:off x="1471477" y="1746880"/>
            <a:ext cx="2448000" cy="3364010"/>
            <a:chOff x="3384388" y="-1243695"/>
            <a:chExt cx="2448000" cy="3364010"/>
          </a:xfrm>
        </p:grpSpPr>
        <p:sp>
          <p:nvSpPr>
            <p:cNvPr id="110" name="圆角矩形 109"/>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 name="组合 111"/>
            <p:cNvGrpSpPr/>
            <p:nvPr/>
          </p:nvGrpSpPr>
          <p:grpSpPr>
            <a:xfrm>
              <a:off x="4156571" y="1413779"/>
              <a:ext cx="721176" cy="706536"/>
              <a:chOff x="3161408" y="4408176"/>
              <a:chExt cx="721176" cy="706536"/>
            </a:xfrm>
          </p:grpSpPr>
          <p:sp>
            <p:nvSpPr>
              <p:cNvPr id="118" name="任意多边形 117"/>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任意多边形 118"/>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任意多边形 119"/>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p:cNvGrpSpPr/>
            <p:nvPr/>
          </p:nvGrpSpPr>
          <p:grpSpPr>
            <a:xfrm flipH="1" flipV="1">
              <a:off x="4336829" y="-1243695"/>
              <a:ext cx="721176" cy="706536"/>
              <a:chOff x="3161408" y="4408176"/>
              <a:chExt cx="721176" cy="706536"/>
            </a:xfrm>
          </p:grpSpPr>
          <p:sp>
            <p:nvSpPr>
              <p:cNvPr id="114" name="任意多边形 11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任意多边形 11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任意多边形 11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任意多边形 11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1" name="文本框 70"/>
          <p:cNvSpPr txBox="1"/>
          <p:nvPr/>
        </p:nvSpPr>
        <p:spPr>
          <a:xfrm>
            <a:off x="4696764" y="2916308"/>
            <a:ext cx="5104399" cy="461665"/>
          </a:xfrm>
          <a:prstGeom prst="rect">
            <a:avLst/>
          </a:prstGeom>
          <a:noFill/>
        </p:spPr>
        <p:txBody>
          <a:bodyPr wrap="square" rtlCol="0">
            <a:spAutoFit/>
          </a:bodyPr>
          <a:lstStyle/>
          <a:p>
            <a:r>
              <a:rPr lang="zh-CN" altLang="en-US" sz="2400" dirty="0" smtClean="0">
                <a:solidFill>
                  <a:prstClr val="black">
                    <a:lumMod val="75000"/>
                    <a:lumOff val="25000"/>
                  </a:prstClr>
                </a:solidFill>
                <a:latin typeface="+mj-ea"/>
                <a:ea typeface="+mj-ea"/>
              </a:rPr>
              <a:t>自动化测试</a:t>
            </a:r>
            <a:r>
              <a:rPr lang="en-US" altLang="zh-CN" sz="2400" dirty="0" smtClean="0">
                <a:solidFill>
                  <a:prstClr val="black">
                    <a:lumMod val="75000"/>
                    <a:lumOff val="25000"/>
                  </a:prstClr>
                </a:solidFill>
                <a:latin typeface="+mj-ea"/>
                <a:ea typeface="+mj-ea"/>
              </a:rPr>
              <a:t>&amp;</a:t>
            </a:r>
            <a:r>
              <a:rPr lang="zh-CN" altLang="en-US" sz="2400" dirty="0" smtClean="0">
                <a:solidFill>
                  <a:prstClr val="black">
                    <a:lumMod val="75000"/>
                    <a:lumOff val="25000"/>
                  </a:prstClr>
                </a:solidFill>
                <a:latin typeface="+mj-ea"/>
                <a:ea typeface="+mj-ea"/>
              </a:rPr>
              <a:t>简单的并发测试</a:t>
            </a:r>
            <a:endParaRPr lang="en-US" altLang="zh-CN" sz="2400" dirty="0">
              <a:solidFill>
                <a:prstClr val="black">
                  <a:lumMod val="75000"/>
                  <a:lumOff val="25000"/>
                </a:prstClr>
              </a:solidFill>
              <a:latin typeface="+mj-ea"/>
              <a:ea typeface="+mj-ea"/>
            </a:endParaRPr>
          </a:p>
        </p:txBody>
      </p:sp>
      <p:sp>
        <p:nvSpPr>
          <p:cNvPr id="72" name="矩形 71"/>
          <p:cNvSpPr/>
          <p:nvPr/>
        </p:nvSpPr>
        <p:spPr>
          <a:xfrm>
            <a:off x="4696764" y="3488450"/>
            <a:ext cx="6172427" cy="295145"/>
          </a:xfrm>
          <a:prstGeom prst="rect">
            <a:avLst/>
          </a:prstGeom>
        </p:spPr>
        <p:txBody>
          <a:bodyPr wrap="square">
            <a:spAutoFit/>
          </a:bodyPr>
          <a:lstStyle/>
          <a:p>
            <a:pPr>
              <a:lnSpc>
                <a:spcPct val="120000"/>
              </a:lnSpc>
            </a:pPr>
            <a:r>
              <a:rPr lang="zh-CN" altLang="en-US" sz="1200" dirty="0" smtClean="0">
                <a:solidFill>
                  <a:prstClr val="black">
                    <a:lumMod val="75000"/>
                    <a:lumOff val="25000"/>
                    <a:alpha val="90000"/>
                  </a:prstClr>
                </a:solidFill>
                <a:latin typeface="+mn-ea"/>
              </a:rPr>
              <a:t>接口分析、用例设计、 代码编写、结果分析</a:t>
            </a:r>
            <a:endParaRPr lang="en-US" altLang="zh-CN" sz="1200" dirty="0">
              <a:solidFill>
                <a:prstClr val="black">
                  <a:lumMod val="75000"/>
                  <a:lumOff val="25000"/>
                  <a:alpha val="90000"/>
                </a:prstClr>
              </a:solidFill>
              <a:latin typeface="+mn-ea"/>
            </a:endParaRPr>
          </a:p>
        </p:txBody>
      </p:sp>
      <p:cxnSp>
        <p:nvCxnSpPr>
          <p:cNvPr id="74" name="直接连接符 73"/>
          <p:cNvCxnSpPr/>
          <p:nvPr/>
        </p:nvCxnSpPr>
        <p:spPr>
          <a:xfrm>
            <a:off x="4786569" y="3428816"/>
            <a:ext cx="5940000" cy="0"/>
          </a:xfrm>
          <a:prstGeom prst="line">
            <a:avLst/>
          </a:prstGeom>
          <a:noFill/>
          <a:ln w="12700" cap="flat" cmpd="sng" algn="ctr">
            <a:solidFill>
              <a:sysClr val="window" lastClr="FFFFFF">
                <a:lumMod val="75000"/>
              </a:sysClr>
            </a:solidFill>
            <a:prstDash val="solid"/>
            <a:miter lim="800000"/>
          </a:ln>
          <a:effectLst/>
        </p:spPr>
      </p:cxnSp>
      <p:sp>
        <p:nvSpPr>
          <p:cNvPr id="75" name="等腰三角形 74"/>
          <p:cNvSpPr/>
          <p:nvPr/>
        </p:nvSpPr>
        <p:spPr>
          <a:xfrm>
            <a:off x="9677260" y="3300412"/>
            <a:ext cx="498226" cy="126581"/>
          </a:xfrm>
          <a:prstGeom prst="triangle">
            <a:avLst/>
          </a:prstGeom>
          <a:solidFill>
            <a:srgbClr val="4384F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6" name="等腰三角形 75"/>
          <p:cNvSpPr/>
          <p:nvPr/>
        </p:nvSpPr>
        <p:spPr>
          <a:xfrm>
            <a:off x="9877531" y="3210993"/>
            <a:ext cx="498226" cy="216000"/>
          </a:xfrm>
          <a:prstGeom prst="triangle">
            <a:avLst/>
          </a:prstGeom>
          <a:solidFill>
            <a:srgbClr val="E9423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7" name="等腰三角形 76"/>
          <p:cNvSpPr/>
          <p:nvPr/>
        </p:nvSpPr>
        <p:spPr>
          <a:xfrm>
            <a:off x="10237674" y="3365286"/>
            <a:ext cx="498226" cy="61706"/>
          </a:xfrm>
          <a:prstGeom prst="triangle">
            <a:avLst/>
          </a:prstGeom>
          <a:solidFill>
            <a:srgbClr val="33A95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78" name="等腰三角形 77"/>
          <p:cNvSpPr/>
          <p:nvPr/>
        </p:nvSpPr>
        <p:spPr>
          <a:xfrm>
            <a:off x="10026709" y="3321696"/>
            <a:ext cx="498226" cy="105297"/>
          </a:xfrm>
          <a:prstGeom prst="triangle">
            <a:avLst/>
          </a:prstGeom>
          <a:solidFill>
            <a:srgbClr val="FBBD0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华文细黑"/>
              <a:ea typeface="华文细黑"/>
            </a:endParaRPr>
          </a:p>
        </p:txBody>
      </p:sp>
      <p:sp>
        <p:nvSpPr>
          <p:cNvPr id="69" name="文本框 68"/>
          <p:cNvSpPr txBox="1"/>
          <p:nvPr/>
        </p:nvSpPr>
        <p:spPr>
          <a:xfrm>
            <a:off x="1473167" y="2767313"/>
            <a:ext cx="2444620" cy="1200329"/>
          </a:xfrm>
          <a:prstGeom prst="rect">
            <a:avLst/>
          </a:prstGeom>
          <a:noFill/>
        </p:spPr>
        <p:txBody>
          <a:bodyPr wrap="square" rtlCol="0">
            <a:spAutoFit/>
          </a:bodyPr>
          <a:lstStyle/>
          <a:p>
            <a:pPr algn="ctr"/>
            <a:r>
              <a:rPr lang="en-US" altLang="zh-CN" sz="7200" dirty="0">
                <a:solidFill>
                  <a:prstClr val="black">
                    <a:lumMod val="65000"/>
                    <a:lumOff val="35000"/>
                  </a:prstClr>
                </a:solidFill>
                <a:latin typeface="Impact" panose="020B0806030902050204" pitchFamily="34" charset="0"/>
                <a:ea typeface="华文细黑"/>
              </a:rPr>
              <a:t>03</a:t>
            </a:r>
            <a:endParaRPr lang="zh-CN" altLang="en-US" sz="7200" dirty="0">
              <a:solidFill>
                <a:prstClr val="black">
                  <a:lumMod val="65000"/>
                  <a:lumOff val="35000"/>
                </a:prstClr>
              </a:solidFill>
              <a:latin typeface="Impact" panose="020B0806030902050204" pitchFamily="34" charset="0"/>
              <a:ea typeface="华文细黑"/>
            </a:endParaRPr>
          </a:p>
        </p:txBody>
      </p:sp>
      <p:sp>
        <p:nvSpPr>
          <p:cNvPr id="70" name="文本框 69"/>
          <p:cNvSpPr txBox="1"/>
          <p:nvPr/>
        </p:nvSpPr>
        <p:spPr>
          <a:xfrm>
            <a:off x="1953693" y="3783307"/>
            <a:ext cx="1483567" cy="307777"/>
          </a:xfrm>
          <a:prstGeom prst="rect">
            <a:avLst/>
          </a:prstGeom>
          <a:noFill/>
        </p:spPr>
        <p:txBody>
          <a:bodyPr wrap="square" rtlCol="0">
            <a:spAutoFit/>
          </a:bodyPr>
          <a:lstStyle/>
          <a:p>
            <a:pPr algn="ctr"/>
            <a:r>
              <a:rPr lang="en-US" altLang="zh-CN" sz="1400" dirty="0">
                <a:solidFill>
                  <a:prstClr val="white">
                    <a:lumMod val="50000"/>
                  </a:prstClr>
                </a:solidFill>
                <a:latin typeface="华文细黑"/>
                <a:ea typeface="华文细黑"/>
              </a:rPr>
              <a:t>Part Three</a:t>
            </a:r>
            <a:endParaRPr lang="zh-CN" altLang="en-US" sz="1400" dirty="0">
              <a:solidFill>
                <a:prstClr val="white">
                  <a:lumMod val="50000"/>
                </a:prstClr>
              </a:solidFill>
              <a:latin typeface="华文细黑"/>
              <a:ea typeface="华文细黑"/>
            </a:endParaRPr>
          </a:p>
        </p:txBody>
      </p:sp>
      <p:sp>
        <p:nvSpPr>
          <p:cNvPr id="24" name="矩形 23"/>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44187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750"/>
                                        <p:tgtEl>
                                          <p:spTgt spid="109"/>
                                        </p:tgtEl>
                                      </p:cBhvr>
                                    </p:animEffect>
                                  </p:childTnLst>
                                </p:cTn>
                              </p:par>
                              <p:par>
                                <p:cTn id="8" presetID="63" presetClass="path" presetSubtype="0" decel="50000" fill="hold" nodeType="withEffect">
                                  <p:stCondLst>
                                    <p:cond delay="0"/>
                                  </p:stCondLst>
                                  <p:childTnLst>
                                    <p:animMotion origin="layout" path="M 0.01524 1.48148E-6 L -0.10885 1.48148E-6 " pathEditMode="relative" rAng="0" ptsTypes="AA">
                                      <p:cBhvr>
                                        <p:cTn id="9" dur="750" spd="-100000" fill="hold"/>
                                        <p:tgtEl>
                                          <p:spTgt spid="109"/>
                                        </p:tgtEl>
                                        <p:attrNameLst>
                                          <p:attrName>ppt_x</p:attrName>
                                          <p:attrName>ppt_y</p:attrName>
                                        </p:attrNameLst>
                                      </p:cBhvr>
                                      <p:rCtr x="-6211" y="0"/>
                                    </p:animMotion>
                                  </p:childTnLst>
                                </p:cTn>
                              </p:par>
                              <p:par>
                                <p:cTn id="10" presetID="35" presetClass="path" presetSubtype="0" accel="50000" decel="50000" fill="hold" nodeType="withEffect">
                                  <p:stCondLst>
                                    <p:cond delay="750"/>
                                  </p:stCondLst>
                                  <p:childTnLst>
                                    <p:animMotion origin="layout" path="M 0.01602 1.48148E-6 L -3.75E-6 1.48148E-6 " pathEditMode="relative" rAng="0" ptsTypes="AA">
                                      <p:cBhvr>
                                        <p:cTn id="11" dur="750" fill="hold"/>
                                        <p:tgtEl>
                                          <p:spTgt spid="109"/>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69"/>
                                        </p:tgtEl>
                                        <p:attrNameLst>
                                          <p:attrName>style.visibility</p:attrName>
                                        </p:attrNameLst>
                                      </p:cBhvr>
                                      <p:to>
                                        <p:strVal val="visible"/>
                                      </p:to>
                                    </p:set>
                                    <p:animEffect transition="in" filter="fade">
                                      <p:cBhvr>
                                        <p:cTn id="14" dur="750"/>
                                        <p:tgtEl>
                                          <p:spTgt spid="69"/>
                                        </p:tgtEl>
                                      </p:cBhvr>
                                    </p:animEffect>
                                  </p:childTnLst>
                                </p:cTn>
                              </p:par>
                              <p:par>
                                <p:cTn id="15" presetID="35" presetClass="path" presetSubtype="0" accel="50000" decel="50000" fill="hold" grpId="1" nodeType="withEffect">
                                  <p:stCondLst>
                                    <p:cond delay="750"/>
                                  </p:stCondLst>
                                  <p:childTnLst>
                                    <p:animMotion origin="layout" path="M 0.01602 -2.22222E-6 L -3.75E-6 -2.22222E-6 " pathEditMode="relative" rAng="0" ptsTypes="AA">
                                      <p:cBhvr>
                                        <p:cTn id="16" dur="750" fill="hold"/>
                                        <p:tgtEl>
                                          <p:spTgt spid="69"/>
                                        </p:tgtEl>
                                        <p:attrNameLst>
                                          <p:attrName>ppt_x</p:attrName>
                                          <p:attrName>ppt_y</p:attrName>
                                        </p:attrNameLst>
                                      </p:cBhvr>
                                      <p:rCtr x="-807" y="0"/>
                                    </p:animMotion>
                                  </p:childTnLst>
                                </p:cTn>
                              </p:par>
                              <p:par>
                                <p:cTn id="17" presetID="22" presetClass="entr" presetSubtype="2" fill="hold" grpId="0" nodeType="withEffect">
                                  <p:stCondLst>
                                    <p:cond delay="750"/>
                                  </p:stCondLst>
                                  <p:childTnLst>
                                    <p:set>
                                      <p:cBhvr>
                                        <p:cTn id="18" dur="1" fill="hold">
                                          <p:stCondLst>
                                            <p:cond delay="0"/>
                                          </p:stCondLst>
                                        </p:cTn>
                                        <p:tgtEl>
                                          <p:spTgt spid="70"/>
                                        </p:tgtEl>
                                        <p:attrNameLst>
                                          <p:attrName>style.visibility</p:attrName>
                                        </p:attrNameLst>
                                      </p:cBhvr>
                                      <p:to>
                                        <p:strVal val="visible"/>
                                      </p:to>
                                    </p:set>
                                    <p:animEffect transition="in" filter="wipe(right)">
                                      <p:cBhvr>
                                        <p:cTn id="19" dur="1250"/>
                                        <p:tgtEl>
                                          <p:spTgt spid="70"/>
                                        </p:tgtEl>
                                      </p:cBhvr>
                                    </p:animEffect>
                                  </p:childTnLst>
                                </p:cTn>
                              </p:par>
                              <p:par>
                                <p:cTn id="20" presetID="22" presetClass="entr" presetSubtype="8" fill="hold" grpId="0" nodeType="withEffect">
                                  <p:stCondLst>
                                    <p:cond delay="1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750"/>
                                        <p:tgtEl>
                                          <p:spTgt spid="71"/>
                                        </p:tgtEl>
                                      </p:cBhvr>
                                    </p:animEffect>
                                  </p:childTnLst>
                                </p:cTn>
                              </p:par>
                              <p:par>
                                <p:cTn id="23" presetID="22" presetClass="entr" presetSubtype="8" fill="hold" nodeType="withEffect">
                                  <p:stCondLst>
                                    <p:cond delay="1250"/>
                                  </p:stCondLst>
                                  <p:childTnLst>
                                    <p:set>
                                      <p:cBhvr>
                                        <p:cTn id="24" dur="1" fill="hold">
                                          <p:stCondLst>
                                            <p:cond delay="0"/>
                                          </p:stCondLst>
                                        </p:cTn>
                                        <p:tgtEl>
                                          <p:spTgt spid="74"/>
                                        </p:tgtEl>
                                        <p:attrNameLst>
                                          <p:attrName>style.visibility</p:attrName>
                                        </p:attrNameLst>
                                      </p:cBhvr>
                                      <p:to>
                                        <p:strVal val="visible"/>
                                      </p:to>
                                    </p:set>
                                    <p:animEffect transition="in" filter="wipe(left)">
                                      <p:cBhvr>
                                        <p:cTn id="25" dur="1250"/>
                                        <p:tgtEl>
                                          <p:spTgt spid="74"/>
                                        </p:tgtEl>
                                      </p:cBhvr>
                                    </p:animEffect>
                                  </p:childTnLst>
                                </p:cTn>
                              </p:par>
                              <p:par>
                                <p:cTn id="26" presetID="22" presetClass="entr" presetSubtype="8" fill="hold" grpId="0" nodeType="withEffect">
                                  <p:stCondLst>
                                    <p:cond delay="1250"/>
                                  </p:stCondLst>
                                  <p:childTnLst>
                                    <p:set>
                                      <p:cBhvr>
                                        <p:cTn id="27" dur="1" fill="hold">
                                          <p:stCondLst>
                                            <p:cond delay="0"/>
                                          </p:stCondLst>
                                        </p:cTn>
                                        <p:tgtEl>
                                          <p:spTgt spid="72"/>
                                        </p:tgtEl>
                                        <p:attrNameLst>
                                          <p:attrName>style.visibility</p:attrName>
                                        </p:attrNameLst>
                                      </p:cBhvr>
                                      <p:to>
                                        <p:strVal val="visible"/>
                                      </p:to>
                                    </p:set>
                                    <p:animEffect transition="in" filter="wipe(left)">
                                      <p:cBhvr>
                                        <p:cTn id="28" dur="1250"/>
                                        <p:tgtEl>
                                          <p:spTgt spid="72"/>
                                        </p:tgtEl>
                                      </p:cBhvr>
                                    </p:animEffect>
                                  </p:childTnLst>
                                </p:cTn>
                              </p:par>
                              <p:par>
                                <p:cTn id="29" presetID="17" presetClass="entr" presetSubtype="4" fill="hold" grpId="0" nodeType="withEffect">
                                  <p:stCondLst>
                                    <p:cond delay="1750"/>
                                  </p:stCondLst>
                                  <p:childTnLst>
                                    <p:set>
                                      <p:cBhvr>
                                        <p:cTn id="30" dur="1" fill="hold">
                                          <p:stCondLst>
                                            <p:cond delay="0"/>
                                          </p:stCondLst>
                                        </p:cTn>
                                        <p:tgtEl>
                                          <p:spTgt spid="75"/>
                                        </p:tgtEl>
                                        <p:attrNameLst>
                                          <p:attrName>style.visibility</p:attrName>
                                        </p:attrNameLst>
                                      </p:cBhvr>
                                      <p:to>
                                        <p:strVal val="visible"/>
                                      </p:to>
                                    </p:set>
                                    <p:anim calcmode="lin" valueType="num">
                                      <p:cBhvr>
                                        <p:cTn id="31" dur="1000" fill="hold"/>
                                        <p:tgtEl>
                                          <p:spTgt spid="75"/>
                                        </p:tgtEl>
                                        <p:attrNameLst>
                                          <p:attrName>ppt_x</p:attrName>
                                        </p:attrNameLst>
                                      </p:cBhvr>
                                      <p:tavLst>
                                        <p:tav tm="0">
                                          <p:val>
                                            <p:strVal val="#ppt_x"/>
                                          </p:val>
                                        </p:tav>
                                        <p:tav tm="100000">
                                          <p:val>
                                            <p:strVal val="#ppt_x"/>
                                          </p:val>
                                        </p:tav>
                                      </p:tavLst>
                                    </p:anim>
                                    <p:anim calcmode="lin" valueType="num">
                                      <p:cBhvr>
                                        <p:cTn id="32" dur="1000" fill="hold"/>
                                        <p:tgtEl>
                                          <p:spTgt spid="75"/>
                                        </p:tgtEl>
                                        <p:attrNameLst>
                                          <p:attrName>ppt_y</p:attrName>
                                        </p:attrNameLst>
                                      </p:cBhvr>
                                      <p:tavLst>
                                        <p:tav tm="0">
                                          <p:val>
                                            <p:strVal val="#ppt_y+#ppt_h/2"/>
                                          </p:val>
                                        </p:tav>
                                        <p:tav tm="100000">
                                          <p:val>
                                            <p:strVal val="#ppt_y"/>
                                          </p:val>
                                        </p:tav>
                                      </p:tavLst>
                                    </p:anim>
                                    <p:anim calcmode="lin" valueType="num">
                                      <p:cBhvr>
                                        <p:cTn id="33" dur="1000" fill="hold"/>
                                        <p:tgtEl>
                                          <p:spTgt spid="75"/>
                                        </p:tgtEl>
                                        <p:attrNameLst>
                                          <p:attrName>ppt_w</p:attrName>
                                        </p:attrNameLst>
                                      </p:cBhvr>
                                      <p:tavLst>
                                        <p:tav tm="0">
                                          <p:val>
                                            <p:strVal val="#ppt_w"/>
                                          </p:val>
                                        </p:tav>
                                        <p:tav tm="100000">
                                          <p:val>
                                            <p:strVal val="#ppt_w"/>
                                          </p:val>
                                        </p:tav>
                                      </p:tavLst>
                                    </p:anim>
                                    <p:anim calcmode="lin" valueType="num">
                                      <p:cBhvr>
                                        <p:cTn id="34" dur="1000" fill="hold"/>
                                        <p:tgtEl>
                                          <p:spTgt spid="75"/>
                                        </p:tgtEl>
                                        <p:attrNameLst>
                                          <p:attrName>ppt_h</p:attrName>
                                        </p:attrNameLst>
                                      </p:cBhvr>
                                      <p:tavLst>
                                        <p:tav tm="0">
                                          <p:val>
                                            <p:fltVal val="0"/>
                                          </p:val>
                                        </p:tav>
                                        <p:tav tm="100000">
                                          <p:val>
                                            <p:strVal val="#ppt_h"/>
                                          </p:val>
                                        </p:tav>
                                      </p:tavLst>
                                    </p:anim>
                                  </p:childTnLst>
                                </p:cTn>
                              </p:par>
                              <p:par>
                                <p:cTn id="35" presetID="17" presetClass="entr" presetSubtype="4" fill="hold" grpId="0" nodeType="withEffect">
                                  <p:stCondLst>
                                    <p:cond delay="1850"/>
                                  </p:stCondLst>
                                  <p:childTnLst>
                                    <p:set>
                                      <p:cBhvr>
                                        <p:cTn id="36" dur="1" fill="hold">
                                          <p:stCondLst>
                                            <p:cond delay="0"/>
                                          </p:stCondLst>
                                        </p:cTn>
                                        <p:tgtEl>
                                          <p:spTgt spid="76"/>
                                        </p:tgtEl>
                                        <p:attrNameLst>
                                          <p:attrName>style.visibility</p:attrName>
                                        </p:attrNameLst>
                                      </p:cBhvr>
                                      <p:to>
                                        <p:strVal val="visible"/>
                                      </p:to>
                                    </p:set>
                                    <p:anim calcmode="lin" valueType="num">
                                      <p:cBhvr>
                                        <p:cTn id="37" dur="1000" fill="hold"/>
                                        <p:tgtEl>
                                          <p:spTgt spid="76"/>
                                        </p:tgtEl>
                                        <p:attrNameLst>
                                          <p:attrName>ppt_x</p:attrName>
                                        </p:attrNameLst>
                                      </p:cBhvr>
                                      <p:tavLst>
                                        <p:tav tm="0">
                                          <p:val>
                                            <p:strVal val="#ppt_x"/>
                                          </p:val>
                                        </p:tav>
                                        <p:tav tm="100000">
                                          <p:val>
                                            <p:strVal val="#ppt_x"/>
                                          </p:val>
                                        </p:tav>
                                      </p:tavLst>
                                    </p:anim>
                                    <p:anim calcmode="lin" valueType="num">
                                      <p:cBhvr>
                                        <p:cTn id="38" dur="1000" fill="hold"/>
                                        <p:tgtEl>
                                          <p:spTgt spid="76"/>
                                        </p:tgtEl>
                                        <p:attrNameLst>
                                          <p:attrName>ppt_y</p:attrName>
                                        </p:attrNameLst>
                                      </p:cBhvr>
                                      <p:tavLst>
                                        <p:tav tm="0">
                                          <p:val>
                                            <p:strVal val="#ppt_y+#ppt_h/2"/>
                                          </p:val>
                                        </p:tav>
                                        <p:tav tm="100000">
                                          <p:val>
                                            <p:strVal val="#ppt_y"/>
                                          </p:val>
                                        </p:tav>
                                      </p:tavLst>
                                    </p:anim>
                                    <p:anim calcmode="lin" valueType="num">
                                      <p:cBhvr>
                                        <p:cTn id="39" dur="1000" fill="hold"/>
                                        <p:tgtEl>
                                          <p:spTgt spid="76"/>
                                        </p:tgtEl>
                                        <p:attrNameLst>
                                          <p:attrName>ppt_w</p:attrName>
                                        </p:attrNameLst>
                                      </p:cBhvr>
                                      <p:tavLst>
                                        <p:tav tm="0">
                                          <p:val>
                                            <p:strVal val="#ppt_w"/>
                                          </p:val>
                                        </p:tav>
                                        <p:tav tm="100000">
                                          <p:val>
                                            <p:strVal val="#ppt_w"/>
                                          </p:val>
                                        </p:tav>
                                      </p:tavLst>
                                    </p:anim>
                                    <p:anim calcmode="lin" valueType="num">
                                      <p:cBhvr>
                                        <p:cTn id="40" dur="1000" fill="hold"/>
                                        <p:tgtEl>
                                          <p:spTgt spid="76"/>
                                        </p:tgtEl>
                                        <p:attrNameLst>
                                          <p:attrName>ppt_h</p:attrName>
                                        </p:attrNameLst>
                                      </p:cBhvr>
                                      <p:tavLst>
                                        <p:tav tm="0">
                                          <p:val>
                                            <p:fltVal val="0"/>
                                          </p:val>
                                        </p:tav>
                                        <p:tav tm="100000">
                                          <p:val>
                                            <p:strVal val="#ppt_h"/>
                                          </p:val>
                                        </p:tav>
                                      </p:tavLst>
                                    </p:anim>
                                  </p:childTnLst>
                                </p:cTn>
                              </p:par>
                              <p:par>
                                <p:cTn id="41" presetID="17" presetClass="entr" presetSubtype="4" fill="hold" grpId="0" nodeType="withEffect">
                                  <p:stCondLst>
                                    <p:cond delay="2000"/>
                                  </p:stCondLst>
                                  <p:childTnLst>
                                    <p:set>
                                      <p:cBhvr>
                                        <p:cTn id="42" dur="1" fill="hold">
                                          <p:stCondLst>
                                            <p:cond delay="0"/>
                                          </p:stCondLst>
                                        </p:cTn>
                                        <p:tgtEl>
                                          <p:spTgt spid="77"/>
                                        </p:tgtEl>
                                        <p:attrNameLst>
                                          <p:attrName>style.visibility</p:attrName>
                                        </p:attrNameLst>
                                      </p:cBhvr>
                                      <p:to>
                                        <p:strVal val="visible"/>
                                      </p:to>
                                    </p:set>
                                    <p:anim calcmode="lin" valueType="num">
                                      <p:cBhvr>
                                        <p:cTn id="43" dur="1000" fill="hold"/>
                                        <p:tgtEl>
                                          <p:spTgt spid="77"/>
                                        </p:tgtEl>
                                        <p:attrNameLst>
                                          <p:attrName>ppt_x</p:attrName>
                                        </p:attrNameLst>
                                      </p:cBhvr>
                                      <p:tavLst>
                                        <p:tav tm="0">
                                          <p:val>
                                            <p:strVal val="#ppt_x"/>
                                          </p:val>
                                        </p:tav>
                                        <p:tav tm="100000">
                                          <p:val>
                                            <p:strVal val="#ppt_x"/>
                                          </p:val>
                                        </p:tav>
                                      </p:tavLst>
                                    </p:anim>
                                    <p:anim calcmode="lin" valueType="num">
                                      <p:cBhvr>
                                        <p:cTn id="44" dur="1000" fill="hold"/>
                                        <p:tgtEl>
                                          <p:spTgt spid="77"/>
                                        </p:tgtEl>
                                        <p:attrNameLst>
                                          <p:attrName>ppt_y</p:attrName>
                                        </p:attrNameLst>
                                      </p:cBhvr>
                                      <p:tavLst>
                                        <p:tav tm="0">
                                          <p:val>
                                            <p:strVal val="#ppt_y+#ppt_h/2"/>
                                          </p:val>
                                        </p:tav>
                                        <p:tav tm="100000">
                                          <p:val>
                                            <p:strVal val="#ppt_y"/>
                                          </p:val>
                                        </p:tav>
                                      </p:tavLst>
                                    </p:anim>
                                    <p:anim calcmode="lin" valueType="num">
                                      <p:cBhvr>
                                        <p:cTn id="45" dur="1000" fill="hold"/>
                                        <p:tgtEl>
                                          <p:spTgt spid="77"/>
                                        </p:tgtEl>
                                        <p:attrNameLst>
                                          <p:attrName>ppt_w</p:attrName>
                                        </p:attrNameLst>
                                      </p:cBhvr>
                                      <p:tavLst>
                                        <p:tav tm="0">
                                          <p:val>
                                            <p:strVal val="#ppt_w"/>
                                          </p:val>
                                        </p:tav>
                                        <p:tav tm="100000">
                                          <p:val>
                                            <p:strVal val="#ppt_w"/>
                                          </p:val>
                                        </p:tav>
                                      </p:tavLst>
                                    </p:anim>
                                    <p:anim calcmode="lin" valueType="num">
                                      <p:cBhvr>
                                        <p:cTn id="46" dur="1000" fill="hold"/>
                                        <p:tgtEl>
                                          <p:spTgt spid="77"/>
                                        </p:tgtEl>
                                        <p:attrNameLst>
                                          <p:attrName>ppt_h</p:attrName>
                                        </p:attrNameLst>
                                      </p:cBhvr>
                                      <p:tavLst>
                                        <p:tav tm="0">
                                          <p:val>
                                            <p:fltVal val="0"/>
                                          </p:val>
                                        </p:tav>
                                        <p:tav tm="100000">
                                          <p:val>
                                            <p:strVal val="#ppt_h"/>
                                          </p:val>
                                        </p:tav>
                                      </p:tavLst>
                                    </p:anim>
                                  </p:childTnLst>
                                </p:cTn>
                              </p:par>
                              <p:par>
                                <p:cTn id="47" presetID="17" presetClass="entr" presetSubtype="4" fill="hold" grpId="0" nodeType="withEffect">
                                  <p:stCondLst>
                                    <p:cond delay="1750"/>
                                  </p:stCondLst>
                                  <p:childTnLst>
                                    <p:set>
                                      <p:cBhvr>
                                        <p:cTn id="48" dur="1" fill="hold">
                                          <p:stCondLst>
                                            <p:cond delay="0"/>
                                          </p:stCondLst>
                                        </p:cTn>
                                        <p:tgtEl>
                                          <p:spTgt spid="78"/>
                                        </p:tgtEl>
                                        <p:attrNameLst>
                                          <p:attrName>style.visibility</p:attrName>
                                        </p:attrNameLst>
                                      </p:cBhvr>
                                      <p:to>
                                        <p:strVal val="visible"/>
                                      </p:to>
                                    </p:set>
                                    <p:anim calcmode="lin" valueType="num">
                                      <p:cBhvr>
                                        <p:cTn id="49" dur="1000" fill="hold"/>
                                        <p:tgtEl>
                                          <p:spTgt spid="78"/>
                                        </p:tgtEl>
                                        <p:attrNameLst>
                                          <p:attrName>ppt_x</p:attrName>
                                        </p:attrNameLst>
                                      </p:cBhvr>
                                      <p:tavLst>
                                        <p:tav tm="0">
                                          <p:val>
                                            <p:strVal val="#ppt_x"/>
                                          </p:val>
                                        </p:tav>
                                        <p:tav tm="100000">
                                          <p:val>
                                            <p:strVal val="#ppt_x"/>
                                          </p:val>
                                        </p:tav>
                                      </p:tavLst>
                                    </p:anim>
                                    <p:anim calcmode="lin" valueType="num">
                                      <p:cBhvr>
                                        <p:cTn id="50" dur="1000" fill="hold"/>
                                        <p:tgtEl>
                                          <p:spTgt spid="78"/>
                                        </p:tgtEl>
                                        <p:attrNameLst>
                                          <p:attrName>ppt_y</p:attrName>
                                        </p:attrNameLst>
                                      </p:cBhvr>
                                      <p:tavLst>
                                        <p:tav tm="0">
                                          <p:val>
                                            <p:strVal val="#ppt_y+#ppt_h/2"/>
                                          </p:val>
                                        </p:tav>
                                        <p:tav tm="100000">
                                          <p:val>
                                            <p:strVal val="#ppt_y"/>
                                          </p:val>
                                        </p:tav>
                                      </p:tavLst>
                                    </p:anim>
                                    <p:anim calcmode="lin" valueType="num">
                                      <p:cBhvr>
                                        <p:cTn id="51" dur="1000" fill="hold"/>
                                        <p:tgtEl>
                                          <p:spTgt spid="78"/>
                                        </p:tgtEl>
                                        <p:attrNameLst>
                                          <p:attrName>ppt_w</p:attrName>
                                        </p:attrNameLst>
                                      </p:cBhvr>
                                      <p:tavLst>
                                        <p:tav tm="0">
                                          <p:val>
                                            <p:strVal val="#ppt_w"/>
                                          </p:val>
                                        </p:tav>
                                        <p:tav tm="100000">
                                          <p:val>
                                            <p:strVal val="#ppt_w"/>
                                          </p:val>
                                        </p:tav>
                                      </p:tavLst>
                                    </p:anim>
                                    <p:anim calcmode="lin" valueType="num">
                                      <p:cBhvr>
                                        <p:cTn id="52" dur="1000" fill="hold"/>
                                        <p:tgtEl>
                                          <p:spTgt spid="78"/>
                                        </p:tgtEl>
                                        <p:attrNameLst>
                                          <p:attrName>ppt_h</p:attrName>
                                        </p:attrNameLst>
                                      </p:cBhvr>
                                      <p:tavLst>
                                        <p:tav tm="0">
                                          <p:val>
                                            <p:fltVal val="0"/>
                                          </p:val>
                                        </p:tav>
                                        <p:tav tm="100000">
                                          <p:val>
                                            <p:strVal val="#ppt_h"/>
                                          </p:val>
                                        </p:tav>
                                      </p:tavLst>
                                    </p:anim>
                                  </p:childTnLst>
                                </p:cTn>
                              </p:par>
                            </p:childTnLst>
                          </p:cTn>
                        </p:par>
                        <p:par>
                          <p:cTn id="53" fill="hold">
                            <p:stCondLst>
                              <p:cond delay="3000"/>
                            </p:stCondLst>
                            <p:childTnLst>
                              <p:par>
                                <p:cTn id="54" presetID="10" presetClass="entr" presetSubtype="0"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5" grpId="0" animBg="1"/>
      <p:bldP spid="76" grpId="0" animBg="1"/>
      <p:bldP spid="77" grpId="0" animBg="1"/>
      <p:bldP spid="78" grpId="0" animBg="1"/>
      <p:bldP spid="69" grpId="0"/>
      <p:bldP spid="69" grpId="1"/>
      <p:bldP spid="70" grpId="0"/>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组合 153"/>
          <p:cNvGrpSpPr/>
          <p:nvPr/>
        </p:nvGrpSpPr>
        <p:grpSpPr>
          <a:xfrm>
            <a:off x="9311326" y="2006672"/>
            <a:ext cx="1510606" cy="2075855"/>
            <a:chOff x="3384388" y="-1243695"/>
            <a:chExt cx="2448000" cy="3364010"/>
          </a:xfrm>
        </p:grpSpPr>
        <p:sp>
          <p:nvSpPr>
            <p:cNvPr id="155" name="圆角矩形 154"/>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圆角矩形 155"/>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7" name="组合 156"/>
            <p:cNvGrpSpPr/>
            <p:nvPr/>
          </p:nvGrpSpPr>
          <p:grpSpPr>
            <a:xfrm>
              <a:off x="4156571" y="1413779"/>
              <a:ext cx="721176" cy="706536"/>
              <a:chOff x="3161408" y="4408176"/>
              <a:chExt cx="721176" cy="706536"/>
            </a:xfrm>
          </p:grpSpPr>
          <p:sp>
            <p:nvSpPr>
              <p:cNvPr id="163" name="任意多边形 162"/>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任意多边形 163"/>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任意多边形 164"/>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任意多边形 165"/>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8" name="组合 157"/>
            <p:cNvGrpSpPr/>
            <p:nvPr/>
          </p:nvGrpSpPr>
          <p:grpSpPr>
            <a:xfrm flipH="1" flipV="1">
              <a:off x="4336829" y="-1243695"/>
              <a:ext cx="721176" cy="706536"/>
              <a:chOff x="3161408" y="4408176"/>
              <a:chExt cx="721176" cy="706536"/>
            </a:xfrm>
          </p:grpSpPr>
          <p:sp>
            <p:nvSpPr>
              <p:cNvPr id="159" name="任意多边形 158"/>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任意多边形 159"/>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任意多边形 160"/>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任意多边形 161"/>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41" name="组合 140"/>
          <p:cNvGrpSpPr/>
          <p:nvPr/>
        </p:nvGrpSpPr>
        <p:grpSpPr>
          <a:xfrm>
            <a:off x="6754864" y="3439639"/>
            <a:ext cx="1262923" cy="1735492"/>
            <a:chOff x="3384388" y="-1243695"/>
            <a:chExt cx="2448000" cy="3364010"/>
          </a:xfrm>
        </p:grpSpPr>
        <p:sp>
          <p:nvSpPr>
            <p:cNvPr id="142" name="圆角矩形 141"/>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圆角矩形 142"/>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4" name="组合 143"/>
            <p:cNvGrpSpPr/>
            <p:nvPr/>
          </p:nvGrpSpPr>
          <p:grpSpPr>
            <a:xfrm>
              <a:off x="4156571" y="1413779"/>
              <a:ext cx="721176" cy="706536"/>
              <a:chOff x="3161408" y="4408176"/>
              <a:chExt cx="721176" cy="706536"/>
            </a:xfrm>
          </p:grpSpPr>
          <p:sp>
            <p:nvSpPr>
              <p:cNvPr id="150" name="任意多边形 149"/>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任意多边形 150"/>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任意多边形 151"/>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任意多边形 152"/>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5" name="组合 144"/>
            <p:cNvGrpSpPr/>
            <p:nvPr/>
          </p:nvGrpSpPr>
          <p:grpSpPr>
            <a:xfrm flipH="1" flipV="1">
              <a:off x="4336829" y="-1243695"/>
              <a:ext cx="721176" cy="706536"/>
              <a:chOff x="3161408" y="4408176"/>
              <a:chExt cx="721176" cy="706536"/>
            </a:xfrm>
          </p:grpSpPr>
          <p:sp>
            <p:nvSpPr>
              <p:cNvPr id="146" name="任意多边形 145"/>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任意多边形 146"/>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任意多边形 147"/>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任意多边形 148"/>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8" name="组合 127"/>
          <p:cNvGrpSpPr/>
          <p:nvPr/>
        </p:nvGrpSpPr>
        <p:grpSpPr>
          <a:xfrm>
            <a:off x="4137234" y="4307861"/>
            <a:ext cx="1054351" cy="1448875"/>
            <a:chOff x="3384388" y="-1243695"/>
            <a:chExt cx="2448000" cy="3364010"/>
          </a:xfrm>
        </p:grpSpPr>
        <p:sp>
          <p:nvSpPr>
            <p:cNvPr id="129" name="圆角矩形 128"/>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圆角矩形 129"/>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1" name="组合 130"/>
            <p:cNvGrpSpPr/>
            <p:nvPr/>
          </p:nvGrpSpPr>
          <p:grpSpPr>
            <a:xfrm>
              <a:off x="4156571" y="1413779"/>
              <a:ext cx="721176" cy="706536"/>
              <a:chOff x="3161408" y="4408176"/>
              <a:chExt cx="721176" cy="706536"/>
            </a:xfrm>
          </p:grpSpPr>
          <p:sp>
            <p:nvSpPr>
              <p:cNvPr id="137" name="任意多边形 136"/>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任意多边形 137"/>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任意多边形 138"/>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任意多边形 139"/>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2" name="组合 131"/>
            <p:cNvGrpSpPr/>
            <p:nvPr/>
          </p:nvGrpSpPr>
          <p:grpSpPr>
            <a:xfrm flipH="1" flipV="1">
              <a:off x="4336829" y="-1243695"/>
              <a:ext cx="721176" cy="706536"/>
              <a:chOff x="3161408" y="4408176"/>
              <a:chExt cx="721176" cy="706536"/>
            </a:xfrm>
          </p:grpSpPr>
          <p:sp>
            <p:nvSpPr>
              <p:cNvPr id="133" name="任意多边形 132"/>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任意多边形 133"/>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任意多边形 134"/>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任意多边形 135"/>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15" name="组合 114"/>
          <p:cNvGrpSpPr/>
          <p:nvPr/>
        </p:nvGrpSpPr>
        <p:grpSpPr>
          <a:xfrm>
            <a:off x="1597330" y="4895836"/>
            <a:ext cx="856771" cy="1177363"/>
            <a:chOff x="3384388" y="-1243695"/>
            <a:chExt cx="2448000" cy="3364010"/>
          </a:xfrm>
        </p:grpSpPr>
        <p:sp>
          <p:nvSpPr>
            <p:cNvPr id="116" name="圆角矩形 115"/>
            <p:cNvSpPr>
              <a:spLocks noChangeAspect="1"/>
            </p:cNvSpPr>
            <p:nvPr/>
          </p:nvSpPr>
          <p:spPr>
            <a:xfrm rot="2700000">
              <a:off x="3384388" y="-791390"/>
              <a:ext cx="2448000" cy="2448000"/>
            </a:xfrm>
            <a:prstGeom prst="roundRect">
              <a:avLst/>
            </a:prstGeom>
            <a:gradFill>
              <a:gsLst>
                <a:gs pos="0">
                  <a:schemeClr val="bg1"/>
                </a:gs>
                <a:gs pos="36000">
                  <a:schemeClr val="bg1"/>
                </a:gs>
                <a:gs pos="100000">
                  <a:srgbClr val="ECECEC"/>
                </a:gs>
              </a:gsLst>
              <a:lin ang="13500000" scaled="1"/>
            </a:gradFill>
            <a:ln w="19050">
              <a:solidFill>
                <a:schemeClr val="bg1"/>
              </a:solidFill>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圆角矩形 116"/>
            <p:cNvSpPr>
              <a:spLocks noChangeAspect="1"/>
            </p:cNvSpPr>
            <p:nvPr/>
          </p:nvSpPr>
          <p:spPr>
            <a:xfrm rot="2700000">
              <a:off x="3438388" y="-731690"/>
              <a:ext cx="2340000" cy="2340000"/>
            </a:xfrm>
            <a:prstGeom prst="roundRect">
              <a:avLst/>
            </a:prstGeom>
            <a:noFill/>
            <a:ln w="12700">
              <a:solidFill>
                <a:schemeClr val="bg1">
                  <a:lumMod val="75000"/>
                </a:schemeClr>
              </a:solidFill>
              <a:prstDash val="dash"/>
            </a:ln>
            <a:effectLst>
              <a:outerShdw blurRad="508000" dist="508000" dir="2700000" sx="95000" sy="95000" algn="tl"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8" name="组合 117"/>
            <p:cNvGrpSpPr/>
            <p:nvPr/>
          </p:nvGrpSpPr>
          <p:grpSpPr>
            <a:xfrm>
              <a:off x="4156571" y="1413779"/>
              <a:ext cx="721176" cy="706536"/>
              <a:chOff x="3161408" y="4408176"/>
              <a:chExt cx="721176" cy="706536"/>
            </a:xfrm>
          </p:grpSpPr>
          <p:sp>
            <p:nvSpPr>
              <p:cNvPr id="124" name="任意多边形 123"/>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任意多边形 124"/>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任意多边形 125"/>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任意多边形 126"/>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9" name="组合 118"/>
            <p:cNvGrpSpPr/>
            <p:nvPr/>
          </p:nvGrpSpPr>
          <p:grpSpPr>
            <a:xfrm flipH="1" flipV="1">
              <a:off x="4336829" y="-1243695"/>
              <a:ext cx="721176" cy="706536"/>
              <a:chOff x="3161408" y="4408176"/>
              <a:chExt cx="721176" cy="706536"/>
            </a:xfrm>
          </p:grpSpPr>
          <p:sp>
            <p:nvSpPr>
              <p:cNvPr id="120" name="任意多边形 119"/>
              <p:cNvSpPr/>
              <p:nvPr/>
            </p:nvSpPr>
            <p:spPr>
              <a:xfrm rot="8008222">
                <a:off x="3255384" y="4638985"/>
                <a:ext cx="366346" cy="180000"/>
              </a:xfrm>
              <a:custGeom>
                <a:avLst/>
                <a:gdLst>
                  <a:gd name="connsiteX0" fmla="*/ 26360 w 366346"/>
                  <a:gd name="connsiteY0" fmla="*/ 153640 h 180000"/>
                  <a:gd name="connsiteX1" fmla="*/ 0 w 366346"/>
                  <a:gd name="connsiteY1" fmla="*/ 90000 h 180000"/>
                  <a:gd name="connsiteX2" fmla="*/ 90000 w 366346"/>
                  <a:gd name="connsiteY2" fmla="*/ 0 h 180000"/>
                  <a:gd name="connsiteX3" fmla="*/ 360901 w 366346"/>
                  <a:gd name="connsiteY3" fmla="*/ 0 h 180000"/>
                  <a:gd name="connsiteX4" fmla="*/ 366346 w 366346"/>
                  <a:gd name="connsiteY4" fmla="*/ 73673 h 180000"/>
                  <a:gd name="connsiteX5" fmla="*/ 363506 w 366346"/>
                  <a:gd name="connsiteY5" fmla="*/ 180000 h 180000"/>
                  <a:gd name="connsiteX6" fmla="*/ 90000 w 366346"/>
                  <a:gd name="connsiteY6" fmla="*/ 180000 h 180000"/>
                  <a:gd name="connsiteX7" fmla="*/ 26360 w 366346"/>
                  <a:gd name="connsiteY7"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346" h="180000">
                    <a:moveTo>
                      <a:pt x="26360" y="153640"/>
                    </a:moveTo>
                    <a:cubicBezTo>
                      <a:pt x="10074" y="137353"/>
                      <a:pt x="0" y="114853"/>
                      <a:pt x="0" y="90000"/>
                    </a:cubicBezTo>
                    <a:cubicBezTo>
                      <a:pt x="0" y="40294"/>
                      <a:pt x="40294" y="0"/>
                      <a:pt x="90000" y="0"/>
                    </a:cubicBezTo>
                    <a:lnTo>
                      <a:pt x="360901" y="0"/>
                    </a:lnTo>
                    <a:lnTo>
                      <a:pt x="366346" y="73673"/>
                    </a:lnTo>
                    <a:lnTo>
                      <a:pt x="363506" y="180000"/>
                    </a:lnTo>
                    <a:lnTo>
                      <a:pt x="90000" y="180000"/>
                    </a:lnTo>
                    <a:cubicBezTo>
                      <a:pt x="65147" y="180000"/>
                      <a:pt x="42647" y="169927"/>
                      <a:pt x="26360" y="153640"/>
                    </a:cubicBezTo>
                    <a:close/>
                  </a:path>
                </a:pathLst>
              </a:custGeom>
              <a:solidFill>
                <a:srgbClr val="FBBD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任意多边形 120"/>
              <p:cNvSpPr/>
              <p:nvPr/>
            </p:nvSpPr>
            <p:spPr>
              <a:xfrm rot="8008222">
                <a:off x="3342964" y="4650441"/>
                <a:ext cx="664530" cy="180000"/>
              </a:xfrm>
              <a:custGeom>
                <a:avLst/>
                <a:gdLst>
                  <a:gd name="connsiteX0" fmla="*/ 26360 w 664530"/>
                  <a:gd name="connsiteY0" fmla="*/ 153640 h 180000"/>
                  <a:gd name="connsiteX1" fmla="*/ 0 w 664530"/>
                  <a:gd name="connsiteY1" fmla="*/ 90000 h 180000"/>
                  <a:gd name="connsiteX2" fmla="*/ 90000 w 664530"/>
                  <a:gd name="connsiteY2" fmla="*/ 0 h 180000"/>
                  <a:gd name="connsiteX3" fmla="*/ 588223 w 664530"/>
                  <a:gd name="connsiteY3" fmla="*/ 0 h 180000"/>
                  <a:gd name="connsiteX4" fmla="*/ 606308 w 664530"/>
                  <a:gd name="connsiteY4" fmla="*/ 23151 h 180000"/>
                  <a:gd name="connsiteX5" fmla="*/ 663850 w 664530"/>
                  <a:gd name="connsiteY5" fmla="*/ 170801 h 180000"/>
                  <a:gd name="connsiteX6" fmla="*/ 664530 w 664530"/>
                  <a:gd name="connsiteY6" fmla="*/ 180000 h 180000"/>
                  <a:gd name="connsiteX7" fmla="*/ 90000 w 664530"/>
                  <a:gd name="connsiteY7" fmla="*/ 180000 h 180000"/>
                  <a:gd name="connsiteX8" fmla="*/ 26360 w 664530"/>
                  <a:gd name="connsiteY8"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530" h="180000">
                    <a:moveTo>
                      <a:pt x="26360" y="153640"/>
                    </a:moveTo>
                    <a:cubicBezTo>
                      <a:pt x="10074" y="137353"/>
                      <a:pt x="0" y="114853"/>
                      <a:pt x="0" y="90000"/>
                    </a:cubicBezTo>
                    <a:cubicBezTo>
                      <a:pt x="0" y="40294"/>
                      <a:pt x="40294" y="0"/>
                      <a:pt x="90000" y="0"/>
                    </a:cubicBezTo>
                    <a:lnTo>
                      <a:pt x="588223" y="0"/>
                    </a:lnTo>
                    <a:lnTo>
                      <a:pt x="606308" y="23151"/>
                    </a:lnTo>
                    <a:cubicBezTo>
                      <a:pt x="634500" y="67381"/>
                      <a:pt x="654391" y="117347"/>
                      <a:pt x="663850" y="170801"/>
                    </a:cubicBezTo>
                    <a:lnTo>
                      <a:pt x="664530" y="180000"/>
                    </a:lnTo>
                    <a:lnTo>
                      <a:pt x="90000" y="180000"/>
                    </a:lnTo>
                    <a:cubicBezTo>
                      <a:pt x="65147" y="180000"/>
                      <a:pt x="42647" y="169927"/>
                      <a:pt x="26360" y="153640"/>
                    </a:cubicBezTo>
                    <a:close/>
                  </a:path>
                </a:pathLst>
              </a:cu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任意多边形 121"/>
              <p:cNvSpPr/>
              <p:nvPr/>
            </p:nvSpPr>
            <p:spPr>
              <a:xfrm rot="8008222">
                <a:off x="3154850" y="4577064"/>
                <a:ext cx="193115" cy="180000"/>
              </a:xfrm>
              <a:custGeom>
                <a:avLst/>
                <a:gdLst>
                  <a:gd name="connsiteX0" fmla="*/ 26360 w 193115"/>
                  <a:gd name="connsiteY0" fmla="*/ 153640 h 180000"/>
                  <a:gd name="connsiteX1" fmla="*/ 0 w 193115"/>
                  <a:gd name="connsiteY1" fmla="*/ 90000 h 180000"/>
                  <a:gd name="connsiteX2" fmla="*/ 90000 w 193115"/>
                  <a:gd name="connsiteY2" fmla="*/ 0 h 180000"/>
                  <a:gd name="connsiteX3" fmla="*/ 193115 w 193115"/>
                  <a:gd name="connsiteY3" fmla="*/ 0 h 180000"/>
                  <a:gd name="connsiteX4" fmla="*/ 188308 w 193115"/>
                  <a:gd name="connsiteY4" fmla="*/ 180000 h 180000"/>
                  <a:gd name="connsiteX5" fmla="*/ 90000 w 193115"/>
                  <a:gd name="connsiteY5" fmla="*/ 180000 h 180000"/>
                  <a:gd name="connsiteX6" fmla="*/ 26360 w 193115"/>
                  <a:gd name="connsiteY6" fmla="*/ 153640 h 1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115" h="180000">
                    <a:moveTo>
                      <a:pt x="26360" y="153640"/>
                    </a:moveTo>
                    <a:cubicBezTo>
                      <a:pt x="10074" y="137353"/>
                      <a:pt x="0" y="114853"/>
                      <a:pt x="0" y="90000"/>
                    </a:cubicBezTo>
                    <a:cubicBezTo>
                      <a:pt x="0" y="40294"/>
                      <a:pt x="40294" y="0"/>
                      <a:pt x="90000" y="0"/>
                    </a:cubicBezTo>
                    <a:lnTo>
                      <a:pt x="193115" y="0"/>
                    </a:lnTo>
                    <a:lnTo>
                      <a:pt x="188308" y="180000"/>
                    </a:lnTo>
                    <a:lnTo>
                      <a:pt x="90000" y="180000"/>
                    </a:lnTo>
                    <a:cubicBezTo>
                      <a:pt x="65147" y="180000"/>
                      <a:pt x="42647" y="169927"/>
                      <a:pt x="26360" y="153640"/>
                    </a:cubicBezTo>
                    <a:close/>
                  </a:path>
                </a:pathLst>
              </a:cu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任意多边形 122"/>
              <p:cNvSpPr/>
              <p:nvPr/>
            </p:nvSpPr>
            <p:spPr>
              <a:xfrm rot="8008222">
                <a:off x="3548673" y="4780800"/>
                <a:ext cx="498912" cy="168911"/>
              </a:xfrm>
              <a:custGeom>
                <a:avLst/>
                <a:gdLst>
                  <a:gd name="connsiteX0" fmla="*/ 26360 w 498912"/>
                  <a:gd name="connsiteY0" fmla="*/ 142551 h 168911"/>
                  <a:gd name="connsiteX1" fmla="*/ 0 w 498912"/>
                  <a:gd name="connsiteY1" fmla="*/ 78911 h 168911"/>
                  <a:gd name="connsiteX2" fmla="*/ 26360 w 498912"/>
                  <a:gd name="connsiteY2" fmla="*/ 15271 h 168911"/>
                  <a:gd name="connsiteX3" fmla="*/ 49010 w 498912"/>
                  <a:gd name="connsiteY3" fmla="*/ 0 h 168911"/>
                  <a:gd name="connsiteX4" fmla="*/ 183682 w 498912"/>
                  <a:gd name="connsiteY4" fmla="*/ 3597 h 168911"/>
                  <a:gd name="connsiteX5" fmla="*/ 469223 w 498912"/>
                  <a:gd name="connsiteY5" fmla="*/ 130905 h 168911"/>
                  <a:gd name="connsiteX6" fmla="*/ 498912 w 498912"/>
                  <a:gd name="connsiteY6" fmla="*/ 168911 h 168911"/>
                  <a:gd name="connsiteX7" fmla="*/ 90000 w 498912"/>
                  <a:gd name="connsiteY7" fmla="*/ 168911 h 168911"/>
                  <a:gd name="connsiteX8" fmla="*/ 26360 w 498912"/>
                  <a:gd name="connsiteY8" fmla="*/ 142551 h 16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8912" h="168911">
                    <a:moveTo>
                      <a:pt x="26360" y="142551"/>
                    </a:moveTo>
                    <a:cubicBezTo>
                      <a:pt x="10074" y="126264"/>
                      <a:pt x="0" y="103764"/>
                      <a:pt x="0" y="78911"/>
                    </a:cubicBezTo>
                    <a:cubicBezTo>
                      <a:pt x="0" y="54058"/>
                      <a:pt x="10073" y="31558"/>
                      <a:pt x="26360" y="15271"/>
                    </a:cubicBezTo>
                    <a:lnTo>
                      <a:pt x="49010" y="0"/>
                    </a:lnTo>
                    <a:lnTo>
                      <a:pt x="183682" y="3597"/>
                    </a:lnTo>
                    <a:cubicBezTo>
                      <a:pt x="296440" y="6608"/>
                      <a:pt x="397302" y="55038"/>
                      <a:pt x="469223" y="130905"/>
                    </a:cubicBezTo>
                    <a:lnTo>
                      <a:pt x="498912" y="168911"/>
                    </a:lnTo>
                    <a:lnTo>
                      <a:pt x="90000" y="168911"/>
                    </a:lnTo>
                    <a:cubicBezTo>
                      <a:pt x="65147" y="168911"/>
                      <a:pt x="42647" y="158838"/>
                      <a:pt x="26360" y="142551"/>
                    </a:cubicBezTo>
                    <a:close/>
                  </a:path>
                </a:pathLst>
              </a:custGeom>
              <a:solidFill>
                <a:srgbClr val="4384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24" name="组合 23"/>
          <p:cNvGrpSpPr/>
          <p:nvPr/>
        </p:nvGrpSpPr>
        <p:grpSpPr>
          <a:xfrm>
            <a:off x="3152255" y="5146552"/>
            <a:ext cx="270584" cy="270582"/>
            <a:chOff x="3152255" y="5318002"/>
            <a:chExt cx="270584" cy="270582"/>
          </a:xfrm>
        </p:grpSpPr>
        <p:sp>
          <p:nvSpPr>
            <p:cNvPr id="81" name="KSO_Shape"/>
            <p:cNvSpPr/>
            <p:nvPr/>
          </p:nvSpPr>
          <p:spPr>
            <a:xfrm rot="4585858">
              <a:off x="3239603" y="5395763"/>
              <a:ext cx="125498" cy="108138"/>
            </a:xfrm>
            <a:custGeom>
              <a:avLst/>
              <a:gdLst/>
              <a:ahLst/>
              <a:cxnLst/>
              <a:rect l="l" t="t" r="r" b="b"/>
              <a:pathLst>
                <a:path w="351454" h="302978">
                  <a:moveTo>
                    <a:pt x="175727" y="0"/>
                  </a:moveTo>
                  <a:lnTo>
                    <a:pt x="351454" y="302978"/>
                  </a:lnTo>
                  <a:cubicBezTo>
                    <a:pt x="296917" y="281626"/>
                    <a:pt x="237534" y="271243"/>
                    <a:pt x="175726" y="271243"/>
                  </a:cubicBezTo>
                  <a:cubicBezTo>
                    <a:pt x="113918" y="271243"/>
                    <a:pt x="54536" y="281626"/>
                    <a:pt x="0" y="30297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4" name="椭圆 83"/>
            <p:cNvSpPr/>
            <p:nvPr/>
          </p:nvSpPr>
          <p:spPr>
            <a:xfrm>
              <a:off x="3152255" y="5318002"/>
              <a:ext cx="270584" cy="270582"/>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5814355" y="4484012"/>
            <a:ext cx="384677" cy="384674"/>
            <a:chOff x="5814355" y="4655462"/>
            <a:chExt cx="384677" cy="384674"/>
          </a:xfrm>
        </p:grpSpPr>
        <p:sp>
          <p:nvSpPr>
            <p:cNvPr id="82" name="KSO_Shape"/>
            <p:cNvSpPr/>
            <p:nvPr/>
          </p:nvSpPr>
          <p:spPr>
            <a:xfrm rot="4135629">
              <a:off x="5935072" y="4745532"/>
              <a:ext cx="193723" cy="166925"/>
            </a:xfrm>
            <a:custGeom>
              <a:avLst/>
              <a:gdLst/>
              <a:ahLst/>
              <a:cxnLst/>
              <a:rect l="l" t="t" r="r" b="b"/>
              <a:pathLst>
                <a:path w="351454" h="302978">
                  <a:moveTo>
                    <a:pt x="175727" y="0"/>
                  </a:moveTo>
                  <a:lnTo>
                    <a:pt x="351454" y="302978"/>
                  </a:lnTo>
                  <a:cubicBezTo>
                    <a:pt x="296917" y="281626"/>
                    <a:pt x="237534" y="271243"/>
                    <a:pt x="175726" y="271243"/>
                  </a:cubicBezTo>
                  <a:cubicBezTo>
                    <a:pt x="113918" y="271243"/>
                    <a:pt x="54536" y="281626"/>
                    <a:pt x="0" y="30297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5" name="椭圆 84"/>
            <p:cNvSpPr/>
            <p:nvPr/>
          </p:nvSpPr>
          <p:spPr>
            <a:xfrm>
              <a:off x="5814355" y="4655462"/>
              <a:ext cx="384677" cy="384674"/>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p:cNvGrpSpPr/>
          <p:nvPr/>
        </p:nvGrpSpPr>
        <p:grpSpPr>
          <a:xfrm>
            <a:off x="8446693" y="3440266"/>
            <a:ext cx="498770" cy="498767"/>
            <a:chOff x="8446693" y="3611716"/>
            <a:chExt cx="498770" cy="498767"/>
          </a:xfrm>
        </p:grpSpPr>
        <p:sp>
          <p:nvSpPr>
            <p:cNvPr id="83" name="KSO_Shape"/>
            <p:cNvSpPr/>
            <p:nvPr/>
          </p:nvSpPr>
          <p:spPr>
            <a:xfrm rot="3600000">
              <a:off x="8587928" y="3738913"/>
              <a:ext cx="261948" cy="225712"/>
            </a:xfrm>
            <a:custGeom>
              <a:avLst/>
              <a:gdLst/>
              <a:ahLst/>
              <a:cxnLst/>
              <a:rect l="l" t="t" r="r" b="b"/>
              <a:pathLst>
                <a:path w="351454" h="302978">
                  <a:moveTo>
                    <a:pt x="175727" y="0"/>
                  </a:moveTo>
                  <a:lnTo>
                    <a:pt x="351454" y="302978"/>
                  </a:lnTo>
                  <a:cubicBezTo>
                    <a:pt x="296917" y="281626"/>
                    <a:pt x="237534" y="271243"/>
                    <a:pt x="175726" y="271243"/>
                  </a:cubicBezTo>
                  <a:cubicBezTo>
                    <a:pt x="113918" y="271243"/>
                    <a:pt x="54536" y="281626"/>
                    <a:pt x="0" y="30297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6" name="椭圆 85"/>
            <p:cNvSpPr/>
            <p:nvPr/>
          </p:nvSpPr>
          <p:spPr>
            <a:xfrm>
              <a:off x="8446693" y="3611716"/>
              <a:ext cx="498770" cy="498767"/>
            </a:xfrm>
            <a:prstGeom prst="ellipse">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7" name="文本框 86"/>
          <p:cNvSpPr txBox="1"/>
          <p:nvPr/>
        </p:nvSpPr>
        <p:spPr>
          <a:xfrm>
            <a:off x="1747718" y="5297198"/>
            <a:ext cx="555994" cy="369332"/>
          </a:xfrm>
          <a:prstGeom prst="rect">
            <a:avLst/>
          </a:prstGeom>
          <a:noFill/>
        </p:spPr>
        <p:txBody>
          <a:bodyPr wrap="square" rtlCol="0">
            <a:spAutoFit/>
          </a:bodyPr>
          <a:lstStyle/>
          <a:p>
            <a:pPr algn="ctr"/>
            <a:r>
              <a:rPr lang="en-US" altLang="zh-CN" dirty="0">
                <a:solidFill>
                  <a:schemeClr val="tx1">
                    <a:lumMod val="75000"/>
                    <a:lumOff val="25000"/>
                  </a:schemeClr>
                </a:solidFill>
              </a:rPr>
              <a:t>01</a:t>
            </a:r>
            <a:endParaRPr lang="zh-CN" altLang="en-US" dirty="0">
              <a:solidFill>
                <a:schemeClr val="tx1">
                  <a:lumMod val="75000"/>
                  <a:lumOff val="25000"/>
                </a:schemeClr>
              </a:solidFill>
            </a:endParaRPr>
          </a:p>
        </p:txBody>
      </p:sp>
      <p:sp>
        <p:nvSpPr>
          <p:cNvPr id="88" name="文本框 87"/>
          <p:cNvSpPr txBox="1"/>
          <p:nvPr/>
        </p:nvSpPr>
        <p:spPr>
          <a:xfrm>
            <a:off x="4386412" y="4832243"/>
            <a:ext cx="555994" cy="400110"/>
          </a:xfrm>
          <a:prstGeom prst="rect">
            <a:avLst/>
          </a:prstGeom>
          <a:noFill/>
        </p:spPr>
        <p:txBody>
          <a:bodyPr wrap="square" rtlCol="0">
            <a:spAutoFit/>
          </a:bodyPr>
          <a:lstStyle/>
          <a:p>
            <a:pPr algn="ctr"/>
            <a:r>
              <a:rPr lang="en-US" altLang="zh-CN" sz="2000" dirty="0">
                <a:solidFill>
                  <a:schemeClr val="tx1">
                    <a:lumMod val="75000"/>
                    <a:lumOff val="25000"/>
                  </a:schemeClr>
                </a:solidFill>
              </a:rPr>
              <a:t>02</a:t>
            </a:r>
            <a:endParaRPr lang="zh-CN" altLang="en-US" sz="2000" dirty="0">
              <a:solidFill>
                <a:schemeClr val="tx1">
                  <a:lumMod val="75000"/>
                  <a:lumOff val="25000"/>
                </a:schemeClr>
              </a:solidFill>
            </a:endParaRPr>
          </a:p>
        </p:txBody>
      </p:sp>
      <p:sp>
        <p:nvSpPr>
          <p:cNvPr id="89" name="文本框 88"/>
          <p:cNvSpPr txBox="1"/>
          <p:nvPr/>
        </p:nvSpPr>
        <p:spPr>
          <a:xfrm>
            <a:off x="7108327" y="4076131"/>
            <a:ext cx="555994" cy="461665"/>
          </a:xfrm>
          <a:prstGeom prst="rect">
            <a:avLst/>
          </a:prstGeom>
          <a:noFill/>
        </p:spPr>
        <p:txBody>
          <a:bodyPr wrap="square" rtlCol="0">
            <a:spAutoFit/>
          </a:bodyPr>
          <a:lstStyle/>
          <a:p>
            <a:pPr algn="ctr"/>
            <a:r>
              <a:rPr lang="en-US" altLang="zh-CN" sz="2400" dirty="0">
                <a:solidFill>
                  <a:schemeClr val="tx1">
                    <a:lumMod val="75000"/>
                    <a:lumOff val="25000"/>
                  </a:schemeClr>
                </a:solidFill>
              </a:rPr>
              <a:t>03</a:t>
            </a:r>
            <a:endParaRPr lang="zh-CN" altLang="en-US" sz="2400" dirty="0">
              <a:solidFill>
                <a:schemeClr val="tx1">
                  <a:lumMod val="75000"/>
                  <a:lumOff val="25000"/>
                </a:schemeClr>
              </a:solidFill>
            </a:endParaRPr>
          </a:p>
        </p:txBody>
      </p:sp>
      <p:sp>
        <p:nvSpPr>
          <p:cNvPr id="90" name="文本框 89"/>
          <p:cNvSpPr txBox="1"/>
          <p:nvPr/>
        </p:nvSpPr>
        <p:spPr>
          <a:xfrm>
            <a:off x="9598997" y="2782990"/>
            <a:ext cx="935264" cy="523220"/>
          </a:xfrm>
          <a:prstGeom prst="rect">
            <a:avLst/>
          </a:prstGeom>
          <a:noFill/>
        </p:spPr>
        <p:txBody>
          <a:bodyPr wrap="square" rtlCol="0">
            <a:spAutoFit/>
          </a:bodyPr>
          <a:lstStyle/>
          <a:p>
            <a:pPr algn="ctr"/>
            <a:r>
              <a:rPr lang="en-US" altLang="zh-CN" sz="2800" dirty="0">
                <a:solidFill>
                  <a:schemeClr val="tx1">
                    <a:lumMod val="75000"/>
                    <a:lumOff val="25000"/>
                  </a:schemeClr>
                </a:solidFill>
              </a:rPr>
              <a:t>04</a:t>
            </a:r>
            <a:endParaRPr lang="zh-CN" altLang="en-US" sz="2800" dirty="0">
              <a:solidFill>
                <a:schemeClr val="tx1">
                  <a:lumMod val="75000"/>
                  <a:lumOff val="25000"/>
                </a:schemeClr>
              </a:solidFill>
            </a:endParaRPr>
          </a:p>
        </p:txBody>
      </p:sp>
      <p:sp>
        <p:nvSpPr>
          <p:cNvPr id="91" name="文本框 90"/>
          <p:cNvSpPr txBox="1"/>
          <p:nvPr/>
        </p:nvSpPr>
        <p:spPr>
          <a:xfrm>
            <a:off x="268397" y="4304867"/>
            <a:ext cx="3518635" cy="535531"/>
          </a:xfrm>
          <a:prstGeom prst="rect">
            <a:avLst/>
          </a:prstGeom>
          <a:noFill/>
        </p:spPr>
        <p:txBody>
          <a:bodyPr wrap="square" rtlCol="0">
            <a:spAutoFit/>
          </a:bodyPr>
          <a:lstStyle/>
          <a:p>
            <a:pPr algn="ctr">
              <a:lnSpc>
                <a:spcPct val="120000"/>
              </a:lnSpc>
            </a:pPr>
            <a:r>
              <a:rPr lang="zh-CN" altLang="en-US" sz="1200" dirty="0" smtClean="0">
                <a:solidFill>
                  <a:schemeClr val="tx1">
                    <a:lumMod val="75000"/>
                    <a:lumOff val="25000"/>
                  </a:schemeClr>
                </a:solidFill>
                <a:latin typeface="+mn-ea"/>
              </a:rPr>
              <a:t>主要包括接口地址、使用方法、参数说明、返回结果等</a:t>
            </a:r>
            <a:endParaRPr lang="en-US" altLang="zh-CN" sz="1200" dirty="0">
              <a:solidFill>
                <a:schemeClr val="tx1">
                  <a:lumMod val="75000"/>
                  <a:lumOff val="25000"/>
                </a:schemeClr>
              </a:solidFill>
              <a:latin typeface="+mn-ea"/>
            </a:endParaRPr>
          </a:p>
        </p:txBody>
      </p:sp>
      <p:sp>
        <p:nvSpPr>
          <p:cNvPr id="92" name="文本框 91"/>
          <p:cNvSpPr txBox="1"/>
          <p:nvPr/>
        </p:nvSpPr>
        <p:spPr>
          <a:xfrm>
            <a:off x="930480" y="4013225"/>
            <a:ext cx="2194469"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rPr>
              <a:t>接口分析</a:t>
            </a:r>
            <a:endParaRPr lang="zh-CN" altLang="en-US" sz="1600" dirty="0">
              <a:solidFill>
                <a:schemeClr val="tx1">
                  <a:lumMod val="75000"/>
                  <a:lumOff val="25000"/>
                </a:schemeClr>
              </a:solidFill>
            </a:endParaRPr>
          </a:p>
        </p:txBody>
      </p:sp>
      <p:sp>
        <p:nvSpPr>
          <p:cNvPr id="95" name="文本框 94"/>
          <p:cNvSpPr txBox="1"/>
          <p:nvPr/>
        </p:nvSpPr>
        <p:spPr>
          <a:xfrm>
            <a:off x="2890878" y="3374970"/>
            <a:ext cx="3518635" cy="535531"/>
          </a:xfrm>
          <a:prstGeom prst="rect">
            <a:avLst/>
          </a:prstGeom>
          <a:noFill/>
        </p:spPr>
        <p:txBody>
          <a:bodyPr wrap="square" rtlCol="0">
            <a:spAutoFit/>
          </a:bodyPr>
          <a:lstStyle/>
          <a:p>
            <a:pPr algn="ctr">
              <a:lnSpc>
                <a:spcPct val="120000"/>
              </a:lnSpc>
            </a:pPr>
            <a:r>
              <a:rPr lang="zh-CN" altLang="en-US" sz="1200" dirty="0" smtClean="0">
                <a:solidFill>
                  <a:schemeClr val="tx1">
                    <a:lumMod val="75000"/>
                    <a:lumOff val="25000"/>
                  </a:schemeClr>
                </a:solidFill>
                <a:latin typeface="+mn-ea"/>
              </a:rPr>
              <a:t>接口测试类似单元测试，主要测试各种输入情况，并根据输出情况来判断是否符合预期</a:t>
            </a:r>
            <a:endParaRPr lang="en-US" altLang="zh-CN" sz="1200" dirty="0">
              <a:solidFill>
                <a:schemeClr val="tx1">
                  <a:lumMod val="75000"/>
                  <a:lumOff val="25000"/>
                </a:schemeClr>
              </a:solidFill>
              <a:latin typeface="+mn-ea"/>
            </a:endParaRPr>
          </a:p>
        </p:txBody>
      </p:sp>
      <p:sp>
        <p:nvSpPr>
          <p:cNvPr id="96" name="文本框 95"/>
          <p:cNvSpPr txBox="1"/>
          <p:nvPr/>
        </p:nvSpPr>
        <p:spPr>
          <a:xfrm>
            <a:off x="3552961" y="3083328"/>
            <a:ext cx="2194469"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rPr>
              <a:t>用例设计</a:t>
            </a:r>
            <a:endParaRPr lang="zh-CN" altLang="en-US" sz="1600" dirty="0">
              <a:solidFill>
                <a:schemeClr val="tx1">
                  <a:lumMod val="75000"/>
                  <a:lumOff val="25000"/>
                </a:schemeClr>
              </a:solidFill>
            </a:endParaRPr>
          </a:p>
        </p:txBody>
      </p:sp>
      <p:sp>
        <p:nvSpPr>
          <p:cNvPr id="98" name="文本框 97"/>
          <p:cNvSpPr txBox="1"/>
          <p:nvPr/>
        </p:nvSpPr>
        <p:spPr>
          <a:xfrm>
            <a:off x="5627006" y="2445072"/>
            <a:ext cx="3518635" cy="535531"/>
          </a:xfrm>
          <a:prstGeom prst="rect">
            <a:avLst/>
          </a:prstGeom>
          <a:noFill/>
        </p:spPr>
        <p:txBody>
          <a:bodyPr wrap="square" rtlCol="0">
            <a:spAutoFit/>
          </a:bodyPr>
          <a:lstStyle/>
          <a:p>
            <a:pPr algn="ctr">
              <a:lnSpc>
                <a:spcPct val="120000"/>
              </a:lnSpc>
            </a:pPr>
            <a:r>
              <a:rPr lang="zh-CN" altLang="en-US" sz="1200" dirty="0" smtClean="0">
                <a:solidFill>
                  <a:schemeClr val="tx1">
                    <a:lumMod val="75000"/>
                    <a:lumOff val="25000"/>
                  </a:schemeClr>
                </a:solidFill>
                <a:latin typeface="+mn-ea"/>
              </a:rPr>
              <a:t>主要使用 </a:t>
            </a:r>
            <a:r>
              <a:rPr lang="en-US" altLang="zh-CN" sz="1200" dirty="0" err="1" smtClean="0">
                <a:solidFill>
                  <a:schemeClr val="tx1">
                    <a:lumMod val="75000"/>
                    <a:lumOff val="25000"/>
                  </a:schemeClr>
                </a:solidFill>
                <a:latin typeface="+mn-ea"/>
              </a:rPr>
              <a:t>UnitTest</a:t>
            </a:r>
            <a:r>
              <a:rPr lang="zh-CN" altLang="en-US" sz="1200" dirty="0" smtClean="0">
                <a:solidFill>
                  <a:schemeClr val="tx1">
                    <a:lumMod val="75000"/>
                    <a:lumOff val="25000"/>
                  </a:schemeClr>
                </a:solidFill>
                <a:latin typeface="+mn-ea"/>
              </a:rPr>
              <a:t> 模块和 </a:t>
            </a:r>
            <a:r>
              <a:rPr lang="en-US" altLang="zh-CN" sz="1200" dirty="0" smtClean="0">
                <a:solidFill>
                  <a:schemeClr val="tx1">
                    <a:lumMod val="75000"/>
                    <a:lumOff val="25000"/>
                  </a:schemeClr>
                </a:solidFill>
                <a:latin typeface="+mn-ea"/>
              </a:rPr>
              <a:t>requests</a:t>
            </a:r>
            <a:r>
              <a:rPr lang="zh-CN" altLang="en-US" sz="1200" dirty="0" smtClean="0">
                <a:solidFill>
                  <a:schemeClr val="tx1">
                    <a:lumMod val="75000"/>
                    <a:lumOff val="25000"/>
                  </a:schemeClr>
                </a:solidFill>
                <a:latin typeface="+mn-ea"/>
              </a:rPr>
              <a:t> 模块模拟接口调用</a:t>
            </a:r>
            <a:endParaRPr lang="en-US" altLang="zh-CN" sz="1200" dirty="0">
              <a:solidFill>
                <a:schemeClr val="tx1">
                  <a:lumMod val="75000"/>
                  <a:lumOff val="25000"/>
                </a:schemeClr>
              </a:solidFill>
              <a:latin typeface="+mn-ea"/>
            </a:endParaRPr>
          </a:p>
        </p:txBody>
      </p:sp>
      <p:sp>
        <p:nvSpPr>
          <p:cNvPr id="99" name="文本框 98"/>
          <p:cNvSpPr txBox="1"/>
          <p:nvPr/>
        </p:nvSpPr>
        <p:spPr>
          <a:xfrm>
            <a:off x="6289089" y="2153430"/>
            <a:ext cx="2194469"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rPr>
              <a:t>脚本编写</a:t>
            </a:r>
            <a:endParaRPr lang="zh-CN" altLang="en-US" sz="1600" dirty="0">
              <a:solidFill>
                <a:schemeClr val="tx1">
                  <a:lumMod val="75000"/>
                  <a:lumOff val="25000"/>
                </a:schemeClr>
              </a:solidFill>
            </a:endParaRPr>
          </a:p>
        </p:txBody>
      </p:sp>
      <p:sp>
        <p:nvSpPr>
          <p:cNvPr id="101" name="文本框 100"/>
          <p:cNvSpPr txBox="1"/>
          <p:nvPr/>
        </p:nvSpPr>
        <p:spPr>
          <a:xfrm>
            <a:off x="8287975" y="1515174"/>
            <a:ext cx="3518635" cy="535531"/>
          </a:xfrm>
          <a:prstGeom prst="rect">
            <a:avLst/>
          </a:prstGeom>
          <a:noFill/>
        </p:spPr>
        <p:txBody>
          <a:bodyPr wrap="square" rtlCol="0">
            <a:spAutoFit/>
          </a:bodyPr>
          <a:lstStyle/>
          <a:p>
            <a:pPr algn="ctr">
              <a:lnSpc>
                <a:spcPct val="120000"/>
              </a:lnSpc>
            </a:pPr>
            <a:r>
              <a:rPr lang="zh-CN" altLang="en-US" sz="1200" dirty="0" smtClean="0">
                <a:solidFill>
                  <a:schemeClr val="tx1">
                    <a:lumMod val="75000"/>
                    <a:lumOff val="25000"/>
                  </a:schemeClr>
                </a:solidFill>
                <a:latin typeface="+mn-ea"/>
              </a:rPr>
              <a:t>根据 </a:t>
            </a:r>
            <a:r>
              <a:rPr lang="en-US" altLang="zh-CN" sz="1200" dirty="0" err="1" smtClean="0">
                <a:solidFill>
                  <a:schemeClr val="tx1">
                    <a:lumMod val="75000"/>
                    <a:lumOff val="25000"/>
                  </a:schemeClr>
                </a:solidFill>
                <a:latin typeface="+mn-ea"/>
              </a:rPr>
              <a:t>HTMLTestRunners</a:t>
            </a:r>
            <a:r>
              <a:rPr lang="zh-CN" altLang="en-US" sz="1200" dirty="0" smtClean="0">
                <a:solidFill>
                  <a:schemeClr val="tx1">
                    <a:lumMod val="75000"/>
                    <a:lumOff val="25000"/>
                  </a:schemeClr>
                </a:solidFill>
                <a:latin typeface="+mn-ea"/>
              </a:rPr>
              <a:t>输出的测试报告分析测试结果</a:t>
            </a:r>
            <a:endParaRPr lang="en-US" altLang="zh-CN" sz="1200" dirty="0">
              <a:solidFill>
                <a:schemeClr val="tx1">
                  <a:lumMod val="75000"/>
                  <a:lumOff val="25000"/>
                </a:schemeClr>
              </a:solidFill>
              <a:latin typeface="+mn-ea"/>
            </a:endParaRPr>
          </a:p>
        </p:txBody>
      </p:sp>
      <p:sp>
        <p:nvSpPr>
          <p:cNvPr id="102" name="文本框 101"/>
          <p:cNvSpPr txBox="1"/>
          <p:nvPr/>
        </p:nvSpPr>
        <p:spPr>
          <a:xfrm>
            <a:off x="8950058" y="1223532"/>
            <a:ext cx="2194469"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rPr>
              <a:t>测试</a:t>
            </a:r>
            <a:r>
              <a:rPr lang="en-US" altLang="zh-CN" sz="1600" dirty="0" smtClean="0">
                <a:solidFill>
                  <a:schemeClr val="tx1">
                    <a:lumMod val="75000"/>
                    <a:lumOff val="25000"/>
                  </a:schemeClr>
                </a:solidFill>
              </a:rPr>
              <a:t>&amp;</a:t>
            </a:r>
            <a:r>
              <a:rPr lang="zh-CN" altLang="en-US" sz="1600" dirty="0" smtClean="0">
                <a:solidFill>
                  <a:schemeClr val="tx1">
                    <a:lumMod val="75000"/>
                    <a:lumOff val="25000"/>
                  </a:schemeClr>
                </a:solidFill>
              </a:rPr>
              <a:t>结果分析</a:t>
            </a:r>
            <a:endParaRPr lang="zh-CN" altLang="en-US" sz="1600" dirty="0">
              <a:solidFill>
                <a:schemeClr val="tx1">
                  <a:lumMod val="75000"/>
                  <a:lumOff val="25000"/>
                </a:schemeClr>
              </a:solidFill>
            </a:endParaRPr>
          </a:p>
        </p:txBody>
      </p:sp>
      <p:sp>
        <p:nvSpPr>
          <p:cNvPr id="94" name="文本框 93"/>
          <p:cNvSpPr txBox="1"/>
          <p:nvPr/>
        </p:nvSpPr>
        <p:spPr>
          <a:xfrm>
            <a:off x="1342723" y="178376"/>
            <a:ext cx="6067236" cy="584775"/>
          </a:xfrm>
          <a:prstGeom prst="rect">
            <a:avLst/>
          </a:prstGeom>
          <a:noFill/>
        </p:spPr>
        <p:txBody>
          <a:bodyPr wrap="square" rtlCol="0">
            <a:spAutoFit/>
          </a:bodyPr>
          <a:lstStyle/>
          <a:p>
            <a:r>
              <a:rPr lang="zh-CN" altLang="en-US" sz="3200" dirty="0">
                <a:solidFill>
                  <a:schemeClr val="tx1">
                    <a:lumMod val="75000"/>
                    <a:lumOff val="25000"/>
                  </a:schemeClr>
                </a:solidFill>
              </a:rPr>
              <a:t>自动化</a:t>
            </a:r>
            <a:r>
              <a:rPr lang="zh-CN" altLang="en-US" sz="3200" dirty="0" smtClean="0">
                <a:solidFill>
                  <a:schemeClr val="tx1">
                    <a:lumMod val="75000"/>
                    <a:lumOff val="25000"/>
                  </a:schemeClr>
                </a:solidFill>
              </a:rPr>
              <a:t>测试</a:t>
            </a:r>
            <a:endParaRPr lang="en-US" altLang="zh-CN" sz="3200" dirty="0">
              <a:solidFill>
                <a:prstClr val="black">
                  <a:lumMod val="75000"/>
                  <a:lumOff val="25000"/>
                </a:prstClr>
              </a:solidFill>
              <a:latin typeface="+mj-ea"/>
            </a:endParaRPr>
          </a:p>
        </p:txBody>
      </p:sp>
      <p:sp>
        <p:nvSpPr>
          <p:cNvPr id="97" name="矩形 96"/>
          <p:cNvSpPr/>
          <p:nvPr/>
        </p:nvSpPr>
        <p:spPr>
          <a:xfrm>
            <a:off x="2394080" y="1043996"/>
            <a:ext cx="3964522" cy="430182"/>
          </a:xfrm>
          <a:prstGeom prst="rect">
            <a:avLst/>
          </a:prstGeom>
        </p:spPr>
        <p:txBody>
          <a:bodyPr wrap="square">
            <a:spAutoFit/>
          </a:bodyPr>
          <a:lstStyle/>
          <a:p>
            <a:pPr>
              <a:lnSpc>
                <a:spcPct val="120000"/>
              </a:lnSpc>
            </a:pPr>
            <a:r>
              <a:rPr lang="zh-CN" altLang="en-US" sz="2000" dirty="0" smtClean="0">
                <a:solidFill>
                  <a:schemeClr val="tx1">
                    <a:lumMod val="75000"/>
                    <a:lumOff val="25000"/>
                  </a:schemeClr>
                </a:solidFill>
              </a:rPr>
              <a:t>如何开始一次测试</a:t>
            </a:r>
            <a:endParaRPr lang="zh-CN" altLang="en-US" sz="2000" dirty="0">
              <a:solidFill>
                <a:schemeClr val="tx1">
                  <a:lumMod val="75000"/>
                  <a:lumOff val="25000"/>
                </a:schemeClr>
              </a:solidFill>
              <a:latin typeface="ITC Avant Garde Std XLt" panose="020B0302020202020204" pitchFamily="34" charset="0"/>
            </a:endParaRPr>
          </a:p>
        </p:txBody>
      </p:sp>
      <p:sp>
        <p:nvSpPr>
          <p:cNvPr id="167" name="矩形 166"/>
          <p:cNvSpPr>
            <a:spLocks noChangeAspect="1"/>
          </p:cNvSpPr>
          <p:nvPr>
            <p:custDataLst>
              <p:tags r:id="rId1"/>
            </p:custDataLst>
          </p:nvPr>
        </p:nvSpPr>
        <p:spPr>
          <a:xfrm>
            <a:off x="-192989" y="-214853"/>
            <a:ext cx="180000" cy="1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26048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fade">
                                      <p:cBhvr>
                                        <p:cTn id="7" dur="750"/>
                                        <p:tgtEl>
                                          <p:spTgt spid="94"/>
                                        </p:tgtEl>
                                      </p:cBhvr>
                                    </p:animEffect>
                                  </p:childTnLst>
                                </p:cTn>
                              </p:par>
                              <p:par>
                                <p:cTn id="8" presetID="63" presetClass="path" presetSubtype="0" decel="50000" fill="hold" grpId="1" nodeType="withEffect">
                                  <p:stCondLst>
                                    <p:cond delay="0"/>
                                  </p:stCondLst>
                                  <p:childTnLst>
                                    <p:animMotion origin="layout" path="M 0.01524 1.85185E-6 L -0.10885 1.85185E-6 " pathEditMode="relative" rAng="0" ptsTypes="AA">
                                      <p:cBhvr>
                                        <p:cTn id="9" dur="750" spd="-100000" fill="hold"/>
                                        <p:tgtEl>
                                          <p:spTgt spid="94"/>
                                        </p:tgtEl>
                                        <p:attrNameLst>
                                          <p:attrName>ppt_x</p:attrName>
                                          <p:attrName>ppt_y</p:attrName>
                                        </p:attrNameLst>
                                      </p:cBhvr>
                                      <p:rCtr x="-6211" y="0"/>
                                    </p:animMotion>
                                  </p:childTnLst>
                                </p:cTn>
                              </p:par>
                              <p:par>
                                <p:cTn id="10" presetID="35" presetClass="path" presetSubtype="0" accel="50000" decel="50000" fill="hold" grpId="2" nodeType="withEffect">
                                  <p:stCondLst>
                                    <p:cond delay="750"/>
                                  </p:stCondLst>
                                  <p:childTnLst>
                                    <p:animMotion origin="layout" path="M 0.01602 1.85185E-6 L -4.375E-6 1.85185E-6 " pathEditMode="relative" rAng="0" ptsTypes="AA">
                                      <p:cBhvr>
                                        <p:cTn id="11" dur="750" fill="hold"/>
                                        <p:tgtEl>
                                          <p:spTgt spid="94"/>
                                        </p:tgtEl>
                                        <p:attrNameLst>
                                          <p:attrName>ppt_x</p:attrName>
                                          <p:attrName>ppt_y</p:attrName>
                                        </p:attrNameLst>
                                      </p:cBhvr>
                                      <p:rCtr x="-807" y="0"/>
                                    </p:animMotion>
                                  </p:childTnLst>
                                </p:cTn>
                              </p:par>
                              <p:par>
                                <p:cTn id="12" presetID="10" presetClass="entr" presetSubtype="0" fill="hold" grpId="0" nodeType="withEffect">
                                  <p:stCondLst>
                                    <p:cond delay="750"/>
                                  </p:stCondLst>
                                  <p:childTnLst>
                                    <p:set>
                                      <p:cBhvr>
                                        <p:cTn id="13" dur="1" fill="hold">
                                          <p:stCondLst>
                                            <p:cond delay="0"/>
                                          </p:stCondLst>
                                        </p:cTn>
                                        <p:tgtEl>
                                          <p:spTgt spid="97"/>
                                        </p:tgtEl>
                                        <p:attrNameLst>
                                          <p:attrName>style.visibility</p:attrName>
                                        </p:attrNameLst>
                                      </p:cBhvr>
                                      <p:to>
                                        <p:strVal val="visible"/>
                                      </p:to>
                                    </p:set>
                                    <p:animEffect transition="in" filter="fade">
                                      <p:cBhvr>
                                        <p:cTn id="14" dur="750"/>
                                        <p:tgtEl>
                                          <p:spTgt spid="97"/>
                                        </p:tgtEl>
                                      </p:cBhvr>
                                    </p:animEffect>
                                  </p:childTnLst>
                                </p:cTn>
                              </p:par>
                              <p:par>
                                <p:cTn id="15" presetID="35" presetClass="path" presetSubtype="0" accel="50000" decel="50000" fill="hold" grpId="1" nodeType="withEffect">
                                  <p:stCondLst>
                                    <p:cond delay="750"/>
                                  </p:stCondLst>
                                  <p:childTnLst>
                                    <p:animMotion origin="layout" path="M 0.01602 -4.81481E-6 L -4.16667E-6 -4.81481E-6 " pathEditMode="relative" rAng="0" ptsTypes="AA">
                                      <p:cBhvr>
                                        <p:cTn id="16" dur="750" fill="hold"/>
                                        <p:tgtEl>
                                          <p:spTgt spid="97"/>
                                        </p:tgtEl>
                                        <p:attrNameLst>
                                          <p:attrName>ppt_x</p:attrName>
                                          <p:attrName>ppt_y</p:attrName>
                                        </p:attrNameLst>
                                      </p:cBhvr>
                                      <p:rCtr x="-807" y="0"/>
                                    </p:animMotion>
                                  </p:childTnLst>
                                </p:cTn>
                              </p:par>
                              <p:par>
                                <p:cTn id="17" presetID="10" presetClass="entr" presetSubtype="0" fill="hold" nodeType="withEffect">
                                  <p:stCondLst>
                                    <p:cond delay="1500"/>
                                  </p:stCondLst>
                                  <p:childTnLst>
                                    <p:set>
                                      <p:cBhvr>
                                        <p:cTn id="18" dur="1" fill="hold">
                                          <p:stCondLst>
                                            <p:cond delay="0"/>
                                          </p:stCondLst>
                                        </p:cTn>
                                        <p:tgtEl>
                                          <p:spTgt spid="115"/>
                                        </p:tgtEl>
                                        <p:attrNameLst>
                                          <p:attrName>style.visibility</p:attrName>
                                        </p:attrNameLst>
                                      </p:cBhvr>
                                      <p:to>
                                        <p:strVal val="visible"/>
                                      </p:to>
                                    </p:set>
                                    <p:animEffect transition="in" filter="fade">
                                      <p:cBhvr>
                                        <p:cTn id="19" dur="750"/>
                                        <p:tgtEl>
                                          <p:spTgt spid="115"/>
                                        </p:tgtEl>
                                      </p:cBhvr>
                                    </p:animEffect>
                                  </p:childTnLst>
                                </p:cTn>
                              </p:par>
                              <p:par>
                                <p:cTn id="20" presetID="63" presetClass="path" presetSubtype="0" decel="50000" fill="hold" nodeType="withEffect">
                                  <p:stCondLst>
                                    <p:cond delay="1500"/>
                                  </p:stCondLst>
                                  <p:childTnLst>
                                    <p:animMotion origin="layout" path="M 0.01523 1.48148E-6 L -0.10886 1.48148E-6 " pathEditMode="relative" rAng="0" ptsTypes="AA">
                                      <p:cBhvr>
                                        <p:cTn id="21" dur="750" spd="-100000" fill="hold"/>
                                        <p:tgtEl>
                                          <p:spTgt spid="115"/>
                                        </p:tgtEl>
                                        <p:attrNameLst>
                                          <p:attrName>ppt_x</p:attrName>
                                          <p:attrName>ppt_y</p:attrName>
                                        </p:attrNameLst>
                                      </p:cBhvr>
                                      <p:rCtr x="-6211" y="0"/>
                                    </p:animMotion>
                                  </p:childTnLst>
                                </p:cTn>
                              </p:par>
                              <p:par>
                                <p:cTn id="22" presetID="35" presetClass="path" presetSubtype="0" accel="50000" decel="50000" fill="hold" nodeType="withEffect">
                                  <p:stCondLst>
                                    <p:cond delay="2250"/>
                                  </p:stCondLst>
                                  <p:childTnLst>
                                    <p:animMotion origin="layout" path="M 0.01601 1.48148E-6 L 4.16667E-6 1.48148E-6 " pathEditMode="relative" rAng="0" ptsTypes="AA">
                                      <p:cBhvr>
                                        <p:cTn id="23" dur="750" fill="hold"/>
                                        <p:tgtEl>
                                          <p:spTgt spid="115"/>
                                        </p:tgtEl>
                                        <p:attrNameLst>
                                          <p:attrName>ppt_x</p:attrName>
                                          <p:attrName>ppt_y</p:attrName>
                                        </p:attrNameLst>
                                      </p:cBhvr>
                                      <p:rCtr x="-807" y="0"/>
                                    </p:animMotion>
                                  </p:childTnLst>
                                </p:cTn>
                              </p:par>
                              <p:par>
                                <p:cTn id="24" presetID="10" presetClass="entr" presetSubtype="0" fill="hold" nodeType="withEffect">
                                  <p:stCondLst>
                                    <p:cond delay="1500"/>
                                  </p:stCondLst>
                                  <p:childTnLst>
                                    <p:set>
                                      <p:cBhvr>
                                        <p:cTn id="25" dur="1" fill="hold">
                                          <p:stCondLst>
                                            <p:cond delay="0"/>
                                          </p:stCondLst>
                                        </p:cTn>
                                        <p:tgtEl>
                                          <p:spTgt spid="128"/>
                                        </p:tgtEl>
                                        <p:attrNameLst>
                                          <p:attrName>style.visibility</p:attrName>
                                        </p:attrNameLst>
                                      </p:cBhvr>
                                      <p:to>
                                        <p:strVal val="visible"/>
                                      </p:to>
                                    </p:set>
                                    <p:animEffect transition="in" filter="fade">
                                      <p:cBhvr>
                                        <p:cTn id="26" dur="500"/>
                                        <p:tgtEl>
                                          <p:spTgt spid="128"/>
                                        </p:tgtEl>
                                      </p:cBhvr>
                                    </p:animEffect>
                                  </p:childTnLst>
                                </p:cTn>
                              </p:par>
                              <p:par>
                                <p:cTn id="27" presetID="42" presetClass="path" presetSubtype="0" decel="30000" fill="hold" nodeType="withEffect">
                                  <p:stCondLst>
                                    <p:cond delay="1500"/>
                                  </p:stCondLst>
                                  <p:childTnLst>
                                    <p:animMotion origin="layout" path="M -2.08333E-6 -0.03982 L -2.08333E-6 0.14814 " pathEditMode="relative" rAng="0" ptsTypes="AA">
                                      <p:cBhvr>
                                        <p:cTn id="28" dur="750" spd="-100000" fill="hold"/>
                                        <p:tgtEl>
                                          <p:spTgt spid="128"/>
                                        </p:tgtEl>
                                        <p:attrNameLst>
                                          <p:attrName>ppt_x</p:attrName>
                                          <p:attrName>ppt_y</p:attrName>
                                        </p:attrNameLst>
                                      </p:cBhvr>
                                      <p:rCtr x="0" y="9398"/>
                                    </p:animMotion>
                                  </p:childTnLst>
                                </p:cTn>
                              </p:par>
                              <p:par>
                                <p:cTn id="29" presetID="42" presetClass="path" presetSubtype="0" accel="30000" decel="30000" fill="hold" nodeType="withEffect">
                                  <p:stCondLst>
                                    <p:cond delay="2250"/>
                                  </p:stCondLst>
                                  <p:childTnLst>
                                    <p:animMotion origin="layout" path="M -2.08333E-6 -0.03982 L -2.08333E-6 3.7037E-6 " pathEditMode="relative" rAng="0" ptsTypes="AA">
                                      <p:cBhvr>
                                        <p:cTn id="30" dur="750" fill="hold"/>
                                        <p:tgtEl>
                                          <p:spTgt spid="128"/>
                                        </p:tgtEl>
                                        <p:attrNameLst>
                                          <p:attrName>ppt_x</p:attrName>
                                          <p:attrName>ppt_y</p:attrName>
                                        </p:attrNameLst>
                                      </p:cBhvr>
                                      <p:rCtr x="0" y="1991"/>
                                    </p:animMotion>
                                  </p:childTnLst>
                                </p:cTn>
                              </p:par>
                              <p:par>
                                <p:cTn id="31" presetID="10" presetClass="entr" presetSubtype="0" fill="hold" nodeType="withEffect">
                                  <p:stCondLst>
                                    <p:cond delay="1500"/>
                                  </p:stCondLst>
                                  <p:childTnLst>
                                    <p:set>
                                      <p:cBhvr>
                                        <p:cTn id="32" dur="1" fill="hold">
                                          <p:stCondLst>
                                            <p:cond delay="0"/>
                                          </p:stCondLst>
                                        </p:cTn>
                                        <p:tgtEl>
                                          <p:spTgt spid="141"/>
                                        </p:tgtEl>
                                        <p:attrNameLst>
                                          <p:attrName>style.visibility</p:attrName>
                                        </p:attrNameLst>
                                      </p:cBhvr>
                                      <p:to>
                                        <p:strVal val="visible"/>
                                      </p:to>
                                    </p:set>
                                    <p:animEffect transition="in" filter="fade">
                                      <p:cBhvr>
                                        <p:cTn id="33" dur="500"/>
                                        <p:tgtEl>
                                          <p:spTgt spid="141"/>
                                        </p:tgtEl>
                                      </p:cBhvr>
                                    </p:animEffect>
                                  </p:childTnLst>
                                </p:cTn>
                              </p:par>
                              <p:par>
                                <p:cTn id="34" presetID="64" presetClass="path" presetSubtype="0" decel="30000" fill="hold" nodeType="withEffect">
                                  <p:stCondLst>
                                    <p:cond delay="1500"/>
                                  </p:stCondLst>
                                  <p:childTnLst>
                                    <p:animMotion origin="layout" path="M 6.25E-7 0.03889 L 6.25E-7 -0.14815 " pathEditMode="relative" rAng="0" ptsTypes="AA">
                                      <p:cBhvr>
                                        <p:cTn id="35" dur="750" spd="-100000" fill="hold"/>
                                        <p:tgtEl>
                                          <p:spTgt spid="141"/>
                                        </p:tgtEl>
                                        <p:attrNameLst>
                                          <p:attrName>ppt_x</p:attrName>
                                          <p:attrName>ppt_y</p:attrName>
                                        </p:attrNameLst>
                                      </p:cBhvr>
                                      <p:rCtr x="0" y="-9352"/>
                                    </p:animMotion>
                                  </p:childTnLst>
                                </p:cTn>
                              </p:par>
                              <p:par>
                                <p:cTn id="36" presetID="64" presetClass="path" presetSubtype="0" accel="30000" decel="30000" fill="hold" nodeType="withEffect">
                                  <p:stCondLst>
                                    <p:cond delay="2250"/>
                                  </p:stCondLst>
                                  <p:childTnLst>
                                    <p:animMotion origin="layout" path="M 6.25E-7 0.03843 L 6.25E-7 7.40741E-7 " pathEditMode="relative" rAng="0" ptsTypes="AA">
                                      <p:cBhvr>
                                        <p:cTn id="37" dur="750" fill="hold"/>
                                        <p:tgtEl>
                                          <p:spTgt spid="141"/>
                                        </p:tgtEl>
                                        <p:attrNameLst>
                                          <p:attrName>ppt_x</p:attrName>
                                          <p:attrName>ppt_y</p:attrName>
                                        </p:attrNameLst>
                                      </p:cBhvr>
                                      <p:rCtr x="0" y="-1921"/>
                                    </p:animMotion>
                                  </p:childTnLst>
                                </p:cTn>
                              </p:par>
                              <p:par>
                                <p:cTn id="38" presetID="10" presetClass="entr" presetSubtype="0" fill="hold" nodeType="withEffect">
                                  <p:stCondLst>
                                    <p:cond delay="1500"/>
                                  </p:stCondLst>
                                  <p:childTnLst>
                                    <p:set>
                                      <p:cBhvr>
                                        <p:cTn id="39" dur="1" fill="hold">
                                          <p:stCondLst>
                                            <p:cond delay="0"/>
                                          </p:stCondLst>
                                        </p:cTn>
                                        <p:tgtEl>
                                          <p:spTgt spid="154"/>
                                        </p:tgtEl>
                                        <p:attrNameLst>
                                          <p:attrName>style.visibility</p:attrName>
                                        </p:attrNameLst>
                                      </p:cBhvr>
                                      <p:to>
                                        <p:strVal val="visible"/>
                                      </p:to>
                                    </p:set>
                                    <p:animEffect transition="in" filter="fade">
                                      <p:cBhvr>
                                        <p:cTn id="40" dur="750"/>
                                        <p:tgtEl>
                                          <p:spTgt spid="154"/>
                                        </p:tgtEl>
                                      </p:cBhvr>
                                    </p:animEffect>
                                  </p:childTnLst>
                                </p:cTn>
                              </p:par>
                              <p:par>
                                <p:cTn id="41" presetID="63" presetClass="path" presetSubtype="0" decel="50000" fill="hold" nodeType="withEffect">
                                  <p:stCondLst>
                                    <p:cond delay="1500"/>
                                  </p:stCondLst>
                                  <p:childTnLst>
                                    <p:animMotion origin="layout" path="M -0.01562 -1.48148E-6 L 0.11081 -1.48148E-6 " pathEditMode="relative" rAng="0" ptsTypes="AA">
                                      <p:cBhvr>
                                        <p:cTn id="42" dur="750" spd="-100000" fill="hold"/>
                                        <p:tgtEl>
                                          <p:spTgt spid="154"/>
                                        </p:tgtEl>
                                        <p:attrNameLst>
                                          <p:attrName>ppt_x</p:attrName>
                                          <p:attrName>ppt_y</p:attrName>
                                        </p:attrNameLst>
                                      </p:cBhvr>
                                      <p:rCtr x="6315" y="0"/>
                                    </p:animMotion>
                                  </p:childTnLst>
                                </p:cTn>
                              </p:par>
                              <p:par>
                                <p:cTn id="43" presetID="35" presetClass="path" presetSubtype="0" accel="50000" decel="50000" fill="hold" nodeType="withEffect">
                                  <p:stCondLst>
                                    <p:cond delay="2250"/>
                                  </p:stCondLst>
                                  <p:childTnLst>
                                    <p:animMotion origin="layout" path="M -0.01562 -1.48148E-6 L -1.04167E-6 -1.48148E-6 " pathEditMode="relative" rAng="0" ptsTypes="AA">
                                      <p:cBhvr>
                                        <p:cTn id="44" dur="750" fill="hold"/>
                                        <p:tgtEl>
                                          <p:spTgt spid="154"/>
                                        </p:tgtEl>
                                        <p:attrNameLst>
                                          <p:attrName>ppt_x</p:attrName>
                                          <p:attrName>ppt_y</p:attrName>
                                        </p:attrNameLst>
                                      </p:cBhvr>
                                      <p:rCtr x="781" y="0"/>
                                    </p:animMotion>
                                  </p:childTnLst>
                                </p:cTn>
                              </p:par>
                              <p:par>
                                <p:cTn id="45" presetID="53" presetClass="entr" presetSubtype="16" fill="hold" grpId="0" nodeType="withEffect">
                                  <p:stCondLst>
                                    <p:cond delay="2750"/>
                                  </p:stCondLst>
                                  <p:childTnLst>
                                    <p:set>
                                      <p:cBhvr>
                                        <p:cTn id="46" dur="1" fill="hold">
                                          <p:stCondLst>
                                            <p:cond delay="0"/>
                                          </p:stCondLst>
                                        </p:cTn>
                                        <p:tgtEl>
                                          <p:spTgt spid="87"/>
                                        </p:tgtEl>
                                        <p:attrNameLst>
                                          <p:attrName>style.visibility</p:attrName>
                                        </p:attrNameLst>
                                      </p:cBhvr>
                                      <p:to>
                                        <p:strVal val="visible"/>
                                      </p:to>
                                    </p:set>
                                    <p:anim calcmode="lin" valueType="num">
                                      <p:cBhvr>
                                        <p:cTn id="47" dur="750" fill="hold"/>
                                        <p:tgtEl>
                                          <p:spTgt spid="87"/>
                                        </p:tgtEl>
                                        <p:attrNameLst>
                                          <p:attrName>ppt_w</p:attrName>
                                        </p:attrNameLst>
                                      </p:cBhvr>
                                      <p:tavLst>
                                        <p:tav tm="0">
                                          <p:val>
                                            <p:fltVal val="0"/>
                                          </p:val>
                                        </p:tav>
                                        <p:tav tm="100000">
                                          <p:val>
                                            <p:strVal val="#ppt_w"/>
                                          </p:val>
                                        </p:tav>
                                      </p:tavLst>
                                    </p:anim>
                                    <p:anim calcmode="lin" valueType="num">
                                      <p:cBhvr>
                                        <p:cTn id="48" dur="750" fill="hold"/>
                                        <p:tgtEl>
                                          <p:spTgt spid="87"/>
                                        </p:tgtEl>
                                        <p:attrNameLst>
                                          <p:attrName>ppt_h</p:attrName>
                                        </p:attrNameLst>
                                      </p:cBhvr>
                                      <p:tavLst>
                                        <p:tav tm="0">
                                          <p:val>
                                            <p:fltVal val="0"/>
                                          </p:val>
                                        </p:tav>
                                        <p:tav tm="100000">
                                          <p:val>
                                            <p:strVal val="#ppt_h"/>
                                          </p:val>
                                        </p:tav>
                                      </p:tavLst>
                                    </p:anim>
                                    <p:animEffect transition="in" filter="fade">
                                      <p:cBhvr>
                                        <p:cTn id="49" dur="750"/>
                                        <p:tgtEl>
                                          <p:spTgt spid="87"/>
                                        </p:tgtEl>
                                      </p:cBhvr>
                                    </p:animEffect>
                                  </p:childTnLst>
                                </p:cTn>
                              </p:par>
                              <p:par>
                                <p:cTn id="50" presetID="53" presetClass="entr" presetSubtype="16" fill="hold" grpId="0" nodeType="withEffect">
                                  <p:stCondLst>
                                    <p:cond delay="2750"/>
                                  </p:stCondLst>
                                  <p:childTnLst>
                                    <p:set>
                                      <p:cBhvr>
                                        <p:cTn id="51" dur="1" fill="hold">
                                          <p:stCondLst>
                                            <p:cond delay="0"/>
                                          </p:stCondLst>
                                        </p:cTn>
                                        <p:tgtEl>
                                          <p:spTgt spid="88"/>
                                        </p:tgtEl>
                                        <p:attrNameLst>
                                          <p:attrName>style.visibility</p:attrName>
                                        </p:attrNameLst>
                                      </p:cBhvr>
                                      <p:to>
                                        <p:strVal val="visible"/>
                                      </p:to>
                                    </p:set>
                                    <p:anim calcmode="lin" valueType="num">
                                      <p:cBhvr>
                                        <p:cTn id="52" dur="750" fill="hold"/>
                                        <p:tgtEl>
                                          <p:spTgt spid="88"/>
                                        </p:tgtEl>
                                        <p:attrNameLst>
                                          <p:attrName>ppt_w</p:attrName>
                                        </p:attrNameLst>
                                      </p:cBhvr>
                                      <p:tavLst>
                                        <p:tav tm="0">
                                          <p:val>
                                            <p:fltVal val="0"/>
                                          </p:val>
                                        </p:tav>
                                        <p:tav tm="100000">
                                          <p:val>
                                            <p:strVal val="#ppt_w"/>
                                          </p:val>
                                        </p:tav>
                                      </p:tavLst>
                                    </p:anim>
                                    <p:anim calcmode="lin" valueType="num">
                                      <p:cBhvr>
                                        <p:cTn id="53" dur="750" fill="hold"/>
                                        <p:tgtEl>
                                          <p:spTgt spid="88"/>
                                        </p:tgtEl>
                                        <p:attrNameLst>
                                          <p:attrName>ppt_h</p:attrName>
                                        </p:attrNameLst>
                                      </p:cBhvr>
                                      <p:tavLst>
                                        <p:tav tm="0">
                                          <p:val>
                                            <p:fltVal val="0"/>
                                          </p:val>
                                        </p:tav>
                                        <p:tav tm="100000">
                                          <p:val>
                                            <p:strVal val="#ppt_h"/>
                                          </p:val>
                                        </p:tav>
                                      </p:tavLst>
                                    </p:anim>
                                    <p:animEffect transition="in" filter="fade">
                                      <p:cBhvr>
                                        <p:cTn id="54" dur="750"/>
                                        <p:tgtEl>
                                          <p:spTgt spid="88"/>
                                        </p:tgtEl>
                                      </p:cBhvr>
                                    </p:animEffect>
                                  </p:childTnLst>
                                </p:cTn>
                              </p:par>
                              <p:par>
                                <p:cTn id="55" presetID="53" presetClass="entr" presetSubtype="16" fill="hold" grpId="0" nodeType="withEffect">
                                  <p:stCondLst>
                                    <p:cond delay="2750"/>
                                  </p:stCondLst>
                                  <p:childTnLst>
                                    <p:set>
                                      <p:cBhvr>
                                        <p:cTn id="56" dur="1" fill="hold">
                                          <p:stCondLst>
                                            <p:cond delay="0"/>
                                          </p:stCondLst>
                                        </p:cTn>
                                        <p:tgtEl>
                                          <p:spTgt spid="89"/>
                                        </p:tgtEl>
                                        <p:attrNameLst>
                                          <p:attrName>style.visibility</p:attrName>
                                        </p:attrNameLst>
                                      </p:cBhvr>
                                      <p:to>
                                        <p:strVal val="visible"/>
                                      </p:to>
                                    </p:set>
                                    <p:anim calcmode="lin" valueType="num">
                                      <p:cBhvr>
                                        <p:cTn id="57" dur="750" fill="hold"/>
                                        <p:tgtEl>
                                          <p:spTgt spid="89"/>
                                        </p:tgtEl>
                                        <p:attrNameLst>
                                          <p:attrName>ppt_w</p:attrName>
                                        </p:attrNameLst>
                                      </p:cBhvr>
                                      <p:tavLst>
                                        <p:tav tm="0">
                                          <p:val>
                                            <p:fltVal val="0"/>
                                          </p:val>
                                        </p:tav>
                                        <p:tav tm="100000">
                                          <p:val>
                                            <p:strVal val="#ppt_w"/>
                                          </p:val>
                                        </p:tav>
                                      </p:tavLst>
                                    </p:anim>
                                    <p:anim calcmode="lin" valueType="num">
                                      <p:cBhvr>
                                        <p:cTn id="58" dur="750" fill="hold"/>
                                        <p:tgtEl>
                                          <p:spTgt spid="89"/>
                                        </p:tgtEl>
                                        <p:attrNameLst>
                                          <p:attrName>ppt_h</p:attrName>
                                        </p:attrNameLst>
                                      </p:cBhvr>
                                      <p:tavLst>
                                        <p:tav tm="0">
                                          <p:val>
                                            <p:fltVal val="0"/>
                                          </p:val>
                                        </p:tav>
                                        <p:tav tm="100000">
                                          <p:val>
                                            <p:strVal val="#ppt_h"/>
                                          </p:val>
                                        </p:tav>
                                      </p:tavLst>
                                    </p:anim>
                                    <p:animEffect transition="in" filter="fade">
                                      <p:cBhvr>
                                        <p:cTn id="59" dur="750"/>
                                        <p:tgtEl>
                                          <p:spTgt spid="89"/>
                                        </p:tgtEl>
                                      </p:cBhvr>
                                    </p:animEffect>
                                  </p:childTnLst>
                                </p:cTn>
                              </p:par>
                              <p:par>
                                <p:cTn id="60" presetID="53" presetClass="entr" presetSubtype="16" fill="hold" grpId="0" nodeType="withEffect">
                                  <p:stCondLst>
                                    <p:cond delay="2750"/>
                                  </p:stCondLst>
                                  <p:childTnLst>
                                    <p:set>
                                      <p:cBhvr>
                                        <p:cTn id="61" dur="1" fill="hold">
                                          <p:stCondLst>
                                            <p:cond delay="0"/>
                                          </p:stCondLst>
                                        </p:cTn>
                                        <p:tgtEl>
                                          <p:spTgt spid="90"/>
                                        </p:tgtEl>
                                        <p:attrNameLst>
                                          <p:attrName>style.visibility</p:attrName>
                                        </p:attrNameLst>
                                      </p:cBhvr>
                                      <p:to>
                                        <p:strVal val="visible"/>
                                      </p:to>
                                    </p:set>
                                    <p:anim calcmode="lin" valueType="num">
                                      <p:cBhvr>
                                        <p:cTn id="62" dur="750" fill="hold"/>
                                        <p:tgtEl>
                                          <p:spTgt spid="90"/>
                                        </p:tgtEl>
                                        <p:attrNameLst>
                                          <p:attrName>ppt_w</p:attrName>
                                        </p:attrNameLst>
                                      </p:cBhvr>
                                      <p:tavLst>
                                        <p:tav tm="0">
                                          <p:val>
                                            <p:fltVal val="0"/>
                                          </p:val>
                                        </p:tav>
                                        <p:tav tm="100000">
                                          <p:val>
                                            <p:strVal val="#ppt_w"/>
                                          </p:val>
                                        </p:tav>
                                      </p:tavLst>
                                    </p:anim>
                                    <p:anim calcmode="lin" valueType="num">
                                      <p:cBhvr>
                                        <p:cTn id="63" dur="750" fill="hold"/>
                                        <p:tgtEl>
                                          <p:spTgt spid="90"/>
                                        </p:tgtEl>
                                        <p:attrNameLst>
                                          <p:attrName>ppt_h</p:attrName>
                                        </p:attrNameLst>
                                      </p:cBhvr>
                                      <p:tavLst>
                                        <p:tav tm="0">
                                          <p:val>
                                            <p:fltVal val="0"/>
                                          </p:val>
                                        </p:tav>
                                        <p:tav tm="100000">
                                          <p:val>
                                            <p:strVal val="#ppt_h"/>
                                          </p:val>
                                        </p:tav>
                                      </p:tavLst>
                                    </p:anim>
                                    <p:animEffect transition="in" filter="fade">
                                      <p:cBhvr>
                                        <p:cTn id="64" dur="750"/>
                                        <p:tgtEl>
                                          <p:spTgt spid="90"/>
                                        </p:tgtEl>
                                      </p:cBhvr>
                                    </p:animEffect>
                                  </p:childTnLst>
                                </p:cTn>
                              </p:par>
                              <p:par>
                                <p:cTn id="65" presetID="10" presetClass="entr" presetSubtype="0" fill="hold" nodeType="withEffect">
                                  <p:stCondLst>
                                    <p:cond delay="275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par>
                                <p:cTn id="68" presetID="10" presetClass="entr" presetSubtype="0" fill="hold" nodeType="withEffect">
                                  <p:stCondLst>
                                    <p:cond delay="275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nodeType="withEffect">
                                  <p:stCondLst>
                                    <p:cond delay="275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42" presetClass="path" presetSubtype="0" fill="hold" nodeType="withEffect">
                                  <p:stCondLst>
                                    <p:cond delay="2750"/>
                                  </p:stCondLst>
                                  <p:childTnLst>
                                    <p:animMotion origin="layout" path="M -1.45833E-6 1.11111E-6 L -0.03854 0.01389 " pathEditMode="relative" rAng="0" ptsTypes="AA">
                                      <p:cBhvr>
                                        <p:cTn id="75" dur="750" spd="-100000" fill="hold"/>
                                        <p:tgtEl>
                                          <p:spTgt spid="24"/>
                                        </p:tgtEl>
                                        <p:attrNameLst>
                                          <p:attrName>ppt_x</p:attrName>
                                          <p:attrName>ppt_y</p:attrName>
                                        </p:attrNameLst>
                                      </p:cBhvr>
                                      <p:rCtr x="-1927" y="694"/>
                                    </p:animMotion>
                                  </p:childTnLst>
                                </p:cTn>
                              </p:par>
                              <p:par>
                                <p:cTn id="76" presetID="42" presetClass="path" presetSubtype="0" fill="hold" nodeType="withEffect">
                                  <p:stCondLst>
                                    <p:cond delay="2750"/>
                                  </p:stCondLst>
                                  <p:childTnLst>
                                    <p:animMotion origin="layout" path="M 1.66667E-6 -4.44444E-6 L -0.04531 0.02014 " pathEditMode="relative" rAng="0" ptsTypes="AA">
                                      <p:cBhvr>
                                        <p:cTn id="77" dur="750" spd="-100000" fill="hold"/>
                                        <p:tgtEl>
                                          <p:spTgt spid="25"/>
                                        </p:tgtEl>
                                        <p:attrNameLst>
                                          <p:attrName>ppt_x</p:attrName>
                                          <p:attrName>ppt_y</p:attrName>
                                        </p:attrNameLst>
                                      </p:cBhvr>
                                      <p:rCtr x="-2266" y="995"/>
                                    </p:animMotion>
                                  </p:childTnLst>
                                </p:cTn>
                              </p:par>
                              <p:par>
                                <p:cTn id="78" presetID="42" presetClass="path" presetSubtype="0" fill="hold" nodeType="withEffect">
                                  <p:stCondLst>
                                    <p:cond delay="2750"/>
                                  </p:stCondLst>
                                  <p:childTnLst>
                                    <p:animMotion origin="layout" path="M -1.25E-6 -2.96296E-6 L -0.04375 0.03218 " pathEditMode="relative" rAng="0" ptsTypes="AA">
                                      <p:cBhvr>
                                        <p:cTn id="79" dur="750" spd="-100000" fill="hold"/>
                                        <p:tgtEl>
                                          <p:spTgt spid="26"/>
                                        </p:tgtEl>
                                        <p:attrNameLst>
                                          <p:attrName>ppt_x</p:attrName>
                                          <p:attrName>ppt_y</p:attrName>
                                        </p:attrNameLst>
                                      </p:cBhvr>
                                      <p:rCtr x="-2187" y="1597"/>
                                    </p:animMotion>
                                  </p:childTnLst>
                                </p:cTn>
                              </p:par>
                              <p:par>
                                <p:cTn id="80" presetID="22" presetClass="entr" presetSubtype="8" fill="hold" grpId="0" nodeType="withEffect">
                                  <p:stCondLst>
                                    <p:cond delay="3250"/>
                                  </p:stCondLst>
                                  <p:childTnLst>
                                    <p:set>
                                      <p:cBhvr>
                                        <p:cTn id="81" dur="1" fill="hold">
                                          <p:stCondLst>
                                            <p:cond delay="0"/>
                                          </p:stCondLst>
                                        </p:cTn>
                                        <p:tgtEl>
                                          <p:spTgt spid="92"/>
                                        </p:tgtEl>
                                        <p:attrNameLst>
                                          <p:attrName>style.visibility</p:attrName>
                                        </p:attrNameLst>
                                      </p:cBhvr>
                                      <p:to>
                                        <p:strVal val="visible"/>
                                      </p:to>
                                    </p:set>
                                    <p:animEffect transition="in" filter="wipe(left)">
                                      <p:cBhvr>
                                        <p:cTn id="82" dur="750"/>
                                        <p:tgtEl>
                                          <p:spTgt spid="92"/>
                                        </p:tgtEl>
                                      </p:cBhvr>
                                    </p:animEffect>
                                  </p:childTnLst>
                                </p:cTn>
                              </p:par>
                              <p:par>
                                <p:cTn id="83" presetID="22" presetClass="entr" presetSubtype="8" fill="hold" grpId="0" nodeType="withEffect">
                                  <p:stCondLst>
                                    <p:cond delay="3250"/>
                                  </p:stCondLst>
                                  <p:childTnLst>
                                    <p:set>
                                      <p:cBhvr>
                                        <p:cTn id="84" dur="1" fill="hold">
                                          <p:stCondLst>
                                            <p:cond delay="0"/>
                                          </p:stCondLst>
                                        </p:cTn>
                                        <p:tgtEl>
                                          <p:spTgt spid="96"/>
                                        </p:tgtEl>
                                        <p:attrNameLst>
                                          <p:attrName>style.visibility</p:attrName>
                                        </p:attrNameLst>
                                      </p:cBhvr>
                                      <p:to>
                                        <p:strVal val="visible"/>
                                      </p:to>
                                    </p:set>
                                    <p:animEffect transition="in" filter="wipe(left)">
                                      <p:cBhvr>
                                        <p:cTn id="85" dur="750"/>
                                        <p:tgtEl>
                                          <p:spTgt spid="96"/>
                                        </p:tgtEl>
                                      </p:cBhvr>
                                    </p:animEffect>
                                  </p:childTnLst>
                                </p:cTn>
                              </p:par>
                              <p:par>
                                <p:cTn id="86" presetID="22" presetClass="entr" presetSubtype="8" fill="hold" grpId="0" nodeType="withEffect">
                                  <p:stCondLst>
                                    <p:cond delay="3250"/>
                                  </p:stCondLst>
                                  <p:childTnLst>
                                    <p:set>
                                      <p:cBhvr>
                                        <p:cTn id="87" dur="1" fill="hold">
                                          <p:stCondLst>
                                            <p:cond delay="0"/>
                                          </p:stCondLst>
                                        </p:cTn>
                                        <p:tgtEl>
                                          <p:spTgt spid="99"/>
                                        </p:tgtEl>
                                        <p:attrNameLst>
                                          <p:attrName>style.visibility</p:attrName>
                                        </p:attrNameLst>
                                      </p:cBhvr>
                                      <p:to>
                                        <p:strVal val="visible"/>
                                      </p:to>
                                    </p:set>
                                    <p:animEffect transition="in" filter="wipe(left)">
                                      <p:cBhvr>
                                        <p:cTn id="88" dur="750"/>
                                        <p:tgtEl>
                                          <p:spTgt spid="99"/>
                                        </p:tgtEl>
                                      </p:cBhvr>
                                    </p:animEffect>
                                  </p:childTnLst>
                                </p:cTn>
                              </p:par>
                              <p:par>
                                <p:cTn id="89" presetID="22" presetClass="entr" presetSubtype="8" fill="hold" grpId="0" nodeType="withEffect">
                                  <p:stCondLst>
                                    <p:cond delay="3250"/>
                                  </p:stCondLst>
                                  <p:childTnLst>
                                    <p:set>
                                      <p:cBhvr>
                                        <p:cTn id="90" dur="1" fill="hold">
                                          <p:stCondLst>
                                            <p:cond delay="0"/>
                                          </p:stCondLst>
                                        </p:cTn>
                                        <p:tgtEl>
                                          <p:spTgt spid="102"/>
                                        </p:tgtEl>
                                        <p:attrNameLst>
                                          <p:attrName>style.visibility</p:attrName>
                                        </p:attrNameLst>
                                      </p:cBhvr>
                                      <p:to>
                                        <p:strVal val="visible"/>
                                      </p:to>
                                    </p:set>
                                    <p:animEffect transition="in" filter="wipe(left)">
                                      <p:cBhvr>
                                        <p:cTn id="91" dur="750"/>
                                        <p:tgtEl>
                                          <p:spTgt spid="102"/>
                                        </p:tgtEl>
                                      </p:cBhvr>
                                    </p:animEffect>
                                  </p:childTnLst>
                                </p:cTn>
                              </p:par>
                              <p:par>
                                <p:cTn id="92" presetID="10" presetClass="entr" presetSubtype="0" fill="hold" grpId="0" nodeType="withEffect">
                                  <p:stCondLst>
                                    <p:cond delay="3250"/>
                                  </p:stCondLst>
                                  <p:childTnLst>
                                    <p:set>
                                      <p:cBhvr>
                                        <p:cTn id="93" dur="1" fill="hold">
                                          <p:stCondLst>
                                            <p:cond delay="0"/>
                                          </p:stCondLst>
                                        </p:cTn>
                                        <p:tgtEl>
                                          <p:spTgt spid="91"/>
                                        </p:tgtEl>
                                        <p:attrNameLst>
                                          <p:attrName>style.visibility</p:attrName>
                                        </p:attrNameLst>
                                      </p:cBhvr>
                                      <p:to>
                                        <p:strVal val="visible"/>
                                      </p:to>
                                    </p:set>
                                    <p:animEffect transition="in" filter="fade">
                                      <p:cBhvr>
                                        <p:cTn id="94" dur="750"/>
                                        <p:tgtEl>
                                          <p:spTgt spid="91"/>
                                        </p:tgtEl>
                                      </p:cBhvr>
                                    </p:animEffect>
                                  </p:childTnLst>
                                </p:cTn>
                              </p:par>
                              <p:par>
                                <p:cTn id="95" presetID="10" presetClass="entr" presetSubtype="0" fill="hold" grpId="0" nodeType="withEffect">
                                  <p:stCondLst>
                                    <p:cond delay="3250"/>
                                  </p:stCondLst>
                                  <p:childTnLst>
                                    <p:set>
                                      <p:cBhvr>
                                        <p:cTn id="96" dur="1" fill="hold">
                                          <p:stCondLst>
                                            <p:cond delay="0"/>
                                          </p:stCondLst>
                                        </p:cTn>
                                        <p:tgtEl>
                                          <p:spTgt spid="95"/>
                                        </p:tgtEl>
                                        <p:attrNameLst>
                                          <p:attrName>style.visibility</p:attrName>
                                        </p:attrNameLst>
                                      </p:cBhvr>
                                      <p:to>
                                        <p:strVal val="visible"/>
                                      </p:to>
                                    </p:set>
                                    <p:animEffect transition="in" filter="fade">
                                      <p:cBhvr>
                                        <p:cTn id="97" dur="750"/>
                                        <p:tgtEl>
                                          <p:spTgt spid="95"/>
                                        </p:tgtEl>
                                      </p:cBhvr>
                                    </p:animEffect>
                                  </p:childTnLst>
                                </p:cTn>
                              </p:par>
                              <p:par>
                                <p:cTn id="98" presetID="10" presetClass="entr" presetSubtype="0" fill="hold" grpId="0" nodeType="withEffect">
                                  <p:stCondLst>
                                    <p:cond delay="3250"/>
                                  </p:stCondLst>
                                  <p:childTnLst>
                                    <p:set>
                                      <p:cBhvr>
                                        <p:cTn id="99" dur="1" fill="hold">
                                          <p:stCondLst>
                                            <p:cond delay="0"/>
                                          </p:stCondLst>
                                        </p:cTn>
                                        <p:tgtEl>
                                          <p:spTgt spid="98"/>
                                        </p:tgtEl>
                                        <p:attrNameLst>
                                          <p:attrName>style.visibility</p:attrName>
                                        </p:attrNameLst>
                                      </p:cBhvr>
                                      <p:to>
                                        <p:strVal val="visible"/>
                                      </p:to>
                                    </p:set>
                                    <p:animEffect transition="in" filter="fade">
                                      <p:cBhvr>
                                        <p:cTn id="100" dur="750"/>
                                        <p:tgtEl>
                                          <p:spTgt spid="98"/>
                                        </p:tgtEl>
                                      </p:cBhvr>
                                    </p:animEffect>
                                  </p:childTnLst>
                                </p:cTn>
                              </p:par>
                              <p:par>
                                <p:cTn id="101" presetID="10" presetClass="entr" presetSubtype="0" fill="hold" grpId="0" nodeType="withEffect">
                                  <p:stCondLst>
                                    <p:cond delay="3250"/>
                                  </p:stCondLst>
                                  <p:childTnLst>
                                    <p:set>
                                      <p:cBhvr>
                                        <p:cTn id="102" dur="1" fill="hold">
                                          <p:stCondLst>
                                            <p:cond delay="0"/>
                                          </p:stCondLst>
                                        </p:cTn>
                                        <p:tgtEl>
                                          <p:spTgt spid="101"/>
                                        </p:tgtEl>
                                        <p:attrNameLst>
                                          <p:attrName>style.visibility</p:attrName>
                                        </p:attrNameLst>
                                      </p:cBhvr>
                                      <p:to>
                                        <p:strVal val="visible"/>
                                      </p:to>
                                    </p:set>
                                    <p:animEffect transition="in" filter="fade">
                                      <p:cBhvr>
                                        <p:cTn id="103" dur="750"/>
                                        <p:tgtEl>
                                          <p:spTgt spid="101"/>
                                        </p:tgtEl>
                                      </p:cBhvr>
                                    </p:animEffect>
                                  </p:childTnLst>
                                </p:cTn>
                              </p:par>
                            </p:childTnLst>
                          </p:cTn>
                        </p:par>
                        <p:par>
                          <p:cTn id="104" fill="hold">
                            <p:stCondLst>
                              <p:cond delay="4000"/>
                            </p:stCondLst>
                            <p:childTnLst>
                              <p:par>
                                <p:cTn id="105" presetID="10" presetClass="entr" presetSubtype="0" fill="hold" grpId="0" nodeType="afterEffect">
                                  <p:stCondLst>
                                    <p:cond delay="0"/>
                                  </p:stCondLst>
                                  <p:childTnLst>
                                    <p:set>
                                      <p:cBhvr>
                                        <p:cTn id="106" dur="1" fill="hold">
                                          <p:stCondLst>
                                            <p:cond delay="0"/>
                                          </p:stCondLst>
                                        </p:cTn>
                                        <p:tgtEl>
                                          <p:spTgt spid="167"/>
                                        </p:tgtEl>
                                        <p:attrNameLst>
                                          <p:attrName>style.visibility</p:attrName>
                                        </p:attrNameLst>
                                      </p:cBhvr>
                                      <p:to>
                                        <p:strVal val="visible"/>
                                      </p:to>
                                    </p:set>
                                    <p:animEffect transition="in" filter="fade">
                                      <p:cBhvr>
                                        <p:cTn id="107" dur="75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8" grpId="0"/>
      <p:bldP spid="89" grpId="0"/>
      <p:bldP spid="90" grpId="0"/>
      <p:bldP spid="91" grpId="0"/>
      <p:bldP spid="92" grpId="0"/>
      <p:bldP spid="95" grpId="0"/>
      <p:bldP spid="96" grpId="0"/>
      <p:bldP spid="98" grpId="0"/>
      <p:bldP spid="99" grpId="0"/>
      <p:bldP spid="101" grpId="0"/>
      <p:bldP spid="102" grpId="0"/>
      <p:bldP spid="94" grpId="0"/>
      <p:bldP spid="94" grpId="1"/>
      <p:bldP spid="94" grpId="2"/>
      <p:bldP spid="97" grpId="0"/>
      <p:bldP spid="97" grpId="1"/>
      <p:bldP spid="16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E81A452A-234A-4E0B-9B6D-F8F88C8EBCF0"/>
  <p:tag name="ISPRING_SCORM_RATE_SLIDES" val="1"/>
  <p:tag name="ISPRINGONLINEFOLDERID" val="0"/>
  <p:tag name="ISPRINGONLINEFOLDERPATH" val="內容清單"/>
  <p:tag name="ISPRINGCLOUDFOLDERID" val="0"/>
  <p:tag name="ISPRINGCLOUDFOLDERPATH" val="函式庫"/>
  <p:tag name="ISPRING_PLAYERS_CUSTOMIZATION" val="UEsDBBQAAgAIABS9OUk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AUvTlJJGX/Cx0DAAA2DAAAJwAAAHVuaXZlcnNhbC9mbGFzaF9wdWJsaXNoaW5nX3NldHRpbmdzLnhtbNVW3W7aMBS+5yksT70sabt261CgqgpoVVtAhWnrVWViQ6z6J4ttKL3a0+zB9iQ7joGC2nXpD9ImFBEfn/OdX39xfHQrBZqw3HCt6ni3uoMRU4mmXI3r+MugvX2IkbFEUSK0YnWsNEZHjUqcuaHgJu0za0HVIIBRppbZOk6tzWpRNJ1Oq9xkud/VwlnAN9VEyyjLmWHKsjzKBJnBn51lzOA5QgkAeKRWc7NGpYJQHJAuNHWCIU4hcsV9UkS0BTEpjoLakCQ341w7RU+00DnKx8M6fnd47H8LnQDV5JIpXxPTAKEX2xqhlPsoiOjzO4ZSxscphLu3j9GUU5sWr5HXj6OHKAV2SJ14lBMNNVB2Di+ZJZRYEpbBn2W31iwEQURnikieDGAH+fzruDm4/nzVa12en3bOrgfd7vngtBeCKGyidZw4WncUQ0Da5Qlb+omJtSRJIW6wGRFhWBytihZqI63WgvNrNNQCal9YwRjJIaMdItlKN/o3XLVBcxejESQiZnV8nHMiMOKWCJ4sjY0bGstt0fX2qiYCLBhPhi76+N59qE6Sktyw1bAWO8bXPGl81U5QNNMOCX7DkNUI8ncS3lKGVpuDRrmWhRTGxyIjOHiccDZl9Kio6RzwT46uwIV0YAmzmglmg4fvjt+hIRvpHHAZmcBkg5ybgF99FnBGjLkHJYsYt/rnp83W9Wmn2fq25RMkdEJU8kxwaDiTmd0IPpkhpe3CDsqREGdY0RTKabFXJrfqy9tguHQitPmtm7ECvcGWbMbLcxrz1whKu03JpDiI/nAV0HAEObQkYMJGAnTBlWNlAROikFZihkgCtGb8sZ5w7QxIwgEO0OblEQZ7xFWxGgO1gcecsrwU5M7u3vv9gw8fDz/VqtGvHz+3nzSaE35PEO8uMP7Jk5S/pP2HbBhHnqUfJ22bu3+Ts69a/TJl7XTLaHXPymhdho9Cb+WDUCoEIJFxOBRAI4JLbhl9y5F4QVtf9S0OM7GZtm4w59eM8n+Tclgtr3Vr97g4evSi6XckV1xCITyFLW+njYP9HbgZPrpVqQDa+l2/UfkNUEsDBBQAAgAIABS9OUlYCaByugIAAFUKAAAhAAAAdW5pdmVyc2FsL2ZsYXNoX3NraW5fc2V0dGluZ3MueG1slVZtb+IwDP5+vwJx3+nulZ2UITHGSZN2t+k27XvamjYiTarEZce/vyRNaQJ09LAmEft5bMexzYjeMrH4MJmQTHKpngGRiUJbTaebsPxmmjaIUswyKRAEzoRUFeXTxcef7kMSh7zEkjtQYzkbmkEfZu4+Yyg+xre5lSFCJquaiv2DLOQspdm2ULIR+cXUyn0NijOxNcirH/PVejAAZxrvEaoop/W1lXGUWoHWYFP6vrZykcVpCryLdOU+Izl9qPdvf0TbMc3Q0ZafrAzRalpAXOTrpZVhvDDe41eZW3mfgPAXDfTLZyuDUE73oGLnd1+tDDJk3dT/0yO1koUtaMx5/xEPHC5pbsbPZnVl5SLBXsgGuvgKvjzurncByH8N557YcVWSP9m6Hi0E++gph8WGcg0k6Y6tUZfy7bFBMyAHQKjqQU8m6yfaaFigajyq1/W4P/DGRB768poe8ip5U8GqzThwF+t7/Gp165ZF6PSgCzJUsPPKIMVe2SN/m8KeIANlj3zmLIdHwfcn8GNLy+ke+Zb65wzq33Kj8hsrCGqOubd2p85qIz3Y0dVBaK/oMJXMYaFtOi+sAvtsJHG6NqXkJCci6I4VFJkUvywu3bvLaJIcGXyvne8sggw5nGs4l6NZ0+F7ufOIfmx/FvrLtecJmi1+M6WINCsr87OkpxPPM2NiCjNNzjPsnjRwUPdiIwOOiz1EqqjagnqRko8NIySCHutetrM1BCdJUAOSnK8y8U7OlV80VQpqbV6Nge6qHCtbYMmKkps/fGXwBvkRY8DaUrE0/gRlh74MFL4JgKqs7Lq2PbSWquHIOOygm/1A4a48dDeiTZcONdwSH2CDYct5zaie9Kui75V4hQT6M/hXk1bk+Mgyou2RptrdLJr8bgv3uUR7udtmtvnCRebOvpcix8Z+WkGjtP9O/gNQSwMEFAACAAgAFL05SUZ2oPzyAgAARwsAACYAAAB1bml2ZXJzYWwvaHRtbF9wdWJsaXNoaW5nX3NldHRpbmdzLnhtbM1W3U7bMBS+71NYnrikAcY2VqVFiIJAY7SinTau0GnsNhaOndlOS7na0+zB9iQ7jtvSCtYFRKepihofn/OdP58vjg/vMknG3FihVZPu1nco4SrRTKhRk37pn24fUGIdKAZSK96kSlNy2KrFeTGQwqY97hyqWoIwyjZy16Spc3kjiiaTSV3Y3PhdLQuH+Lae6CzKDbdcOW6iXMIU/9w055bOECoA4JNpNTNr1WqExAHps2aF5EQwjFwJnxTIM5dJGgWtASS3I6MLxY611IaY0aBJ3xwc+d9cJyC1RcaVL4ltodCLXQMYEz4IkD1xz0nKxSjFaPf2KZkI5tLyNfL6cfQYpcQOmYNHOdZYAuVm8Bl3wMBBWAZ/jt85OxcEEZsqyETSxx3i02/Sdv/m7Lp7cnVxfvnppt/pXPTPuyGI0iZaxYmjVUcxBqQLk/CFnxicgyTFuNFmCNLyOFoWzdWGWq0E59dkoCWWvrSiZIiRymmTHhkBkhLhQIpksevAjLg7FRJz8La79aFy9AEw5JukYCxfdjTfsb6KSeurLiQjU10QKW45cZpgRkWGbykny+UmQ6OzUirBOmKlYJyMBZ9wdlhWaQb4J0fX6CIr0BIPXy65Cx6+F+KeDPhQG8TlMMajinJhA379WcA5WPsACvMYt3oX5+2Tm/PL9sm3LZ8gsDGo5Jng2EKe5W4j+DAlSru5HZYjgcLysilMsHKvSm71l7fBiqyQoc2v3Ywl6A22ZDNentOYv0ZQ2W0K43IQ/XCV0DiCAlsSMHEjwXEXquBVARNQRCs5JZAgUVk/1mOhC4uSMMAB2r48wmBPhCpXI/xyoEfDuKkEubO793b/3fsPBx8b9ejXj5/ba41mFN6V4N0FDj9eS+ILIn/MhnHkufNpGnam+FcsfH3Sq1Koy04Vrc6nKlpXgea7SxRfKQSkhVE45kgMUmTCcfaaTX5Bo9Z/L0MbX6lRG8xi7XH7f5MIq8X1aOU+FEdPXthqKF+9/LZqvwFQSwMEFAACAAgAFL05SRypIBCZAQAAHwYAAB8AAAB1bml2ZXJzYWwvaHRtbF9za2luX3NldHRpbmdzLmpzjZRNb8IwDIbv/AqUXSfEPmG7ocGkSRwmjdu0QyimVKRJlaQdDPHfV4ePNqk7Fl/Iy5PXsat41+mWi0Ws+9zdud9u/+7vnQaoWZ3Dta+LFj1FnRmRLGCWpCASCSxAitPRs7yvCMqYSWc6336gran5MYX/LLkwdTwjLDShGepwQYnfxOkNBf54tR3rOtRUa/Q8t1bJXqSkBWl7UumUO4ZdvbpVLzGAVQH6ArrkEXimA7fayMrxYYBR5yKVZlxupypWvTmP1rFWuVy05V9tM9DlJ18fgP7T4GXi2YnE2DcLaZh4MsRoJzMNxsAx7+MEg4QFn4Oo+fbd+gP1jJsFBXSRmMSe6NENRp3OeAyNLg1HGD4mS69GNwcYTc7Cxh6Iu1sMjxB8C7phNb7H8ECV5dk/PmCmVYwdaaDNnp9RofgikfExdR+D5PCyaNvWvapQd/0x856QCp7Qinp9advsCEFDgJZ8uibIO6XsBCVKIociNGpaVUPIu4wN5wjuP7uMW8ujVVqOh3I4lm3geg16ppQob/916Z5hrs7+F1BLAwQUAAIACAAUvTlJPTwv0cEAAADlAQAAGgAAAHVuaXZlcnNhbC9pMThuX3ByZXNldHMueG1snZGxCsIwEIb3PkW43cRupSR1E9wcdJaaphppLyWXWh/flIp0kYBDIP/xfT8kJ3evvmNP48k6VJDzLTCD2jUWbwrOp/2mAEahxqbuHBoF6IDtqkzavMCjN2QCsViBpOAewlAKMU0TtzT42ECuG0MsJq5dL+LpHYrZFMOiwuKW9i/7M4MqyxiT19F24YBVvMe0IIy8VjA7F43cYutA/AIakwBMqsFQAmh9AngMCcCPK0CK75vnpEcK8aNikGK1nip7A1BLAwQUAAIACAAUvTlJNfmkRGYAAABrAAAAHAAAAHVuaXZlcnNhbC9sb2NhbF9zZXR0aW5ncy54bWwNyjsOg0AMBcCeU1ju8+tSsFBESkkKyAEssCIk73PEWlG4PdtNMW3/z0Y/3crqSHw7X5kUsy8rPonf0/N0ZyohWMQcmhjO1HdNaz6LjRpRY6Gvya7bpLkidJBc58MRiqAXbOdL1xx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FL05SW42vD5uAQAA9wIAACkAAAB1bml2ZXJzYWwvc2tpbl9jdXN0b21pemF0aW9uX3NldHRpbmdzLnhtbI1S22obMRB9z1eI/IAljW4LW4NuWwzFKcQQ8lQWrxKWOtqyUmgp+vhqkxjHrUureZo5Z84wo9Omr2O0zylPT+PPPo9TvA05j/Exra8QavfTYZo/zyGFnFanyt0Yh+n7Jj5MS61WU+7j0M+DXdC0xqh7eUhJrZyqGTOMIsk89Qo5z23FGnAN2Io5Smy7+k3iVXcO+xDzZdV2dYb+2bCJKcx5E4fwYw3n7PfQ+QYf534YKy+tBVuiHKcWx5ZAjHDJfaEaAASy3BGHi5SN1AR5zDiGYhQFCohwThpRiKQcatY1oqow3wjEJGPUFepp7UZaG0dtkdAQous0rxpbus5IjBEhBJgrXEBnMKpsqBoa1HJAcGBAFG00UYA625mOFe+8sBwp6gXGhRkDGJ+Oe9ru/blO1f9e53jOfwhe/IKL6OKt1QVztfvnea7kXXj6duhzQOPw4drebHd+u/tys/10f/3myxcPH1mLWevWf/X2L1BLAwQUAAIACAAUvTlJpeGFFHkCAADzVwAAFwAAAHVuaXZlcnNhbC91bml2ZXJzYWwucG5n7dzda1JhHAfwxzSxpWJ1czZsXnUxsqU2lsVam/gyGRsihisq3chmF81KL1zY0qjWKxbUYNHWwhGywJFBUTSTDQpmNKQXYbZcrC27sBEUFdPW2eU8p+gP+B44v4fnPM/v+TznH/ieNzUbRCVlJYQQkbFBayaEFySEe1TAp78cHu+dpQeO22zQkMhL6Wd6wmuvb6on5F5wdb51JT1fdaRht5sQ8djSy3nuCh8gxHrOqK23ePfn0srGMROl/5BfzKQ2NN6RZM3ZtVnLyPUejaTm7olKj+lmrUwqHn5VyOUWumyp7zF5Ysa9vc/3zs/hU/bl5ecnfv8mp+d2svt95lu+LV0t+b2NpzQJHcV7A08pqi/7q/xr9tgjgWF0DVeoiJPlJZ6IZ3UzTQ/TIqGi2FkqYr5+641ni9GCI/Kx/cUkc0tgQqV4nKyauO8dlKuKT6eLVHipo6ri7K1dwkKsECst7h+gJEGLztHL8pdv/F5e904J885+r2WupeutL8jSpLR3DsqHEixNs1f3hKktzBtO0SvRcCXLSo9hvG3zxY65g4zT/oGYh66pgAABAgQIECBAgAABAgQIECBAgAABAgQIECBAgAABAgQIECBAgAABAgQIECBAgAABAgQIECBAgAABAgQIECBAgAABAgQIECBAgAABAgQIECBAgAABAgQIECBAgAABAuR/kPh8ItTZz+GcZoat2qftdk/o0D6repolOZZSU9SUc/LHerH6r8GyXzKudHUdaWXp9pZSI84nhpqyeV8td4WALbo2tG5HZmP5Zdfe4dRCVH6lbpSZPusbCCTP6GXHT9oqbBqr7PWFB4R+jLpmbURjP/UHUEsDBBQAAgAIABS9OUnsHTlbSgAAAGsAAAAbAAAAdW5pdmVyc2FsL3VuaXZlcnNhbC5wbmcueG1ss7GvyM1RKEstKs7Mz7NVMtQzULK34+WyKShKLctMLVeoAIoZ6RlAgJJCJSq3PDOlJAMoZGhijBDMSM1MzyixVbIwNYcL6gPNBABQSwECAAAUAAIACAAUvTlJFQ6tKGQEAAAHEQAAHQAAAAAAAAABAAAAAAAAAAAAdW5pdmVyc2FsL2NvbW1vbl9tZXNzYWdlcy5sbmdQSwECAAAUAAIACAAUvTlJJGX/Cx0DAAA2DAAAJwAAAAAAAAABAAAAAACfBAAAdW5pdmVyc2FsL2ZsYXNoX3B1Ymxpc2hpbmdfc2V0dGluZ3MueG1sUEsBAgAAFAACAAgAFL05SVgJoHK6AgAAVQoAACEAAAAAAAAAAQAAAAAAAQgAAHVuaXZlcnNhbC9mbGFzaF9za2luX3NldHRpbmdzLnhtbFBLAQIAABQAAgAIABS9OUlGdqD88gIAAEcLAAAmAAAAAAAAAAEAAAAAAPoKAAB1bml2ZXJzYWwvaHRtbF9wdWJsaXNoaW5nX3NldHRpbmdzLnhtbFBLAQIAABQAAgAIABS9OUkcqSAQmQEAAB8GAAAfAAAAAAAAAAEAAAAAADAOAAB1bml2ZXJzYWwvaHRtbF9za2luX3NldHRpbmdzLmpzUEsBAgAAFAACAAgAFL05ST08L9HBAAAA5QEAABoAAAAAAAAAAQAAAAAABhAAAHVuaXZlcnNhbC9pMThuX3ByZXNldHMueG1sUEsBAgAAFAACAAgAFL05STX5pERmAAAAawAAABwAAAAAAAAAAQAAAAAA/xAAAHVuaXZlcnNhbC9sb2NhbF9zZXR0aW5ncy54bWxQSwECAAAUAAIACABElFdHI7RO+/sCAACwCAAAFAAAAAAAAAABAAAAAACfEQAAdW5pdmVyc2FsL3BsYXllci54bWxQSwECAAAUAAIACAAUvTlJbja8Pm4BAAD3AgAAKQAAAAAAAAABAAAAAADMFAAAdW5pdmVyc2FsL3NraW5fY3VzdG9taXphdGlvbl9zZXR0aW5ncy54bWxQSwECAAAUAAIACAAUvTlJpeGFFHkCAADzVwAAFwAAAAAAAAAAAAAAAACBFgAAdW5pdmVyc2FsL3VuaXZlcnNhbC5wbmdQSwECAAAUAAIACAAUvTlJ7B05W0oAAABrAAAAGwAAAAAAAAABAAAAAAAvGQAAdW5pdmVyc2FsL3VuaXZlcnNhbC5wbmcueG1sUEsFBgAAAAALAAsASQMAALIZAAAAAA=="/>
  <p:tag name="ISPRING_PRESENTATION_TITLE" val="演示文稿1"/>
  <p:tag name="ISPRING_SCORM_ENDPOINT" val="&lt;endpoint&gt;&lt;enable&gt;0&lt;/enable&gt;&lt;lrs&gt;http://&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1.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2.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3.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4.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5.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6.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7.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8.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19.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0.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1.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2.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3.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24.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3.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4.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5.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6.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7.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8.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ags/tag9.xml><?xml version="1.0" encoding="utf-8"?>
<p:tagLst xmlns:a="http://schemas.openxmlformats.org/drawingml/2006/main" xmlns:r="http://schemas.openxmlformats.org/officeDocument/2006/relationships" xmlns:p="http://schemas.openxmlformats.org/presentationml/2006/main">
  <p:tag name="NORDRI TOOLS WATERMARK" val="1kgzvv05"/>
</p:tagLst>
</file>

<file path=ppt/theme/theme1.xml><?xml version="1.0" encoding="utf-8"?>
<a:theme xmlns:a="http://schemas.openxmlformats.org/drawingml/2006/main" name="第一PPT，www.1ppt.com">
  <a:themeElements>
    <a:clrScheme name="自定义 13">
      <a:dk1>
        <a:sysClr val="windowText" lastClr="000000"/>
      </a:dk1>
      <a:lt1>
        <a:sysClr val="window" lastClr="FFFFFF"/>
      </a:lt1>
      <a:dk2>
        <a:srgbClr val="44546A"/>
      </a:dk2>
      <a:lt2>
        <a:srgbClr val="E7E6E6"/>
      </a:lt2>
      <a:accent1>
        <a:srgbClr val="4384F1"/>
      </a:accent1>
      <a:accent2>
        <a:srgbClr val="E94236"/>
      </a:accent2>
      <a:accent3>
        <a:srgbClr val="FBBD06"/>
      </a:accent3>
      <a:accent4>
        <a:srgbClr val="33A952"/>
      </a:accent4>
      <a:accent5>
        <a:srgbClr val="4472C4"/>
      </a:accent5>
      <a:accent6>
        <a:srgbClr val="70AD47"/>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1355</TotalTime>
  <Words>815</Words>
  <Application>Microsoft Macintosh PowerPoint</Application>
  <PresentationFormat>Widescreen</PresentationFormat>
  <Paragraphs>139</Paragraphs>
  <Slides>22</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Aharoni</vt:lpstr>
      <vt:lpstr>Arial Black</vt:lpstr>
      <vt:lpstr>Calibri</vt:lpstr>
      <vt:lpstr>Impact</vt:lpstr>
      <vt:lpstr>ITC Avant Garde Std XLt</vt:lpstr>
      <vt:lpstr>华文细黑</vt:lpstr>
      <vt:lpstr>宋体</vt:lpstr>
      <vt:lpstr>微软雅黑</vt:lpstr>
      <vt:lpstr>Arial</vt:lpstr>
      <vt:lpstr>第一PPT，www.1ppt.com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白色极简</dc:title>
  <dc:creator>第一PPT</dc:creator>
  <cp:keywords>www.1ppt.com</cp:keywords>
  <dc:description>www.1ppt.com</dc:description>
  <cp:lastModifiedBy>Xiaojuan Zhu</cp:lastModifiedBy>
  <cp:revision>122</cp:revision>
  <dcterms:created xsi:type="dcterms:W3CDTF">2016-09-14T22:36:34Z</dcterms:created>
  <dcterms:modified xsi:type="dcterms:W3CDTF">2018-10-17T14:38:08Z</dcterms:modified>
</cp:coreProperties>
</file>