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66" r:id="rId6"/>
    <p:sldId id="264" r:id="rId7"/>
    <p:sldId id="265" r:id="rId8"/>
    <p:sldId id="259" r:id="rId9"/>
    <p:sldId id="258" r:id="rId10"/>
    <p:sldId id="260" r:id="rId11"/>
    <p:sldId id="269" r:id="rId12"/>
    <p:sldId id="261" r:id="rId13"/>
    <p:sldId id="268" r:id="rId14"/>
    <p:sldId id="270" r:id="rId15"/>
    <p:sldId id="267" r:id="rId1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2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37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54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6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556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1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84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16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19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CBB6-C1B9-2742-96B5-4D566BEE078A}" type="datetimeFigureOut">
              <a:rPr kumimoji="1" lang="zh-CN" altLang="en-US" smtClean="0"/>
              <a:t>18/3/23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2D23-CFAF-8645-B0D9-46E2728B095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69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浅谈软件测试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 戴君君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05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>
                <a:latin typeface="Songti SC Regular"/>
                <a:cs typeface="Songti SC Regular"/>
              </a:rPr>
              <a:t>适合的就是最好的</a:t>
            </a:r>
            <a:endParaRPr kumimoji="1" lang="zh-CN" altLang="en-US" dirty="0">
              <a:latin typeface="Songti SC Regular"/>
              <a:cs typeface="Songti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23683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工具（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nl-NL" altLang="zh-CN" dirty="0" err="1"/>
              <a:t>Watir</a:t>
            </a:r>
            <a:r>
              <a:rPr kumimoji="1" lang="zh-CN" altLang="nl-NL" dirty="0"/>
              <a:t>、</a:t>
            </a:r>
            <a:r>
              <a:rPr kumimoji="1" lang="nl-NL" altLang="zh-CN" dirty="0"/>
              <a:t>Selenium</a:t>
            </a:r>
            <a:r>
              <a:rPr kumimoji="1" lang="zh-CN" altLang="nl-NL" dirty="0"/>
              <a:t>、</a:t>
            </a:r>
            <a:r>
              <a:rPr kumimoji="1" lang="nl-NL" altLang="zh-CN" dirty="0" err="1"/>
              <a:t>MaxQ</a:t>
            </a:r>
            <a:r>
              <a:rPr kumimoji="1" lang="zh-CN" altLang="nl-NL" dirty="0"/>
              <a:t>、</a:t>
            </a:r>
            <a:r>
              <a:rPr kumimoji="1" lang="nl-NL" altLang="zh-CN" dirty="0" err="1"/>
              <a:t>WebInject</a:t>
            </a:r>
            <a:r>
              <a:rPr kumimoji="1" lang="nl-NL" altLang="zh-CN" dirty="0"/>
              <a:t> </a:t>
            </a:r>
            <a:r>
              <a:rPr kumimoji="1" lang="nl-NL" altLang="zh-CN" dirty="0" smtClean="0"/>
              <a:t>、</a:t>
            </a:r>
            <a:r>
              <a:rPr kumimoji="1" lang="en-US" altLang="zh-CN" dirty="0"/>
              <a:t>Robot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farmwork</a:t>
            </a:r>
            <a:endParaRPr kumimoji="1" lang="nl-NL" altLang="zh-CN" dirty="0" smtClean="0"/>
          </a:p>
          <a:p>
            <a:r>
              <a:rPr kumimoji="1" lang="nl-NL" altLang="zh-CN" dirty="0" err="1"/>
              <a:t>Jmeter</a:t>
            </a:r>
            <a:r>
              <a:rPr kumimoji="1" lang="zh-CN" altLang="nl-NL" dirty="0"/>
              <a:t>、</a:t>
            </a:r>
            <a:r>
              <a:rPr kumimoji="1" lang="nl-NL" altLang="zh-CN" dirty="0" err="1"/>
              <a:t>OpenSTA</a:t>
            </a:r>
            <a:r>
              <a:rPr kumimoji="1" lang="zh-CN" altLang="nl-NL" dirty="0"/>
              <a:t>、</a:t>
            </a:r>
            <a:r>
              <a:rPr kumimoji="1" lang="nl-NL" altLang="zh-CN" dirty="0" err="1"/>
              <a:t>DBMonster</a:t>
            </a:r>
            <a:r>
              <a:rPr kumimoji="1" lang="zh-CN" altLang="nl-NL" dirty="0"/>
              <a:t>、</a:t>
            </a:r>
            <a:r>
              <a:rPr kumimoji="1" lang="nl-NL" altLang="zh-CN" dirty="0"/>
              <a:t>TPTEST</a:t>
            </a:r>
            <a:r>
              <a:rPr kumimoji="1" lang="zh-CN" altLang="nl-NL" dirty="0"/>
              <a:t>、</a:t>
            </a:r>
            <a:r>
              <a:rPr kumimoji="1" lang="nl-NL" altLang="zh-CN" dirty="0"/>
              <a:t>Web Application Load </a:t>
            </a:r>
            <a:r>
              <a:rPr kumimoji="1" lang="nl-NL" altLang="zh-CN" dirty="0" smtClean="0"/>
              <a:t>Simulator</a:t>
            </a:r>
            <a:r>
              <a:rPr kumimoji="1" lang="zh-CN" altLang="nl-NL" dirty="0" smtClean="0"/>
              <a:t>、</a:t>
            </a:r>
            <a:r>
              <a:rPr kumimoji="1" lang="en-US" altLang="zh-CN" dirty="0" err="1" smtClean="0"/>
              <a:t>LoadRunner</a:t>
            </a:r>
            <a:endParaRPr kumimoji="1" lang="nl-NL" altLang="zh-CN" dirty="0" smtClean="0"/>
          </a:p>
          <a:p>
            <a:r>
              <a:rPr kumimoji="1" lang="nl-NL" altLang="zh-CN" dirty="0" smtClean="0"/>
              <a:t>P</a:t>
            </a:r>
            <a:r>
              <a:rPr kumimoji="1" lang="en-US" altLang="zh-CN" dirty="0" err="1" smtClean="0"/>
              <a:t>ostman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TestNG</a:t>
            </a:r>
            <a:endParaRPr kumimoji="1" lang="en-US" altLang="zh-CN" dirty="0" smtClean="0"/>
          </a:p>
          <a:p>
            <a:r>
              <a:rPr kumimoji="1" lang="en-US" altLang="zh-CN" dirty="0" smtClean="0"/>
              <a:t>Fiddle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Wireshark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4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骚年，你的目标是星辰大海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Java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网络知识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数据库知识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测试理论知识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测试框架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测试工具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圈子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多读书</a:t>
            </a:r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46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我眼中的团队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饥渴</a:t>
            </a:r>
            <a:endParaRPr kumimoji="1" lang="en-US" altLang="zh-CN" dirty="0" smtClean="0"/>
          </a:p>
          <a:p>
            <a:r>
              <a:rPr kumimoji="1" lang="zh-CN" altLang="en-US" dirty="0" smtClean="0"/>
              <a:t>共享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传染</a:t>
            </a:r>
            <a:endParaRPr kumimoji="1" lang="en-US" altLang="zh-CN" dirty="0" smtClean="0"/>
          </a:p>
          <a:p>
            <a:r>
              <a:rPr kumimoji="1" lang="zh-CN" altLang="en-US" dirty="0" smtClean="0"/>
              <a:t>协作</a:t>
            </a:r>
            <a:endParaRPr kumimoji="1" lang="en-US" altLang="zh-CN" dirty="0"/>
          </a:p>
          <a:p>
            <a:r>
              <a:rPr kumimoji="1" lang="zh-CN" altLang="en-US" dirty="0" smtClean="0"/>
              <a:t>双赢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98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我能为大家做些什么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业务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部分流程自动化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重复率高，简单，重要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团队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个人成长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  增加测试组的影响力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89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最后是广告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公众号：</a:t>
            </a:r>
            <a:r>
              <a:rPr lang="zh-CN" altLang="zh-CN" b="1" dirty="0" smtClean="0"/>
              <a:t>苗狗狗测试开发日常</a:t>
            </a:r>
            <a:endParaRPr lang="en-US" altLang="zh-CN" b="1" dirty="0" smtClean="0"/>
          </a:p>
          <a:p>
            <a:r>
              <a:rPr lang="zh-CN" altLang="en-US" b="1" dirty="0" smtClean="0"/>
              <a:t>微信号：</a:t>
            </a:r>
            <a:r>
              <a:rPr kumimoji="1" lang="en-US" altLang="zh-CN" dirty="0" err="1" smtClean="0"/>
              <a:t>mggtesting</a:t>
            </a:r>
            <a:endParaRPr kumimoji="1" lang="en-US" altLang="zh-CN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zh-CN" altLang="zh-CN" dirty="0" smtClean="0">
                <a:effectLst/>
              </a:rPr>
              <a:t> 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44" y="2847746"/>
            <a:ext cx="3861583" cy="3278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0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软件测试的出路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1.</a:t>
            </a:r>
            <a:r>
              <a:rPr kumimoji="1" lang="zh-CN" altLang="en-US" sz="2400" dirty="0" smtClean="0"/>
              <a:t>继续功能测试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2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升为自动化测试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3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升为性能测试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4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转为数据库方向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5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转为软件开发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6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转为管理方向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7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转为实施方向</a:t>
            </a:r>
            <a:endParaRPr kumimoji="1" lang="en-US" altLang="zh-CN" sz="2400" dirty="0" smtClean="0"/>
          </a:p>
          <a:p>
            <a:r>
              <a:rPr kumimoji="1" lang="zh-CN" altLang="zh-CN" sz="2400" dirty="0" smtClean="0"/>
              <a:t>8</a:t>
            </a:r>
            <a:r>
              <a:rPr kumimoji="1" lang="en-US" altLang="zh-CN" sz="2400" dirty="0" smtClean="0"/>
              <a:t>.</a:t>
            </a:r>
            <a:r>
              <a:rPr kumimoji="1" lang="zh-CN" altLang="en-US" sz="2400" dirty="0" smtClean="0"/>
              <a:t>转为产品方向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9.</a:t>
            </a:r>
            <a:r>
              <a:rPr kumimoji="1" lang="zh-CN" altLang="en-US" sz="2400" dirty="0" smtClean="0"/>
              <a:t>转为</a:t>
            </a:r>
            <a:r>
              <a:rPr kumimoji="1" lang="en-US" altLang="zh-CN" sz="2400" dirty="0" smtClean="0"/>
              <a:t>HR</a:t>
            </a:r>
            <a:r>
              <a:rPr kumimoji="1" lang="zh-CN" altLang="en-US" sz="2400" dirty="0" smtClean="0"/>
              <a:t>方向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10.</a:t>
            </a:r>
            <a:r>
              <a:rPr kumimoji="1" lang="zh-CN" altLang="en-US" sz="2400" dirty="0" smtClean="0"/>
              <a:t>转其他方向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386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软件测试的出路（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管理：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en-US" sz="2400" dirty="0" smtClean="0"/>
              <a:t>测试组长（初级）</a:t>
            </a:r>
            <a:r>
              <a:rPr kumimoji="1" lang="en-US" altLang="zh-CN" sz="2400" dirty="0" smtClean="0"/>
              <a:t>-&gt;</a:t>
            </a:r>
            <a:r>
              <a:rPr kumimoji="1" lang="zh-CN" altLang="en-US" sz="2400" dirty="0" smtClean="0"/>
              <a:t>测试主管（中级）</a:t>
            </a:r>
            <a:r>
              <a:rPr kumimoji="1" lang="en-US" altLang="zh-CN" sz="2400" dirty="0" smtClean="0"/>
              <a:t>-&gt;</a:t>
            </a:r>
            <a:r>
              <a:rPr kumimoji="1" lang="zh-CN" altLang="en-US" sz="2400" dirty="0" smtClean="0"/>
              <a:t>测试总监（高级）</a:t>
            </a:r>
            <a:endParaRPr kumimoji="1" lang="en-US" altLang="zh-CN" sz="2400" dirty="0" smtClean="0"/>
          </a:p>
          <a:p>
            <a:r>
              <a:rPr kumimoji="1" lang="zh-CN" altLang="en-US" dirty="0" smtClean="0"/>
              <a:t>技术：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en-US" sz="2400" dirty="0" smtClean="0"/>
              <a:t>专项测试工程师</a:t>
            </a:r>
            <a:r>
              <a:rPr kumimoji="1" lang="en-US" altLang="zh-CN" sz="2400" dirty="0" smtClean="0"/>
              <a:t>-&gt;</a:t>
            </a:r>
            <a:r>
              <a:rPr kumimoji="1" lang="zh-CN" altLang="en-US" sz="2400" dirty="0" smtClean="0"/>
              <a:t>软件测试架构师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zh-CN" altLang="en-US" sz="2400" dirty="0" smtClean="0"/>
              <a:t>专项：测试设计、探索性、自动化、安全性、兼容性、性能、可靠性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29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软件测试的出路（</a:t>
            </a:r>
            <a:r>
              <a:rPr kumimoji="1" lang="en-US" altLang="zh-CN" dirty="0"/>
              <a:t>3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创业：</a:t>
            </a:r>
            <a:endParaRPr kumimoji="1"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/>
              <a:t>软件测试咨询</a:t>
            </a:r>
            <a:endParaRPr kumimoji="1"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/>
              <a:t>软件测试高端外包</a:t>
            </a:r>
            <a:endParaRPr kumimoji="1"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 smtClean="0"/>
              <a:t>测试工具开发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6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测试总监，嘿嘿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2954" r="29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14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测试总监的职责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负责测试团队质量</a:t>
            </a:r>
            <a:r>
              <a:rPr lang="zh-CN" altLang="en-US" dirty="0"/>
              <a:t>管理体系的建设和管控，负责自动化测试技术规划、创新和应用，提高整体测试技术水平及工作效能； （</a:t>
            </a:r>
            <a:r>
              <a:rPr lang="zh-CN" altLang="en-US" dirty="0">
                <a:solidFill>
                  <a:srgbClr val="FF0000"/>
                </a:solidFill>
              </a:rPr>
              <a:t>总体把控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负责具体项</a:t>
            </a:r>
            <a:r>
              <a:rPr lang="zh-CN" altLang="en-US" dirty="0"/>
              <a:t>目质量保障工作，解决测试工作中出现的问题，保证测试工作顺利开展；（</a:t>
            </a:r>
            <a:r>
              <a:rPr lang="zh-CN" altLang="en-US" dirty="0">
                <a:solidFill>
                  <a:srgbClr val="FF0000"/>
                </a:solidFill>
              </a:rPr>
              <a:t>解决问题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协助开发部门进行系统优化</a:t>
            </a:r>
            <a:r>
              <a:rPr lang="zh-CN" altLang="en-US" dirty="0"/>
              <a:t>，提供高效合理的解决方案，主导测试需求实现，配合项目顺利完成； （</a:t>
            </a:r>
            <a:r>
              <a:rPr lang="zh-CN" altLang="en-US" dirty="0">
                <a:solidFill>
                  <a:srgbClr val="FF0000"/>
                </a:solidFill>
              </a:rPr>
              <a:t>和开发部门协作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负责测试部门和</a:t>
            </a:r>
            <a:r>
              <a:rPr lang="zh-CN" altLang="en-US" dirty="0"/>
              <a:t>其他部门的协调工作，监控分析达成本部门质量目标的达成 、提升本部门工作效率 ； （</a:t>
            </a:r>
            <a:r>
              <a:rPr lang="zh-CN" altLang="en-US" dirty="0">
                <a:solidFill>
                  <a:srgbClr val="FF0000"/>
                </a:solidFill>
              </a:rPr>
              <a:t>监控分析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评估测试方</a:t>
            </a:r>
            <a:r>
              <a:rPr lang="zh-CN" altLang="en-US" dirty="0"/>
              <a:t>案、测试策略和相关测试报告，完成测试团队成员的项目绩效考核； （</a:t>
            </a:r>
            <a:r>
              <a:rPr lang="zh-CN" altLang="en-US" dirty="0">
                <a:solidFill>
                  <a:srgbClr val="FF0000"/>
                </a:solidFill>
              </a:rPr>
              <a:t>对结果负责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培养指导软件测试工程师</a:t>
            </a:r>
            <a:r>
              <a:rPr lang="zh-CN" altLang="en-US" dirty="0"/>
              <a:t>，并组织相关培训工作，保证测试团队能力的持续提高。（</a:t>
            </a:r>
            <a:r>
              <a:rPr lang="zh-CN" altLang="en-US" dirty="0">
                <a:solidFill>
                  <a:srgbClr val="FF0000"/>
                </a:solidFill>
              </a:rPr>
              <a:t>培养人才</a:t>
            </a:r>
            <a:r>
              <a:rPr lang="zh-CN" altLang="en-US" dirty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测试总监的要求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精通性能测试</a:t>
            </a:r>
            <a:r>
              <a:rPr lang="zh-CN" altLang="en-US" dirty="0"/>
              <a:t>、自动化测试、安全测试、接口测试、白盒测试，熟练掌握主流测试工具和故障定位工具的使用方法；（</a:t>
            </a:r>
            <a:r>
              <a:rPr lang="zh-CN" altLang="en-US" dirty="0">
                <a:solidFill>
                  <a:srgbClr val="FF0000"/>
                </a:solidFill>
              </a:rPr>
              <a:t>掌握所有主流的测试方法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熟悉大型软件架构</a:t>
            </a:r>
            <a:r>
              <a:rPr lang="zh-CN" altLang="en-US" dirty="0"/>
              <a:t>，熟悉操作系统和数据库理论和应用，具备丰富的大型复杂系统的测试经验； （</a:t>
            </a:r>
            <a:r>
              <a:rPr lang="zh-CN" altLang="en-US" dirty="0">
                <a:solidFill>
                  <a:srgbClr val="FF0000"/>
                </a:solidFill>
              </a:rPr>
              <a:t>对经验的要求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熟悉软件工程和软件测试流</a:t>
            </a:r>
            <a:r>
              <a:rPr lang="zh-CN" altLang="en-US" dirty="0"/>
              <a:t>程，熟练掌握</a:t>
            </a:r>
            <a:r>
              <a:rPr lang="en-US" altLang="zh-CN" dirty="0" err="1"/>
              <a:t>linux</a:t>
            </a:r>
            <a:r>
              <a:rPr lang="zh-CN" altLang="en-US" dirty="0"/>
              <a:t>操作系统，掌握一种脚本语言；（</a:t>
            </a:r>
            <a:r>
              <a:rPr lang="zh-CN" altLang="en-US" dirty="0">
                <a:solidFill>
                  <a:srgbClr val="FF0000"/>
                </a:solidFill>
              </a:rPr>
              <a:t>对语言的要求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出色的团队领导</a:t>
            </a:r>
            <a:r>
              <a:rPr lang="zh-CN" altLang="en-US" dirty="0"/>
              <a:t>能力和管理能力，有丰富的团队建设经验，有能力吸引和发展杰出人才；（</a:t>
            </a:r>
            <a:r>
              <a:rPr lang="zh-CN" altLang="en-US" dirty="0">
                <a:solidFill>
                  <a:srgbClr val="FF0000"/>
                </a:solidFill>
              </a:rPr>
              <a:t>带领团队的</a:t>
            </a:r>
            <a:r>
              <a:rPr lang="zh-CN" altLang="en-US" dirty="0" smtClean="0">
                <a:solidFill>
                  <a:srgbClr val="FF0000"/>
                </a:solidFill>
              </a:rPr>
              <a:t>能力</a:t>
            </a:r>
            <a:r>
              <a:rPr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04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认清自我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b="1" dirty="0" smtClean="0"/>
              <a:t>测试一段</a:t>
            </a:r>
            <a:r>
              <a:rPr kumimoji="1" lang="zh-CN" altLang="en-US" dirty="0" smtClean="0"/>
              <a:t>：能根据测试用例的描述步骤来</a:t>
            </a:r>
            <a:r>
              <a:rPr kumimoji="1" lang="zh-CN" altLang="en-US" dirty="0" smtClean="0">
                <a:solidFill>
                  <a:srgbClr val="FF0000"/>
                </a:solidFill>
              </a:rPr>
              <a:t>执行</a:t>
            </a:r>
            <a:r>
              <a:rPr kumimoji="1" lang="zh-CN" altLang="en-US" dirty="0" smtClean="0"/>
              <a:t>测试用例，能对照用例的预期结果发现产品的问题，能够清晰准确地将问题</a:t>
            </a:r>
            <a:r>
              <a:rPr kumimoji="1" lang="zh-CN" altLang="en-US" dirty="0" smtClean="0">
                <a:solidFill>
                  <a:srgbClr val="FF0000"/>
                </a:solidFill>
              </a:rPr>
              <a:t>记录</a:t>
            </a:r>
            <a:r>
              <a:rPr kumimoji="1" lang="zh-CN" altLang="en-US" dirty="0" smtClean="0"/>
              <a:t>下来反馈给开发，开发能够读懂问题描述的含义</a:t>
            </a:r>
          </a:p>
          <a:p>
            <a:r>
              <a:rPr kumimoji="1" lang="zh-CN" altLang="en-US" b="1" dirty="0" smtClean="0"/>
              <a:t>测试二段</a:t>
            </a:r>
            <a:r>
              <a:rPr kumimoji="1" lang="zh-CN" altLang="en-US" dirty="0" smtClean="0"/>
              <a:t>：对产品的需求有一定的了解，能够根据产品的需求分析、设计产品的测试用例，发现问题能够进行</a:t>
            </a:r>
            <a:r>
              <a:rPr kumimoji="1" lang="zh-CN" altLang="en-US" dirty="0" smtClean="0">
                <a:solidFill>
                  <a:srgbClr val="FF0000"/>
                </a:solidFill>
              </a:rPr>
              <a:t>初步定位</a:t>
            </a:r>
          </a:p>
          <a:p>
            <a:r>
              <a:rPr kumimoji="1" lang="zh-CN" altLang="en-US" b="1" dirty="0" smtClean="0"/>
              <a:t>测试三段</a:t>
            </a:r>
            <a:r>
              <a:rPr kumimoji="1" lang="zh-CN" altLang="en-US" dirty="0" smtClean="0"/>
              <a:t>：对产品的需求和实现都有比较深入的理解，设计测试用例时会注意用例的有效性，测试用例时会考虑使用</a:t>
            </a:r>
            <a:r>
              <a:rPr kumimoji="1" lang="zh-CN" altLang="en-US" dirty="0" smtClean="0">
                <a:solidFill>
                  <a:srgbClr val="FF0000"/>
                </a:solidFill>
              </a:rPr>
              <a:t>自动化</a:t>
            </a:r>
            <a:r>
              <a:rPr kumimoji="1" lang="zh-CN" altLang="en-US" dirty="0" smtClean="0"/>
              <a:t>测试等方法提升测试执行的效率</a:t>
            </a:r>
          </a:p>
          <a:p>
            <a:r>
              <a:rPr kumimoji="1" lang="zh-CN" altLang="en-US" b="1" dirty="0" smtClean="0"/>
              <a:t>测试四段</a:t>
            </a:r>
            <a:r>
              <a:rPr kumimoji="1" lang="zh-CN" altLang="en-US" dirty="0" smtClean="0"/>
              <a:t>：深入理解产品需求和实现，理解产品质量，理解产品的隐形需求，对产品性能、可靠性、易用性等</a:t>
            </a:r>
            <a:r>
              <a:rPr kumimoji="1" lang="zh-CN" altLang="en-US" dirty="0" smtClean="0">
                <a:solidFill>
                  <a:srgbClr val="FF0000"/>
                </a:solidFill>
              </a:rPr>
              <a:t>非功能属性</a:t>
            </a:r>
            <a:r>
              <a:rPr kumimoji="1" lang="zh-CN" altLang="en-US" dirty="0" smtClean="0"/>
              <a:t>的测试均有所涉及，并掌握其中的测试方法，会使用测试缺陷分析技术，</a:t>
            </a:r>
            <a:r>
              <a:rPr kumimoji="1" lang="zh-CN" altLang="en-US" dirty="0" smtClean="0">
                <a:solidFill>
                  <a:srgbClr val="FF0000"/>
                </a:solidFill>
              </a:rPr>
              <a:t>会评估产品质量</a:t>
            </a:r>
          </a:p>
          <a:p>
            <a:r>
              <a:rPr kumimoji="1" lang="zh-CN" altLang="en-US" b="1" dirty="0" smtClean="0"/>
              <a:t>测试五段</a:t>
            </a:r>
            <a:r>
              <a:rPr kumimoji="1" lang="zh-CN" altLang="en-US" dirty="0" smtClean="0"/>
              <a:t>：不断追求最适合产品的测试技术，关注测试过程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改进</a:t>
            </a:r>
            <a:r>
              <a:rPr kumimoji="1" lang="zh-CN" altLang="en-US" dirty="0" smtClean="0"/>
              <a:t>，推动产品测试技术的进步</a:t>
            </a:r>
          </a:p>
          <a:p>
            <a:r>
              <a:rPr kumimoji="1" lang="zh-CN" altLang="en-US" b="1" dirty="0" smtClean="0"/>
              <a:t>测试六段</a:t>
            </a:r>
            <a:r>
              <a:rPr kumimoji="1" lang="zh-CN" altLang="en-US" dirty="0" smtClean="0"/>
              <a:t>：走向前端，做缺陷</a:t>
            </a:r>
            <a:r>
              <a:rPr kumimoji="1" lang="zh-CN" altLang="en-US" dirty="0" smtClean="0">
                <a:solidFill>
                  <a:srgbClr val="FF0000"/>
                </a:solidFill>
              </a:rPr>
              <a:t>预防</a:t>
            </a:r>
            <a:r>
              <a:rPr kumimoji="1" lang="zh-CN" altLang="en-US" dirty="0" smtClean="0"/>
              <a:t>，能将测试方法</a:t>
            </a:r>
            <a:r>
              <a:rPr kumimoji="1" lang="zh-CN" altLang="en-US" dirty="0" smtClean="0">
                <a:solidFill>
                  <a:srgbClr val="FF0000"/>
                </a:solidFill>
              </a:rPr>
              <a:t>标准化</a:t>
            </a:r>
            <a:r>
              <a:rPr kumimoji="1" lang="zh-CN" altLang="en-US" dirty="0" smtClean="0"/>
              <a:t>，并固化为测试工具和流程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86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自动化框架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持续集成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</a:t>
            </a:r>
            <a:r>
              <a:rPr kumimoji="1" lang="zh-CN" altLang="en-US" dirty="0" smtClean="0"/>
              <a:t>定时编译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</a:t>
            </a:r>
            <a:r>
              <a:rPr kumimoji="1" lang="zh-CN" altLang="en-US" dirty="0" smtClean="0"/>
              <a:t>部署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</a:t>
            </a:r>
            <a:r>
              <a:rPr kumimoji="1" lang="zh-CN" altLang="en-US" dirty="0" smtClean="0"/>
              <a:t>跑测试集</a:t>
            </a:r>
            <a:endParaRPr kumimoji="1" lang="en-US" altLang="zh-CN" dirty="0"/>
          </a:p>
          <a:p>
            <a:r>
              <a:rPr kumimoji="1" lang="zh-CN" altLang="en-US" dirty="0" smtClean="0"/>
              <a:t>自动</a:t>
            </a:r>
            <a:r>
              <a:rPr kumimoji="1" lang="zh-CN" altLang="en-US" dirty="0" smtClean="0"/>
              <a:t>出报告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</a:t>
            </a:r>
            <a:r>
              <a:rPr kumimoji="1" lang="zh-CN" altLang="en-US" dirty="0" smtClean="0"/>
              <a:t>邮</a:t>
            </a:r>
            <a:r>
              <a:rPr kumimoji="1" lang="zh-CN" altLang="en-US" dirty="0" smtClean="0"/>
              <a:t>件通知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29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537</Words>
  <Application>Microsoft Macintosh PowerPoint</Application>
  <PresentationFormat>全屏显示(4:3)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浅谈软件测试</vt:lpstr>
      <vt:lpstr>软件测试的出路</vt:lpstr>
      <vt:lpstr>软件测试的出路（2）</vt:lpstr>
      <vt:lpstr>软件测试的出路（3）</vt:lpstr>
      <vt:lpstr>测试总监，嘿嘿</vt:lpstr>
      <vt:lpstr>测试总监的职责</vt:lpstr>
      <vt:lpstr>测试总监的要求</vt:lpstr>
      <vt:lpstr>认清自我</vt:lpstr>
      <vt:lpstr>自动化框架</vt:lpstr>
      <vt:lpstr>工具</vt:lpstr>
      <vt:lpstr>工具（2）</vt:lpstr>
      <vt:lpstr>骚年，你的目标是星辰大海</vt:lpstr>
      <vt:lpstr>我眼中的团队</vt:lpstr>
      <vt:lpstr>我能为大家做些什么</vt:lpstr>
      <vt:lpstr>最后是广告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junjun dai</dc:creator>
  <cp:lastModifiedBy>junjun dai</cp:lastModifiedBy>
  <cp:revision>27</cp:revision>
  <dcterms:created xsi:type="dcterms:W3CDTF">2018-02-07T01:09:00Z</dcterms:created>
  <dcterms:modified xsi:type="dcterms:W3CDTF">2018-03-23T01:17:37Z</dcterms:modified>
</cp:coreProperties>
</file>