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2" r:id="rId7"/>
    <p:sldId id="263" r:id="rId8"/>
    <p:sldId id="259" r:id="rId9"/>
    <p:sldId id="264" r:id="rId10"/>
    <p:sldId id="260" r:id="rId11"/>
    <p:sldId id="269" r:id="rId12"/>
    <p:sldId id="283" r:id="rId13"/>
    <p:sldId id="284" r:id="rId14"/>
    <p:sldId id="266" r:id="rId15"/>
    <p:sldId id="267" r:id="rId16"/>
    <p:sldId id="270" r:id="rId17"/>
    <p:sldId id="298" r:id="rId18"/>
    <p:sldId id="261" r:id="rId19"/>
    <p:sldId id="271" r:id="rId20"/>
    <p:sldId id="272" r:id="rId21"/>
    <p:sldId id="274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90" y="-1602"/>
      </p:cViewPr>
      <p:guideLst>
        <p:guide orient="horz" pos="2070"/>
        <p:guide pos="38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90735-1507-4947-BF26-8FC49E0C42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81DD-7AB3-490D-A79F-38159E168C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0" r="5591"/>
          <a:stretch>
            <a:fillRect/>
          </a:stretch>
        </p:blipFill>
        <p:spPr>
          <a:xfrm>
            <a:off x="12032" y="0"/>
            <a:ext cx="1217595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" r="5591"/>
          <a:stretch>
            <a:fillRect/>
          </a:stretch>
        </p:blipFill>
        <p:spPr>
          <a:xfrm>
            <a:off x="-12032" y="0"/>
            <a:ext cx="1220002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DB11-26F4-46A5-ADFC-8E19BB4D60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A2B75-2A88-47F3-B4BE-C0553C386C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3.emf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3.emf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3.emf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emf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库_文本框 5"/>
          <p:cNvSpPr txBox="1"/>
          <p:nvPr>
            <p:custDataLst>
              <p:tags r:id="rId1"/>
            </p:custDataLst>
          </p:nvPr>
        </p:nvSpPr>
        <p:spPr>
          <a:xfrm>
            <a:off x="2152015" y="2611120"/>
            <a:ext cx="85407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dirty="0">
                <a:latin typeface="造字工房尚雅（非商用）常规体" pitchFamily="2" charset="-122"/>
                <a:ea typeface="造字工房尚雅（非商用）常规体" pitchFamily="2" charset="-122"/>
              </a:rPr>
              <a:t>Android</a:t>
            </a:r>
            <a:r>
              <a:rPr lang="zh-CN" altLang="en-US" sz="6600" dirty="0">
                <a:latin typeface="造字工房尚雅（非商用）常规体" pitchFamily="2" charset="-122"/>
                <a:ea typeface="造字工房尚雅（非商用）常规体" pitchFamily="2" charset="-122"/>
              </a:rPr>
              <a:t>单元测试简介</a:t>
            </a:r>
            <a:endParaRPr lang="zh-CN" altLang="en-US" sz="66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" name="PA_库_文本框 7"/>
          <p:cNvSpPr txBox="1"/>
          <p:nvPr>
            <p:custDataLst>
              <p:tags r:id="rId2"/>
            </p:custDataLst>
          </p:nvPr>
        </p:nvSpPr>
        <p:spPr>
          <a:xfrm>
            <a:off x="4550410" y="3667760"/>
            <a:ext cx="3354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kern="500" dirty="0" smtClean="0">
                <a:solidFill>
                  <a:schemeClr val="tx1"/>
                </a:solidFill>
                <a:uFillTx/>
                <a:latin typeface="造字工房朗宋（非商用）常规体" charset="0"/>
                <a:ea typeface="造字工房朗宋（非商用）常规体" pitchFamily="2" charset="-122"/>
              </a:rPr>
              <a:t>Android SDK</a:t>
            </a:r>
            <a:r>
              <a:rPr lang="zh-CN" altLang="en-US" kern="500" dirty="0" smtClean="0">
                <a:solidFill>
                  <a:schemeClr val="tx1"/>
                </a:solidFill>
                <a:uFillTx/>
                <a:latin typeface="造字工房朗宋（非商用）常规体" charset="0"/>
                <a:ea typeface="造字工房朗宋（非商用）常规体" pitchFamily="2" charset="-122"/>
              </a:rPr>
              <a:t>测试思路和方法</a:t>
            </a:r>
            <a:endParaRPr lang="zh-CN" altLang="en-US" kern="500" dirty="0" smtClean="0">
              <a:solidFill>
                <a:schemeClr val="tx1"/>
              </a:solidFill>
              <a:uFillTx/>
              <a:latin typeface="造字工房朗宋（非商用）常规体" charset="0"/>
              <a:ea typeface="造字工房朗宋（非商用）常规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Click="0" advTm="0">
        <p:circle/>
      </p:transition>
    </mc:Choice>
    <mc:Fallback>
      <p:transition spd="slow" advClick="0" advTm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6" grpId="1" autoUpdateAnimBg="0"/>
      <p:bldP spid="6" grpId="2" autoUpdateAnimBg="0"/>
      <p:bldP spid="8" grpId="0" autoUpdateAnimBg="0"/>
      <p:bldP spid="8" grpId="1" autoUpdateAnimBg="0"/>
      <p:bldP spid="8" grpId="2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0724437" y="-3061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: 圆角 3"/>
          <p:cNvSpPr/>
          <p:nvPr/>
        </p:nvSpPr>
        <p:spPr>
          <a:xfrm>
            <a:off x="8900921" y="5262836"/>
            <a:ext cx="435428" cy="4354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4"/>
          <p:cNvSpPr/>
          <p:nvPr/>
        </p:nvSpPr>
        <p:spPr>
          <a:xfrm>
            <a:off x="9000934" y="5362849"/>
            <a:ext cx="235402" cy="235401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0" name="矩形: 圆角 7"/>
          <p:cNvSpPr/>
          <p:nvPr/>
        </p:nvSpPr>
        <p:spPr>
          <a:xfrm>
            <a:off x="9416904" y="5262836"/>
            <a:ext cx="435428" cy="4354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8"/>
          <p:cNvSpPr/>
          <p:nvPr/>
        </p:nvSpPr>
        <p:spPr>
          <a:xfrm>
            <a:off x="9516917" y="5362849"/>
            <a:ext cx="235402" cy="235402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2" name="矩形: 圆角 10"/>
          <p:cNvSpPr/>
          <p:nvPr/>
        </p:nvSpPr>
        <p:spPr>
          <a:xfrm>
            <a:off x="9932887" y="5262836"/>
            <a:ext cx="435428" cy="4354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1"/>
          <p:cNvSpPr/>
          <p:nvPr/>
        </p:nvSpPr>
        <p:spPr>
          <a:xfrm>
            <a:off x="10032900" y="5363975"/>
            <a:ext cx="235402" cy="233149"/>
          </a:xfrm>
          <a:custGeom>
            <a:avLst/>
            <a:gdLst>
              <a:gd name="connsiteX0" fmla="*/ 292147 w 331788"/>
              <a:gd name="connsiteY0" fmla="*/ 109538 h 328613"/>
              <a:gd name="connsiteX1" fmla="*/ 327025 w 331788"/>
              <a:gd name="connsiteY1" fmla="*/ 145621 h 328613"/>
              <a:gd name="connsiteX2" fmla="*/ 327025 w 331788"/>
              <a:gd name="connsiteY2" fmla="*/ 229385 h 328613"/>
              <a:gd name="connsiteX3" fmla="*/ 293438 w 331788"/>
              <a:gd name="connsiteY3" fmla="*/ 264179 h 328613"/>
              <a:gd name="connsiteX4" fmla="*/ 252101 w 331788"/>
              <a:gd name="connsiteY4" fmla="*/ 264179 h 328613"/>
              <a:gd name="connsiteX5" fmla="*/ 252101 w 331788"/>
              <a:gd name="connsiteY5" fmla="*/ 319593 h 328613"/>
              <a:gd name="connsiteX6" fmla="*/ 243059 w 331788"/>
              <a:gd name="connsiteY6" fmla="*/ 328613 h 328613"/>
              <a:gd name="connsiteX7" fmla="*/ 205596 w 331788"/>
              <a:gd name="connsiteY7" fmla="*/ 328613 h 328613"/>
              <a:gd name="connsiteX8" fmla="*/ 195262 w 331788"/>
              <a:gd name="connsiteY8" fmla="*/ 319593 h 328613"/>
              <a:gd name="connsiteX9" fmla="*/ 195262 w 331788"/>
              <a:gd name="connsiteY9" fmla="*/ 235829 h 328613"/>
              <a:gd name="connsiteX10" fmla="*/ 224973 w 331788"/>
              <a:gd name="connsiteY10" fmla="*/ 207478 h 328613"/>
              <a:gd name="connsiteX11" fmla="*/ 255976 w 331788"/>
              <a:gd name="connsiteY11" fmla="*/ 207478 h 328613"/>
              <a:gd name="connsiteX12" fmla="*/ 255976 w 331788"/>
              <a:gd name="connsiteY12" fmla="*/ 145621 h 328613"/>
              <a:gd name="connsiteX13" fmla="*/ 292147 w 331788"/>
              <a:gd name="connsiteY13" fmla="*/ 109538 h 328613"/>
              <a:gd name="connsiteX14" fmla="*/ 38473 w 331788"/>
              <a:gd name="connsiteY14" fmla="*/ 109538 h 328613"/>
              <a:gd name="connsiteX15" fmla="*/ 75079 w 331788"/>
              <a:gd name="connsiteY15" fmla="*/ 145621 h 328613"/>
              <a:gd name="connsiteX16" fmla="*/ 75079 w 331788"/>
              <a:gd name="connsiteY16" fmla="*/ 207478 h 328613"/>
              <a:gd name="connsiteX17" fmla="*/ 106456 w 331788"/>
              <a:gd name="connsiteY17" fmla="*/ 207478 h 328613"/>
              <a:gd name="connsiteX18" fmla="*/ 136525 w 331788"/>
              <a:gd name="connsiteY18" fmla="*/ 235829 h 328613"/>
              <a:gd name="connsiteX19" fmla="*/ 136525 w 331788"/>
              <a:gd name="connsiteY19" fmla="*/ 319593 h 328613"/>
              <a:gd name="connsiteX20" fmla="*/ 126066 w 331788"/>
              <a:gd name="connsiteY20" fmla="*/ 328613 h 328613"/>
              <a:gd name="connsiteX21" fmla="*/ 88153 w 331788"/>
              <a:gd name="connsiteY21" fmla="*/ 328613 h 328613"/>
              <a:gd name="connsiteX22" fmla="*/ 79001 w 331788"/>
              <a:gd name="connsiteY22" fmla="*/ 319593 h 328613"/>
              <a:gd name="connsiteX23" fmla="*/ 79001 w 331788"/>
              <a:gd name="connsiteY23" fmla="*/ 264179 h 328613"/>
              <a:gd name="connsiteX24" fmla="*/ 37166 w 331788"/>
              <a:gd name="connsiteY24" fmla="*/ 264179 h 328613"/>
              <a:gd name="connsiteX25" fmla="*/ 3175 w 331788"/>
              <a:gd name="connsiteY25" fmla="*/ 229385 h 328613"/>
              <a:gd name="connsiteX26" fmla="*/ 3175 w 331788"/>
              <a:gd name="connsiteY26" fmla="*/ 145621 h 328613"/>
              <a:gd name="connsiteX27" fmla="*/ 38473 w 331788"/>
              <a:gd name="connsiteY27" fmla="*/ 109538 h 328613"/>
              <a:gd name="connsiteX28" fmla="*/ 160734 w 331788"/>
              <a:gd name="connsiteY28" fmla="*/ 88900 h 328613"/>
              <a:gd name="connsiteX29" fmla="*/ 171053 w 331788"/>
              <a:gd name="connsiteY29" fmla="*/ 88900 h 328613"/>
              <a:gd name="connsiteX30" fmla="*/ 173633 w 331788"/>
              <a:gd name="connsiteY30" fmla="*/ 90195 h 328613"/>
              <a:gd name="connsiteX31" fmla="*/ 174923 w 331788"/>
              <a:gd name="connsiteY31" fmla="*/ 95375 h 328613"/>
              <a:gd name="connsiteX32" fmla="*/ 169763 w 331788"/>
              <a:gd name="connsiteY32" fmla="*/ 103146 h 328613"/>
              <a:gd name="connsiteX33" fmla="*/ 172343 w 331788"/>
              <a:gd name="connsiteY33" fmla="*/ 123867 h 328613"/>
              <a:gd name="connsiteX34" fmla="*/ 167184 w 331788"/>
              <a:gd name="connsiteY34" fmla="*/ 136818 h 328613"/>
              <a:gd name="connsiteX35" fmla="*/ 164604 w 331788"/>
              <a:gd name="connsiteY35" fmla="*/ 136818 h 328613"/>
              <a:gd name="connsiteX36" fmla="*/ 159444 w 331788"/>
              <a:gd name="connsiteY36" fmla="*/ 123867 h 328613"/>
              <a:gd name="connsiteX37" fmla="*/ 162024 w 331788"/>
              <a:gd name="connsiteY37" fmla="*/ 103146 h 328613"/>
              <a:gd name="connsiteX38" fmla="*/ 156865 w 331788"/>
              <a:gd name="connsiteY38" fmla="*/ 95375 h 328613"/>
              <a:gd name="connsiteX39" fmla="*/ 158155 w 331788"/>
              <a:gd name="connsiteY39" fmla="*/ 90195 h 328613"/>
              <a:gd name="connsiteX40" fmla="*/ 160734 w 331788"/>
              <a:gd name="connsiteY40" fmla="*/ 88900 h 328613"/>
              <a:gd name="connsiteX41" fmla="*/ 136182 w 331788"/>
              <a:gd name="connsiteY41" fmla="*/ 88900 h 328613"/>
              <a:gd name="connsiteX42" fmla="*/ 138766 w 331788"/>
              <a:gd name="connsiteY42" fmla="*/ 91502 h 328613"/>
              <a:gd name="connsiteX43" fmla="*/ 165893 w 331788"/>
              <a:gd name="connsiteY43" fmla="*/ 165652 h 328613"/>
              <a:gd name="connsiteX44" fmla="*/ 193021 w 331788"/>
              <a:gd name="connsiteY44" fmla="*/ 91502 h 328613"/>
              <a:gd name="connsiteX45" fmla="*/ 196897 w 331788"/>
              <a:gd name="connsiteY45" fmla="*/ 90201 h 328613"/>
              <a:gd name="connsiteX46" fmla="*/ 208523 w 331788"/>
              <a:gd name="connsiteY46" fmla="*/ 92802 h 328613"/>
              <a:gd name="connsiteX47" fmla="*/ 231775 w 331788"/>
              <a:gd name="connsiteY47" fmla="*/ 125325 h 328613"/>
              <a:gd name="connsiteX48" fmla="*/ 231775 w 331788"/>
              <a:gd name="connsiteY48" fmla="*/ 176059 h 328613"/>
              <a:gd name="connsiteX49" fmla="*/ 226608 w 331788"/>
              <a:gd name="connsiteY49" fmla="*/ 182563 h 328613"/>
              <a:gd name="connsiteX50" fmla="*/ 105179 w 331788"/>
              <a:gd name="connsiteY50" fmla="*/ 182563 h 328613"/>
              <a:gd name="connsiteX51" fmla="*/ 100012 w 331788"/>
              <a:gd name="connsiteY51" fmla="*/ 176059 h 328613"/>
              <a:gd name="connsiteX52" fmla="*/ 100012 w 331788"/>
              <a:gd name="connsiteY52" fmla="*/ 125325 h 328613"/>
              <a:gd name="connsiteX53" fmla="*/ 123264 w 331788"/>
              <a:gd name="connsiteY53" fmla="*/ 92802 h 328613"/>
              <a:gd name="connsiteX54" fmla="*/ 134890 w 331788"/>
              <a:gd name="connsiteY54" fmla="*/ 90201 h 328613"/>
              <a:gd name="connsiteX55" fmla="*/ 136182 w 331788"/>
              <a:gd name="connsiteY55" fmla="*/ 88900 h 328613"/>
              <a:gd name="connsiteX56" fmla="*/ 292100 w 331788"/>
              <a:gd name="connsiteY56" fmla="*/ 19050 h 328613"/>
              <a:gd name="connsiteX57" fmla="*/ 331788 w 331788"/>
              <a:gd name="connsiteY57" fmla="*/ 58738 h 328613"/>
              <a:gd name="connsiteX58" fmla="*/ 292100 w 331788"/>
              <a:gd name="connsiteY58" fmla="*/ 98426 h 328613"/>
              <a:gd name="connsiteX59" fmla="*/ 252412 w 331788"/>
              <a:gd name="connsiteY59" fmla="*/ 58738 h 328613"/>
              <a:gd name="connsiteX60" fmla="*/ 292100 w 331788"/>
              <a:gd name="connsiteY60" fmla="*/ 19050 h 328613"/>
              <a:gd name="connsiteX61" fmla="*/ 39688 w 331788"/>
              <a:gd name="connsiteY61" fmla="*/ 19050 h 328613"/>
              <a:gd name="connsiteX62" fmla="*/ 79376 w 331788"/>
              <a:gd name="connsiteY62" fmla="*/ 58738 h 328613"/>
              <a:gd name="connsiteX63" fmla="*/ 39688 w 331788"/>
              <a:gd name="connsiteY63" fmla="*/ 98426 h 328613"/>
              <a:gd name="connsiteX64" fmla="*/ 0 w 331788"/>
              <a:gd name="connsiteY64" fmla="*/ 58738 h 328613"/>
              <a:gd name="connsiteX65" fmla="*/ 39688 w 331788"/>
              <a:gd name="connsiteY65" fmla="*/ 19050 h 328613"/>
              <a:gd name="connsiteX66" fmla="*/ 165894 w 331788"/>
              <a:gd name="connsiteY66" fmla="*/ 0 h 328613"/>
              <a:gd name="connsiteX67" fmla="*/ 204788 w 331788"/>
              <a:gd name="connsiteY67" fmla="*/ 39688 h 328613"/>
              <a:gd name="connsiteX68" fmla="*/ 165894 w 331788"/>
              <a:gd name="connsiteY68" fmla="*/ 79376 h 328613"/>
              <a:gd name="connsiteX69" fmla="*/ 127000 w 331788"/>
              <a:gd name="connsiteY69" fmla="*/ 39688 h 328613"/>
              <a:gd name="connsiteX70" fmla="*/ 165894 w 331788"/>
              <a:gd name="connsiteY70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31788" h="328613">
                <a:moveTo>
                  <a:pt x="292147" y="109538"/>
                </a:moveTo>
                <a:cubicBezTo>
                  <a:pt x="311524" y="109538"/>
                  <a:pt x="327025" y="126291"/>
                  <a:pt x="327025" y="145621"/>
                </a:cubicBezTo>
                <a:cubicBezTo>
                  <a:pt x="327025" y="145621"/>
                  <a:pt x="327025" y="145621"/>
                  <a:pt x="327025" y="229385"/>
                </a:cubicBezTo>
                <a:cubicBezTo>
                  <a:pt x="327025" y="248715"/>
                  <a:pt x="311524" y="264179"/>
                  <a:pt x="293438" y="264179"/>
                </a:cubicBezTo>
                <a:cubicBezTo>
                  <a:pt x="293438" y="264179"/>
                  <a:pt x="293438" y="264179"/>
                  <a:pt x="252101" y="264179"/>
                </a:cubicBezTo>
                <a:cubicBezTo>
                  <a:pt x="252101" y="264179"/>
                  <a:pt x="252101" y="264179"/>
                  <a:pt x="252101" y="319593"/>
                </a:cubicBezTo>
                <a:cubicBezTo>
                  <a:pt x="252101" y="324747"/>
                  <a:pt x="248226" y="328613"/>
                  <a:pt x="243059" y="328613"/>
                </a:cubicBezTo>
                <a:cubicBezTo>
                  <a:pt x="243059" y="328613"/>
                  <a:pt x="243059" y="328613"/>
                  <a:pt x="205596" y="328613"/>
                </a:cubicBezTo>
                <a:cubicBezTo>
                  <a:pt x="199138" y="328613"/>
                  <a:pt x="195262" y="324747"/>
                  <a:pt x="195262" y="319593"/>
                </a:cubicBezTo>
                <a:cubicBezTo>
                  <a:pt x="195262" y="319593"/>
                  <a:pt x="195262" y="319593"/>
                  <a:pt x="195262" y="235829"/>
                </a:cubicBezTo>
                <a:cubicBezTo>
                  <a:pt x="195262" y="220364"/>
                  <a:pt x="208180" y="207478"/>
                  <a:pt x="224973" y="207478"/>
                </a:cubicBezTo>
                <a:cubicBezTo>
                  <a:pt x="224973" y="207478"/>
                  <a:pt x="224973" y="207478"/>
                  <a:pt x="255976" y="207478"/>
                </a:cubicBezTo>
                <a:cubicBezTo>
                  <a:pt x="255976" y="207478"/>
                  <a:pt x="255976" y="207478"/>
                  <a:pt x="255976" y="145621"/>
                </a:cubicBezTo>
                <a:cubicBezTo>
                  <a:pt x="255976" y="126291"/>
                  <a:pt x="271478" y="109538"/>
                  <a:pt x="292147" y="109538"/>
                </a:cubicBezTo>
                <a:close/>
                <a:moveTo>
                  <a:pt x="38473" y="109538"/>
                </a:moveTo>
                <a:cubicBezTo>
                  <a:pt x="59391" y="109538"/>
                  <a:pt x="75079" y="126291"/>
                  <a:pt x="75079" y="145621"/>
                </a:cubicBezTo>
                <a:cubicBezTo>
                  <a:pt x="75079" y="145621"/>
                  <a:pt x="75079" y="145621"/>
                  <a:pt x="75079" y="207478"/>
                </a:cubicBezTo>
                <a:cubicBezTo>
                  <a:pt x="75079" y="207478"/>
                  <a:pt x="75079" y="207478"/>
                  <a:pt x="106456" y="207478"/>
                </a:cubicBezTo>
                <a:cubicBezTo>
                  <a:pt x="123451" y="207478"/>
                  <a:pt x="136525" y="220364"/>
                  <a:pt x="136525" y="235829"/>
                </a:cubicBezTo>
                <a:cubicBezTo>
                  <a:pt x="136525" y="235829"/>
                  <a:pt x="136525" y="235829"/>
                  <a:pt x="136525" y="319593"/>
                </a:cubicBezTo>
                <a:cubicBezTo>
                  <a:pt x="136525" y="324747"/>
                  <a:pt x="132603" y="328613"/>
                  <a:pt x="126066" y="328613"/>
                </a:cubicBezTo>
                <a:cubicBezTo>
                  <a:pt x="126066" y="328613"/>
                  <a:pt x="126066" y="328613"/>
                  <a:pt x="88153" y="328613"/>
                </a:cubicBezTo>
                <a:cubicBezTo>
                  <a:pt x="82923" y="328613"/>
                  <a:pt x="79001" y="324747"/>
                  <a:pt x="79001" y="319593"/>
                </a:cubicBezTo>
                <a:cubicBezTo>
                  <a:pt x="79001" y="319593"/>
                  <a:pt x="79001" y="319593"/>
                  <a:pt x="79001" y="264179"/>
                </a:cubicBezTo>
                <a:cubicBezTo>
                  <a:pt x="79001" y="264179"/>
                  <a:pt x="79001" y="264179"/>
                  <a:pt x="37166" y="264179"/>
                </a:cubicBezTo>
                <a:cubicBezTo>
                  <a:pt x="18863" y="264179"/>
                  <a:pt x="3175" y="248715"/>
                  <a:pt x="3175" y="229385"/>
                </a:cubicBezTo>
                <a:cubicBezTo>
                  <a:pt x="3175" y="229385"/>
                  <a:pt x="3175" y="229385"/>
                  <a:pt x="3175" y="145621"/>
                </a:cubicBezTo>
                <a:cubicBezTo>
                  <a:pt x="3175" y="126291"/>
                  <a:pt x="18863" y="109538"/>
                  <a:pt x="38473" y="109538"/>
                </a:cubicBezTo>
                <a:close/>
                <a:moveTo>
                  <a:pt x="160734" y="88900"/>
                </a:moveTo>
                <a:cubicBezTo>
                  <a:pt x="160734" y="88900"/>
                  <a:pt x="160734" y="88900"/>
                  <a:pt x="171053" y="88900"/>
                </a:cubicBezTo>
                <a:cubicBezTo>
                  <a:pt x="172343" y="88900"/>
                  <a:pt x="173633" y="90195"/>
                  <a:pt x="173633" y="90195"/>
                </a:cubicBezTo>
                <a:cubicBezTo>
                  <a:pt x="174923" y="92785"/>
                  <a:pt x="176213" y="94080"/>
                  <a:pt x="174923" y="95375"/>
                </a:cubicBezTo>
                <a:cubicBezTo>
                  <a:pt x="174923" y="95375"/>
                  <a:pt x="174923" y="95375"/>
                  <a:pt x="169763" y="103146"/>
                </a:cubicBezTo>
                <a:cubicBezTo>
                  <a:pt x="169763" y="103146"/>
                  <a:pt x="169763" y="103146"/>
                  <a:pt x="172343" y="123867"/>
                </a:cubicBezTo>
                <a:cubicBezTo>
                  <a:pt x="172343" y="123867"/>
                  <a:pt x="172343" y="123867"/>
                  <a:pt x="167184" y="136818"/>
                </a:cubicBezTo>
                <a:cubicBezTo>
                  <a:pt x="167184" y="138113"/>
                  <a:pt x="164604" y="138113"/>
                  <a:pt x="164604" y="136818"/>
                </a:cubicBezTo>
                <a:cubicBezTo>
                  <a:pt x="164604" y="136818"/>
                  <a:pt x="164604" y="136818"/>
                  <a:pt x="159444" y="123867"/>
                </a:cubicBezTo>
                <a:cubicBezTo>
                  <a:pt x="159444" y="123867"/>
                  <a:pt x="159444" y="123867"/>
                  <a:pt x="162024" y="103146"/>
                </a:cubicBezTo>
                <a:cubicBezTo>
                  <a:pt x="162024" y="103146"/>
                  <a:pt x="162024" y="103146"/>
                  <a:pt x="156865" y="95375"/>
                </a:cubicBezTo>
                <a:cubicBezTo>
                  <a:pt x="155575" y="94080"/>
                  <a:pt x="156865" y="92785"/>
                  <a:pt x="158155" y="90195"/>
                </a:cubicBezTo>
                <a:cubicBezTo>
                  <a:pt x="158155" y="90195"/>
                  <a:pt x="159444" y="88900"/>
                  <a:pt x="160734" y="88900"/>
                </a:cubicBezTo>
                <a:close/>
                <a:moveTo>
                  <a:pt x="136182" y="88900"/>
                </a:moveTo>
                <a:cubicBezTo>
                  <a:pt x="137474" y="88900"/>
                  <a:pt x="138766" y="90201"/>
                  <a:pt x="138766" y="91502"/>
                </a:cubicBezTo>
                <a:cubicBezTo>
                  <a:pt x="138766" y="91502"/>
                  <a:pt x="138766" y="91502"/>
                  <a:pt x="165893" y="165652"/>
                </a:cubicBezTo>
                <a:cubicBezTo>
                  <a:pt x="165893" y="165652"/>
                  <a:pt x="165893" y="165652"/>
                  <a:pt x="193021" y="91502"/>
                </a:cubicBezTo>
                <a:cubicBezTo>
                  <a:pt x="193021" y="90201"/>
                  <a:pt x="195605" y="88900"/>
                  <a:pt x="196897" y="90201"/>
                </a:cubicBezTo>
                <a:cubicBezTo>
                  <a:pt x="196897" y="90201"/>
                  <a:pt x="196897" y="90201"/>
                  <a:pt x="208523" y="92802"/>
                </a:cubicBezTo>
                <a:cubicBezTo>
                  <a:pt x="222733" y="98006"/>
                  <a:pt x="231775" y="111015"/>
                  <a:pt x="231775" y="125325"/>
                </a:cubicBezTo>
                <a:cubicBezTo>
                  <a:pt x="231775" y="125325"/>
                  <a:pt x="231775" y="125325"/>
                  <a:pt x="231775" y="176059"/>
                </a:cubicBezTo>
                <a:cubicBezTo>
                  <a:pt x="231775" y="179961"/>
                  <a:pt x="229192" y="182563"/>
                  <a:pt x="226608" y="182563"/>
                </a:cubicBezTo>
                <a:cubicBezTo>
                  <a:pt x="226608" y="182563"/>
                  <a:pt x="226608" y="182563"/>
                  <a:pt x="105179" y="182563"/>
                </a:cubicBezTo>
                <a:cubicBezTo>
                  <a:pt x="102595" y="182563"/>
                  <a:pt x="100012" y="179961"/>
                  <a:pt x="100012" y="176059"/>
                </a:cubicBezTo>
                <a:cubicBezTo>
                  <a:pt x="100012" y="176059"/>
                  <a:pt x="100012" y="176059"/>
                  <a:pt x="100012" y="125325"/>
                </a:cubicBezTo>
                <a:cubicBezTo>
                  <a:pt x="100012" y="111015"/>
                  <a:pt x="109054" y="98006"/>
                  <a:pt x="123264" y="92802"/>
                </a:cubicBezTo>
                <a:cubicBezTo>
                  <a:pt x="123264" y="92802"/>
                  <a:pt x="123264" y="92802"/>
                  <a:pt x="134890" y="90201"/>
                </a:cubicBezTo>
                <a:cubicBezTo>
                  <a:pt x="134890" y="88900"/>
                  <a:pt x="134890" y="88900"/>
                  <a:pt x="136182" y="88900"/>
                </a:cubicBezTo>
                <a:close/>
                <a:moveTo>
                  <a:pt x="292100" y="19050"/>
                </a:moveTo>
                <a:cubicBezTo>
                  <a:pt x="314019" y="19050"/>
                  <a:pt x="331788" y="36819"/>
                  <a:pt x="331788" y="58738"/>
                </a:cubicBezTo>
                <a:cubicBezTo>
                  <a:pt x="331788" y="80657"/>
                  <a:pt x="314019" y="98426"/>
                  <a:pt x="292100" y="98426"/>
                </a:cubicBezTo>
                <a:cubicBezTo>
                  <a:pt x="270181" y="98426"/>
                  <a:pt x="252412" y="80657"/>
                  <a:pt x="252412" y="58738"/>
                </a:cubicBezTo>
                <a:cubicBezTo>
                  <a:pt x="252412" y="36819"/>
                  <a:pt x="270181" y="19050"/>
                  <a:pt x="292100" y="19050"/>
                </a:cubicBezTo>
                <a:close/>
                <a:moveTo>
                  <a:pt x="39688" y="19050"/>
                </a:moveTo>
                <a:cubicBezTo>
                  <a:pt x="61607" y="19050"/>
                  <a:pt x="79376" y="36819"/>
                  <a:pt x="79376" y="58738"/>
                </a:cubicBezTo>
                <a:cubicBezTo>
                  <a:pt x="79376" y="80657"/>
                  <a:pt x="61607" y="98426"/>
                  <a:pt x="39688" y="98426"/>
                </a:cubicBezTo>
                <a:cubicBezTo>
                  <a:pt x="17769" y="98426"/>
                  <a:pt x="0" y="80657"/>
                  <a:pt x="0" y="58738"/>
                </a:cubicBezTo>
                <a:cubicBezTo>
                  <a:pt x="0" y="36819"/>
                  <a:pt x="17769" y="19050"/>
                  <a:pt x="39688" y="19050"/>
                </a:cubicBezTo>
                <a:close/>
                <a:moveTo>
                  <a:pt x="165894" y="0"/>
                </a:moveTo>
                <a:cubicBezTo>
                  <a:pt x="187375" y="0"/>
                  <a:pt x="204788" y="17769"/>
                  <a:pt x="204788" y="39688"/>
                </a:cubicBezTo>
                <a:cubicBezTo>
                  <a:pt x="204788" y="61607"/>
                  <a:pt x="187375" y="79376"/>
                  <a:pt x="165894" y="79376"/>
                </a:cubicBezTo>
                <a:cubicBezTo>
                  <a:pt x="144413" y="79376"/>
                  <a:pt x="127000" y="61607"/>
                  <a:pt x="127000" y="39688"/>
                </a:cubicBezTo>
                <a:cubicBezTo>
                  <a:pt x="127000" y="17769"/>
                  <a:pt x="144413" y="0"/>
                  <a:pt x="1658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4" name="矩形: 圆角 13"/>
          <p:cNvSpPr/>
          <p:nvPr/>
        </p:nvSpPr>
        <p:spPr>
          <a:xfrm>
            <a:off x="10448870" y="5262836"/>
            <a:ext cx="435428" cy="4354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4"/>
          <p:cNvSpPr/>
          <p:nvPr/>
        </p:nvSpPr>
        <p:spPr>
          <a:xfrm>
            <a:off x="10568031" y="5362849"/>
            <a:ext cx="197107" cy="235402"/>
          </a:xfrm>
          <a:custGeom>
            <a:avLst/>
            <a:gdLst>
              <a:gd name="connsiteX0" fmla="*/ 132196 w 277813"/>
              <a:gd name="connsiteY0" fmla="*/ 133350 h 331788"/>
              <a:gd name="connsiteX1" fmla="*/ 132196 w 277813"/>
              <a:gd name="connsiteY1" fmla="*/ 152673 h 331788"/>
              <a:gd name="connsiteX2" fmla="*/ 99724 w 277813"/>
              <a:gd name="connsiteY2" fmla="*/ 186167 h 331788"/>
              <a:gd name="connsiteX3" fmla="*/ 134793 w 277813"/>
              <a:gd name="connsiteY3" fmla="*/ 220949 h 331788"/>
              <a:gd name="connsiteX4" fmla="*/ 154276 w 277813"/>
              <a:gd name="connsiteY4" fmla="*/ 237696 h 331788"/>
              <a:gd name="connsiteX5" fmla="*/ 136092 w 277813"/>
              <a:gd name="connsiteY5" fmla="*/ 249290 h 331788"/>
              <a:gd name="connsiteX6" fmla="*/ 104920 w 277813"/>
              <a:gd name="connsiteY6" fmla="*/ 241561 h 331788"/>
              <a:gd name="connsiteX7" fmla="*/ 98425 w 277813"/>
              <a:gd name="connsiteY7" fmla="*/ 263460 h 331788"/>
              <a:gd name="connsiteX8" fmla="*/ 130897 w 277813"/>
              <a:gd name="connsiteY8" fmla="*/ 272478 h 331788"/>
              <a:gd name="connsiteX9" fmla="*/ 130897 w 277813"/>
              <a:gd name="connsiteY9" fmla="*/ 290513 h 331788"/>
              <a:gd name="connsiteX10" fmla="*/ 150380 w 277813"/>
              <a:gd name="connsiteY10" fmla="*/ 290513 h 331788"/>
              <a:gd name="connsiteX11" fmla="*/ 150380 w 277813"/>
              <a:gd name="connsiteY11" fmla="*/ 271190 h 331788"/>
              <a:gd name="connsiteX12" fmla="*/ 184150 w 277813"/>
              <a:gd name="connsiteY12" fmla="*/ 235120 h 331788"/>
              <a:gd name="connsiteX13" fmla="*/ 152978 w 277813"/>
              <a:gd name="connsiteY13" fmla="*/ 199049 h 331788"/>
              <a:gd name="connsiteX14" fmla="*/ 129598 w 277813"/>
              <a:gd name="connsiteY14" fmla="*/ 182303 h 331788"/>
              <a:gd name="connsiteX15" fmla="*/ 146483 w 277813"/>
              <a:gd name="connsiteY15" fmla="*/ 171997 h 331788"/>
              <a:gd name="connsiteX16" fmla="*/ 173759 w 277813"/>
              <a:gd name="connsiteY16" fmla="*/ 178438 h 331788"/>
              <a:gd name="connsiteX17" fmla="*/ 178955 w 277813"/>
              <a:gd name="connsiteY17" fmla="*/ 156538 h 331788"/>
              <a:gd name="connsiteX18" fmla="*/ 151679 w 277813"/>
              <a:gd name="connsiteY18" fmla="*/ 151385 h 331788"/>
              <a:gd name="connsiteX19" fmla="*/ 151679 w 277813"/>
              <a:gd name="connsiteY19" fmla="*/ 133350 h 331788"/>
              <a:gd name="connsiteX20" fmla="*/ 132196 w 277813"/>
              <a:gd name="connsiteY20" fmla="*/ 133350 h 331788"/>
              <a:gd name="connsiteX21" fmla="*/ 136310 w 277813"/>
              <a:gd name="connsiteY21" fmla="*/ 0 h 331788"/>
              <a:gd name="connsiteX22" fmla="*/ 167467 w 277813"/>
              <a:gd name="connsiteY22" fmla="*/ 3888 h 331788"/>
              <a:gd name="connsiteX23" fmla="*/ 158380 w 277813"/>
              <a:gd name="connsiteY23" fmla="*/ 25921 h 331788"/>
              <a:gd name="connsiteX24" fmla="*/ 184343 w 277813"/>
              <a:gd name="connsiteY24" fmla="*/ 6480 h 331788"/>
              <a:gd name="connsiteX25" fmla="*/ 214202 w 277813"/>
              <a:gd name="connsiteY25" fmla="*/ 9072 h 331788"/>
              <a:gd name="connsiteX26" fmla="*/ 188238 w 277813"/>
              <a:gd name="connsiteY26" fmla="*/ 62210 h 331788"/>
              <a:gd name="connsiteX27" fmla="*/ 215500 w 277813"/>
              <a:gd name="connsiteY27" fmla="*/ 62210 h 331788"/>
              <a:gd name="connsiteX28" fmla="*/ 215500 w 277813"/>
              <a:gd name="connsiteY28" fmla="*/ 81651 h 331788"/>
              <a:gd name="connsiteX29" fmla="*/ 183045 w 277813"/>
              <a:gd name="connsiteY29" fmla="*/ 81651 h 331788"/>
              <a:gd name="connsiteX30" fmla="*/ 277813 w 277813"/>
              <a:gd name="connsiteY30" fmla="*/ 243657 h 331788"/>
              <a:gd name="connsiteX31" fmla="*/ 138907 w 277813"/>
              <a:gd name="connsiteY31" fmla="*/ 331788 h 331788"/>
              <a:gd name="connsiteX32" fmla="*/ 0 w 277813"/>
              <a:gd name="connsiteY32" fmla="*/ 243657 h 331788"/>
              <a:gd name="connsiteX33" fmla="*/ 94768 w 277813"/>
              <a:gd name="connsiteY33" fmla="*/ 81651 h 331788"/>
              <a:gd name="connsiteX34" fmla="*/ 68804 w 277813"/>
              <a:gd name="connsiteY34" fmla="*/ 81651 h 331788"/>
              <a:gd name="connsiteX35" fmla="*/ 68804 w 277813"/>
              <a:gd name="connsiteY35" fmla="*/ 60914 h 331788"/>
              <a:gd name="connsiteX36" fmla="*/ 96066 w 277813"/>
              <a:gd name="connsiteY36" fmla="*/ 62210 h 331788"/>
              <a:gd name="connsiteX37" fmla="*/ 66208 w 277813"/>
              <a:gd name="connsiteY37" fmla="*/ 5184 h 331788"/>
              <a:gd name="connsiteX38" fmla="*/ 110347 w 277813"/>
              <a:gd name="connsiteY38" fmla="*/ 6480 h 331788"/>
              <a:gd name="connsiteX39" fmla="*/ 127223 w 277813"/>
              <a:gd name="connsiteY39" fmla="*/ 28513 h 331788"/>
              <a:gd name="connsiteX40" fmla="*/ 136310 w 277813"/>
              <a:gd name="connsiteY4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7813" h="331788">
                <a:moveTo>
                  <a:pt x="132196" y="133350"/>
                </a:moveTo>
                <a:cubicBezTo>
                  <a:pt x="132196" y="133350"/>
                  <a:pt x="132196" y="133350"/>
                  <a:pt x="132196" y="152673"/>
                </a:cubicBezTo>
                <a:cubicBezTo>
                  <a:pt x="111414" y="156538"/>
                  <a:pt x="99724" y="169420"/>
                  <a:pt x="99724" y="186167"/>
                </a:cubicBezTo>
                <a:cubicBezTo>
                  <a:pt x="99724" y="204202"/>
                  <a:pt x="114012" y="214508"/>
                  <a:pt x="134793" y="220949"/>
                </a:cubicBezTo>
                <a:cubicBezTo>
                  <a:pt x="149081" y="226102"/>
                  <a:pt x="154276" y="231255"/>
                  <a:pt x="154276" y="237696"/>
                </a:cubicBezTo>
                <a:cubicBezTo>
                  <a:pt x="154276" y="245425"/>
                  <a:pt x="147782" y="249290"/>
                  <a:pt x="136092" y="249290"/>
                </a:cubicBezTo>
                <a:cubicBezTo>
                  <a:pt x="124403" y="249290"/>
                  <a:pt x="112713" y="245425"/>
                  <a:pt x="104920" y="241561"/>
                </a:cubicBezTo>
                <a:cubicBezTo>
                  <a:pt x="104920" y="241561"/>
                  <a:pt x="104920" y="241561"/>
                  <a:pt x="98425" y="263460"/>
                </a:cubicBezTo>
                <a:cubicBezTo>
                  <a:pt x="106218" y="267325"/>
                  <a:pt x="117908" y="271190"/>
                  <a:pt x="130897" y="272478"/>
                </a:cubicBezTo>
                <a:cubicBezTo>
                  <a:pt x="130897" y="272478"/>
                  <a:pt x="130897" y="272478"/>
                  <a:pt x="130897" y="290513"/>
                </a:cubicBezTo>
                <a:cubicBezTo>
                  <a:pt x="130897" y="290513"/>
                  <a:pt x="130897" y="290513"/>
                  <a:pt x="150380" y="290513"/>
                </a:cubicBezTo>
                <a:cubicBezTo>
                  <a:pt x="150380" y="290513"/>
                  <a:pt x="150380" y="290513"/>
                  <a:pt x="150380" y="271190"/>
                </a:cubicBezTo>
                <a:cubicBezTo>
                  <a:pt x="172460" y="267325"/>
                  <a:pt x="184150" y="251866"/>
                  <a:pt x="184150" y="235120"/>
                </a:cubicBezTo>
                <a:cubicBezTo>
                  <a:pt x="184150" y="218373"/>
                  <a:pt x="175058" y="208067"/>
                  <a:pt x="152978" y="199049"/>
                </a:cubicBezTo>
                <a:cubicBezTo>
                  <a:pt x="136092" y="193897"/>
                  <a:pt x="129598" y="188744"/>
                  <a:pt x="129598" y="182303"/>
                </a:cubicBezTo>
                <a:cubicBezTo>
                  <a:pt x="129598" y="177150"/>
                  <a:pt x="133495" y="171997"/>
                  <a:pt x="146483" y="171997"/>
                </a:cubicBezTo>
                <a:cubicBezTo>
                  <a:pt x="159472" y="171997"/>
                  <a:pt x="168564" y="177150"/>
                  <a:pt x="173759" y="178438"/>
                </a:cubicBezTo>
                <a:cubicBezTo>
                  <a:pt x="173759" y="178438"/>
                  <a:pt x="173759" y="178438"/>
                  <a:pt x="178955" y="156538"/>
                </a:cubicBezTo>
                <a:cubicBezTo>
                  <a:pt x="172460" y="153962"/>
                  <a:pt x="164667" y="151385"/>
                  <a:pt x="151679" y="151385"/>
                </a:cubicBezTo>
                <a:cubicBezTo>
                  <a:pt x="151679" y="151385"/>
                  <a:pt x="151679" y="151385"/>
                  <a:pt x="151679" y="133350"/>
                </a:cubicBezTo>
                <a:cubicBezTo>
                  <a:pt x="151679" y="133350"/>
                  <a:pt x="151679" y="133350"/>
                  <a:pt x="132196" y="133350"/>
                </a:cubicBezTo>
                <a:close/>
                <a:moveTo>
                  <a:pt x="136310" y="0"/>
                </a:moveTo>
                <a:cubicBezTo>
                  <a:pt x="136310" y="0"/>
                  <a:pt x="136310" y="0"/>
                  <a:pt x="167467" y="3888"/>
                </a:cubicBezTo>
                <a:cubicBezTo>
                  <a:pt x="167467" y="3888"/>
                  <a:pt x="167467" y="3888"/>
                  <a:pt x="158380" y="25921"/>
                </a:cubicBezTo>
                <a:cubicBezTo>
                  <a:pt x="158380" y="25921"/>
                  <a:pt x="158380" y="25921"/>
                  <a:pt x="184343" y="6480"/>
                </a:cubicBezTo>
                <a:cubicBezTo>
                  <a:pt x="184343" y="6480"/>
                  <a:pt x="184343" y="6480"/>
                  <a:pt x="214202" y="9072"/>
                </a:cubicBezTo>
                <a:cubicBezTo>
                  <a:pt x="214202" y="9072"/>
                  <a:pt x="214202" y="9072"/>
                  <a:pt x="188238" y="62210"/>
                </a:cubicBezTo>
                <a:cubicBezTo>
                  <a:pt x="188238" y="62210"/>
                  <a:pt x="188238" y="62210"/>
                  <a:pt x="215500" y="62210"/>
                </a:cubicBezTo>
                <a:cubicBezTo>
                  <a:pt x="215500" y="62210"/>
                  <a:pt x="215500" y="62210"/>
                  <a:pt x="215500" y="81651"/>
                </a:cubicBezTo>
                <a:cubicBezTo>
                  <a:pt x="215500" y="81651"/>
                  <a:pt x="215500" y="81651"/>
                  <a:pt x="183045" y="81651"/>
                </a:cubicBezTo>
                <a:cubicBezTo>
                  <a:pt x="237569" y="114052"/>
                  <a:pt x="277813" y="198295"/>
                  <a:pt x="277813" y="243657"/>
                </a:cubicBezTo>
                <a:cubicBezTo>
                  <a:pt x="277813" y="299387"/>
                  <a:pt x="215500" y="331788"/>
                  <a:pt x="138907" y="331788"/>
                </a:cubicBezTo>
                <a:cubicBezTo>
                  <a:pt x="62313" y="331788"/>
                  <a:pt x="0" y="299387"/>
                  <a:pt x="0" y="243657"/>
                </a:cubicBezTo>
                <a:cubicBezTo>
                  <a:pt x="0" y="198295"/>
                  <a:pt x="40244" y="114052"/>
                  <a:pt x="94768" y="81651"/>
                </a:cubicBezTo>
                <a:cubicBezTo>
                  <a:pt x="94768" y="81651"/>
                  <a:pt x="94768" y="81651"/>
                  <a:pt x="68804" y="81651"/>
                </a:cubicBezTo>
                <a:cubicBezTo>
                  <a:pt x="68804" y="81651"/>
                  <a:pt x="68804" y="81651"/>
                  <a:pt x="68804" y="60914"/>
                </a:cubicBezTo>
                <a:cubicBezTo>
                  <a:pt x="68804" y="60914"/>
                  <a:pt x="68804" y="60914"/>
                  <a:pt x="96066" y="62210"/>
                </a:cubicBezTo>
                <a:cubicBezTo>
                  <a:pt x="96066" y="62210"/>
                  <a:pt x="96066" y="62210"/>
                  <a:pt x="66208" y="5184"/>
                </a:cubicBezTo>
                <a:cubicBezTo>
                  <a:pt x="66208" y="5184"/>
                  <a:pt x="66208" y="5184"/>
                  <a:pt x="110347" y="6480"/>
                </a:cubicBezTo>
                <a:cubicBezTo>
                  <a:pt x="110347" y="6480"/>
                  <a:pt x="110347" y="6480"/>
                  <a:pt x="127223" y="28513"/>
                </a:cubicBezTo>
                <a:cubicBezTo>
                  <a:pt x="127223" y="28513"/>
                  <a:pt x="127223" y="28513"/>
                  <a:pt x="1363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36" name="组合 135"/>
          <p:cNvGrpSpPr/>
          <p:nvPr/>
        </p:nvGrpSpPr>
        <p:grpSpPr>
          <a:xfrm>
            <a:off x="8384938" y="5262836"/>
            <a:ext cx="435428" cy="435428"/>
            <a:chOff x="8533674" y="5262836"/>
            <a:chExt cx="435428" cy="435428"/>
          </a:xfrm>
        </p:grpSpPr>
        <p:sp>
          <p:nvSpPr>
            <p:cNvPr id="137" name="矩形: 圆角 28"/>
            <p:cNvSpPr/>
            <p:nvPr/>
          </p:nvSpPr>
          <p:spPr>
            <a:xfrm>
              <a:off x="8533674" y="5262836"/>
              <a:ext cx="435428" cy="43542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8" name="椭圆 17"/>
            <p:cNvSpPr/>
            <p:nvPr/>
          </p:nvSpPr>
          <p:spPr>
            <a:xfrm>
              <a:off x="8641423" y="5362849"/>
              <a:ext cx="219929" cy="235402"/>
            </a:xfrm>
            <a:custGeom>
              <a:avLst/>
              <a:gdLst>
                <a:gd name="connsiteX0" fmla="*/ 270013 w 315913"/>
                <a:gd name="connsiteY0" fmla="*/ 244475 h 338138"/>
                <a:gd name="connsiteX1" fmla="*/ 315913 w 315913"/>
                <a:gd name="connsiteY1" fmla="*/ 290647 h 338138"/>
                <a:gd name="connsiteX2" fmla="*/ 315913 w 315913"/>
                <a:gd name="connsiteY2" fmla="*/ 331542 h 338138"/>
                <a:gd name="connsiteX3" fmla="*/ 313290 w 315913"/>
                <a:gd name="connsiteY3" fmla="*/ 335500 h 338138"/>
                <a:gd name="connsiteX4" fmla="*/ 309356 w 315913"/>
                <a:gd name="connsiteY4" fmla="*/ 338138 h 338138"/>
                <a:gd name="connsiteX5" fmla="*/ 231982 w 315913"/>
                <a:gd name="connsiteY5" fmla="*/ 338138 h 338138"/>
                <a:gd name="connsiteX6" fmla="*/ 225425 w 315913"/>
                <a:gd name="connsiteY6" fmla="*/ 331542 h 338138"/>
                <a:gd name="connsiteX7" fmla="*/ 225425 w 315913"/>
                <a:gd name="connsiteY7" fmla="*/ 290647 h 338138"/>
                <a:gd name="connsiteX8" fmla="*/ 270013 w 315913"/>
                <a:gd name="connsiteY8" fmla="*/ 244475 h 338138"/>
                <a:gd name="connsiteX9" fmla="*/ 157956 w 315913"/>
                <a:gd name="connsiteY9" fmla="*/ 244475 h 338138"/>
                <a:gd name="connsiteX10" fmla="*/ 203200 w 315913"/>
                <a:gd name="connsiteY10" fmla="*/ 290647 h 338138"/>
                <a:gd name="connsiteX11" fmla="*/ 203200 w 315913"/>
                <a:gd name="connsiteY11" fmla="*/ 331542 h 338138"/>
                <a:gd name="connsiteX12" fmla="*/ 201869 w 315913"/>
                <a:gd name="connsiteY12" fmla="*/ 335500 h 338138"/>
                <a:gd name="connsiteX13" fmla="*/ 196546 w 315913"/>
                <a:gd name="connsiteY13" fmla="*/ 338138 h 338138"/>
                <a:gd name="connsiteX14" fmla="*/ 119365 w 315913"/>
                <a:gd name="connsiteY14" fmla="*/ 338138 h 338138"/>
                <a:gd name="connsiteX15" fmla="*/ 112712 w 315913"/>
                <a:gd name="connsiteY15" fmla="*/ 331542 h 338138"/>
                <a:gd name="connsiteX16" fmla="*/ 112712 w 315913"/>
                <a:gd name="connsiteY16" fmla="*/ 290647 h 338138"/>
                <a:gd name="connsiteX17" fmla="*/ 157956 w 315913"/>
                <a:gd name="connsiteY17" fmla="*/ 244475 h 338138"/>
                <a:gd name="connsiteX18" fmla="*/ 45900 w 315913"/>
                <a:gd name="connsiteY18" fmla="*/ 244475 h 338138"/>
                <a:gd name="connsiteX19" fmla="*/ 90488 w 315913"/>
                <a:gd name="connsiteY19" fmla="*/ 290647 h 338138"/>
                <a:gd name="connsiteX20" fmla="*/ 90488 w 315913"/>
                <a:gd name="connsiteY20" fmla="*/ 331542 h 338138"/>
                <a:gd name="connsiteX21" fmla="*/ 89176 w 315913"/>
                <a:gd name="connsiteY21" fmla="*/ 335500 h 338138"/>
                <a:gd name="connsiteX22" fmla="*/ 83931 w 315913"/>
                <a:gd name="connsiteY22" fmla="*/ 338138 h 338138"/>
                <a:gd name="connsiteX23" fmla="*/ 6557 w 315913"/>
                <a:gd name="connsiteY23" fmla="*/ 338138 h 338138"/>
                <a:gd name="connsiteX24" fmla="*/ 0 w 315913"/>
                <a:gd name="connsiteY24" fmla="*/ 331542 h 338138"/>
                <a:gd name="connsiteX25" fmla="*/ 0 w 315913"/>
                <a:gd name="connsiteY25" fmla="*/ 290647 h 338138"/>
                <a:gd name="connsiteX26" fmla="*/ 45900 w 315913"/>
                <a:gd name="connsiteY26" fmla="*/ 244475 h 338138"/>
                <a:gd name="connsiteX27" fmla="*/ 271463 w 315913"/>
                <a:gd name="connsiteY27" fmla="*/ 180975 h 338138"/>
                <a:gd name="connsiteX28" fmla="*/ 301625 w 315913"/>
                <a:gd name="connsiteY28" fmla="*/ 211138 h 338138"/>
                <a:gd name="connsiteX29" fmla="*/ 271463 w 315913"/>
                <a:gd name="connsiteY29" fmla="*/ 241300 h 338138"/>
                <a:gd name="connsiteX30" fmla="*/ 241300 w 315913"/>
                <a:gd name="connsiteY30" fmla="*/ 211138 h 338138"/>
                <a:gd name="connsiteX31" fmla="*/ 271463 w 315913"/>
                <a:gd name="connsiteY31" fmla="*/ 180975 h 338138"/>
                <a:gd name="connsiteX32" fmla="*/ 159420 w 315913"/>
                <a:gd name="connsiteY32" fmla="*/ 180975 h 338138"/>
                <a:gd name="connsiteX33" fmla="*/ 188912 w 315913"/>
                <a:gd name="connsiteY33" fmla="*/ 211138 h 338138"/>
                <a:gd name="connsiteX34" fmla="*/ 159420 w 315913"/>
                <a:gd name="connsiteY34" fmla="*/ 241300 h 338138"/>
                <a:gd name="connsiteX35" fmla="*/ 128587 w 315913"/>
                <a:gd name="connsiteY35" fmla="*/ 211138 h 338138"/>
                <a:gd name="connsiteX36" fmla="*/ 159420 w 315913"/>
                <a:gd name="connsiteY36" fmla="*/ 180975 h 338138"/>
                <a:gd name="connsiteX37" fmla="*/ 46038 w 315913"/>
                <a:gd name="connsiteY37" fmla="*/ 180975 h 338138"/>
                <a:gd name="connsiteX38" fmla="*/ 76201 w 315913"/>
                <a:gd name="connsiteY38" fmla="*/ 211138 h 338138"/>
                <a:gd name="connsiteX39" fmla="*/ 46038 w 315913"/>
                <a:gd name="connsiteY39" fmla="*/ 241301 h 338138"/>
                <a:gd name="connsiteX40" fmla="*/ 15875 w 315913"/>
                <a:gd name="connsiteY40" fmla="*/ 211138 h 338138"/>
                <a:gd name="connsiteX41" fmla="*/ 46038 w 315913"/>
                <a:gd name="connsiteY41" fmla="*/ 180975 h 338138"/>
                <a:gd name="connsiteX42" fmla="*/ 270005 w 315913"/>
                <a:gd name="connsiteY42" fmla="*/ 77788 h 338138"/>
                <a:gd name="connsiteX43" fmla="*/ 238125 w 315913"/>
                <a:gd name="connsiteY43" fmla="*/ 109792 h 338138"/>
                <a:gd name="connsiteX44" fmla="*/ 238125 w 315913"/>
                <a:gd name="connsiteY44" fmla="*/ 144463 h 338138"/>
                <a:gd name="connsiteX45" fmla="*/ 303213 w 315913"/>
                <a:gd name="connsiteY45" fmla="*/ 144463 h 338138"/>
                <a:gd name="connsiteX46" fmla="*/ 303213 w 315913"/>
                <a:gd name="connsiteY46" fmla="*/ 109792 h 338138"/>
                <a:gd name="connsiteX47" fmla="*/ 270005 w 315913"/>
                <a:gd name="connsiteY47" fmla="*/ 77788 h 338138"/>
                <a:gd name="connsiteX48" fmla="*/ 270013 w 315913"/>
                <a:gd name="connsiteY48" fmla="*/ 65088 h 338138"/>
                <a:gd name="connsiteX49" fmla="*/ 315913 w 315913"/>
                <a:gd name="connsiteY49" fmla="*/ 109941 h 338138"/>
                <a:gd name="connsiteX50" fmla="*/ 315913 w 315913"/>
                <a:gd name="connsiteY50" fmla="*/ 150836 h 338138"/>
                <a:gd name="connsiteX51" fmla="*/ 313290 w 315913"/>
                <a:gd name="connsiteY51" fmla="*/ 156113 h 338138"/>
                <a:gd name="connsiteX52" fmla="*/ 309356 w 315913"/>
                <a:gd name="connsiteY52" fmla="*/ 158751 h 338138"/>
                <a:gd name="connsiteX53" fmla="*/ 231982 w 315913"/>
                <a:gd name="connsiteY53" fmla="*/ 158751 h 338138"/>
                <a:gd name="connsiteX54" fmla="*/ 225425 w 315913"/>
                <a:gd name="connsiteY54" fmla="*/ 150836 h 338138"/>
                <a:gd name="connsiteX55" fmla="*/ 225425 w 315913"/>
                <a:gd name="connsiteY55" fmla="*/ 109941 h 338138"/>
                <a:gd name="connsiteX56" fmla="*/ 270013 w 315913"/>
                <a:gd name="connsiteY56" fmla="*/ 65088 h 338138"/>
                <a:gd name="connsiteX57" fmla="*/ 157956 w 315913"/>
                <a:gd name="connsiteY57" fmla="*/ 65088 h 338138"/>
                <a:gd name="connsiteX58" fmla="*/ 203200 w 315913"/>
                <a:gd name="connsiteY58" fmla="*/ 109941 h 338138"/>
                <a:gd name="connsiteX59" fmla="*/ 203200 w 315913"/>
                <a:gd name="connsiteY59" fmla="*/ 150836 h 338138"/>
                <a:gd name="connsiteX60" fmla="*/ 201869 w 315913"/>
                <a:gd name="connsiteY60" fmla="*/ 156113 h 338138"/>
                <a:gd name="connsiteX61" fmla="*/ 196546 w 315913"/>
                <a:gd name="connsiteY61" fmla="*/ 158751 h 338138"/>
                <a:gd name="connsiteX62" fmla="*/ 119365 w 315913"/>
                <a:gd name="connsiteY62" fmla="*/ 158751 h 338138"/>
                <a:gd name="connsiteX63" fmla="*/ 112712 w 315913"/>
                <a:gd name="connsiteY63" fmla="*/ 150836 h 338138"/>
                <a:gd name="connsiteX64" fmla="*/ 112712 w 315913"/>
                <a:gd name="connsiteY64" fmla="*/ 109941 h 338138"/>
                <a:gd name="connsiteX65" fmla="*/ 157956 w 315913"/>
                <a:gd name="connsiteY65" fmla="*/ 65088 h 338138"/>
                <a:gd name="connsiteX66" fmla="*/ 45900 w 315913"/>
                <a:gd name="connsiteY66" fmla="*/ 65088 h 338138"/>
                <a:gd name="connsiteX67" fmla="*/ 90488 w 315913"/>
                <a:gd name="connsiteY67" fmla="*/ 109941 h 338138"/>
                <a:gd name="connsiteX68" fmla="*/ 90488 w 315913"/>
                <a:gd name="connsiteY68" fmla="*/ 150836 h 338138"/>
                <a:gd name="connsiteX69" fmla="*/ 89176 w 315913"/>
                <a:gd name="connsiteY69" fmla="*/ 156113 h 338138"/>
                <a:gd name="connsiteX70" fmla="*/ 83931 w 315913"/>
                <a:gd name="connsiteY70" fmla="*/ 158751 h 338138"/>
                <a:gd name="connsiteX71" fmla="*/ 6557 w 315913"/>
                <a:gd name="connsiteY71" fmla="*/ 158751 h 338138"/>
                <a:gd name="connsiteX72" fmla="*/ 0 w 315913"/>
                <a:gd name="connsiteY72" fmla="*/ 150836 h 338138"/>
                <a:gd name="connsiteX73" fmla="*/ 0 w 315913"/>
                <a:gd name="connsiteY73" fmla="*/ 109941 h 338138"/>
                <a:gd name="connsiteX74" fmla="*/ 45900 w 315913"/>
                <a:gd name="connsiteY74" fmla="*/ 65088 h 338138"/>
                <a:gd name="connsiteX75" fmla="*/ 270669 w 315913"/>
                <a:gd name="connsiteY75" fmla="*/ 14288 h 338138"/>
                <a:gd name="connsiteX76" fmla="*/ 254000 w 315913"/>
                <a:gd name="connsiteY76" fmla="*/ 30957 h 338138"/>
                <a:gd name="connsiteX77" fmla="*/ 270669 w 315913"/>
                <a:gd name="connsiteY77" fmla="*/ 47626 h 338138"/>
                <a:gd name="connsiteX78" fmla="*/ 287338 w 315913"/>
                <a:gd name="connsiteY78" fmla="*/ 30957 h 338138"/>
                <a:gd name="connsiteX79" fmla="*/ 270669 w 315913"/>
                <a:gd name="connsiteY79" fmla="*/ 14288 h 338138"/>
                <a:gd name="connsiteX80" fmla="*/ 271463 w 315913"/>
                <a:gd name="connsiteY80" fmla="*/ 0 h 338138"/>
                <a:gd name="connsiteX81" fmla="*/ 301625 w 315913"/>
                <a:gd name="connsiteY81" fmla="*/ 30957 h 338138"/>
                <a:gd name="connsiteX82" fmla="*/ 271463 w 315913"/>
                <a:gd name="connsiteY82" fmla="*/ 61913 h 338138"/>
                <a:gd name="connsiteX83" fmla="*/ 241300 w 315913"/>
                <a:gd name="connsiteY83" fmla="*/ 30957 h 338138"/>
                <a:gd name="connsiteX84" fmla="*/ 271463 w 315913"/>
                <a:gd name="connsiteY84" fmla="*/ 0 h 338138"/>
                <a:gd name="connsiteX85" fmla="*/ 159420 w 315913"/>
                <a:gd name="connsiteY85" fmla="*/ 0 h 338138"/>
                <a:gd name="connsiteX86" fmla="*/ 188912 w 315913"/>
                <a:gd name="connsiteY86" fmla="*/ 30957 h 338138"/>
                <a:gd name="connsiteX87" fmla="*/ 159420 w 315913"/>
                <a:gd name="connsiteY87" fmla="*/ 61913 h 338138"/>
                <a:gd name="connsiteX88" fmla="*/ 128587 w 315913"/>
                <a:gd name="connsiteY88" fmla="*/ 30957 h 338138"/>
                <a:gd name="connsiteX89" fmla="*/ 159420 w 315913"/>
                <a:gd name="connsiteY89" fmla="*/ 0 h 338138"/>
                <a:gd name="connsiteX90" fmla="*/ 46037 w 315913"/>
                <a:gd name="connsiteY90" fmla="*/ 0 h 338138"/>
                <a:gd name="connsiteX91" fmla="*/ 76200 w 315913"/>
                <a:gd name="connsiteY91" fmla="*/ 30957 h 338138"/>
                <a:gd name="connsiteX92" fmla="*/ 46037 w 315913"/>
                <a:gd name="connsiteY92" fmla="*/ 61913 h 338138"/>
                <a:gd name="connsiteX93" fmla="*/ 15875 w 315913"/>
                <a:gd name="connsiteY93" fmla="*/ 30957 h 338138"/>
                <a:gd name="connsiteX94" fmla="*/ 46037 w 315913"/>
                <a:gd name="connsiteY9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5913" h="338138">
                  <a:moveTo>
                    <a:pt x="270013" y="244475"/>
                  </a:moveTo>
                  <a:cubicBezTo>
                    <a:pt x="294930" y="244475"/>
                    <a:pt x="315913" y="265582"/>
                    <a:pt x="315913" y="290647"/>
                  </a:cubicBezTo>
                  <a:cubicBezTo>
                    <a:pt x="315913" y="290647"/>
                    <a:pt x="315913" y="290647"/>
                    <a:pt x="315913" y="331542"/>
                  </a:cubicBezTo>
                  <a:cubicBezTo>
                    <a:pt x="315913" y="332861"/>
                    <a:pt x="314602" y="335500"/>
                    <a:pt x="313290" y="335500"/>
                  </a:cubicBezTo>
                  <a:cubicBezTo>
                    <a:pt x="313290" y="336819"/>
                    <a:pt x="310667" y="338138"/>
                    <a:pt x="309356" y="338138"/>
                  </a:cubicBezTo>
                  <a:cubicBezTo>
                    <a:pt x="309356" y="338138"/>
                    <a:pt x="309356" y="338138"/>
                    <a:pt x="231982" y="338138"/>
                  </a:cubicBezTo>
                  <a:cubicBezTo>
                    <a:pt x="228048" y="338138"/>
                    <a:pt x="225425" y="335500"/>
                    <a:pt x="225425" y="331542"/>
                  </a:cubicBezTo>
                  <a:cubicBezTo>
                    <a:pt x="225425" y="331542"/>
                    <a:pt x="225425" y="331542"/>
                    <a:pt x="225425" y="290647"/>
                  </a:cubicBezTo>
                  <a:cubicBezTo>
                    <a:pt x="225425" y="265582"/>
                    <a:pt x="246408" y="244475"/>
                    <a:pt x="270013" y="244475"/>
                  </a:cubicBezTo>
                  <a:close/>
                  <a:moveTo>
                    <a:pt x="157956" y="244475"/>
                  </a:moveTo>
                  <a:cubicBezTo>
                    <a:pt x="183239" y="244475"/>
                    <a:pt x="203200" y="265582"/>
                    <a:pt x="203200" y="290647"/>
                  </a:cubicBezTo>
                  <a:cubicBezTo>
                    <a:pt x="203200" y="290647"/>
                    <a:pt x="203200" y="290647"/>
                    <a:pt x="203200" y="331542"/>
                  </a:cubicBezTo>
                  <a:cubicBezTo>
                    <a:pt x="203200" y="332861"/>
                    <a:pt x="203200" y="335500"/>
                    <a:pt x="201869" y="335500"/>
                  </a:cubicBezTo>
                  <a:cubicBezTo>
                    <a:pt x="200538" y="336819"/>
                    <a:pt x="199208" y="338138"/>
                    <a:pt x="196546" y="338138"/>
                  </a:cubicBezTo>
                  <a:cubicBezTo>
                    <a:pt x="196546" y="338138"/>
                    <a:pt x="196546" y="338138"/>
                    <a:pt x="119365" y="338138"/>
                  </a:cubicBezTo>
                  <a:cubicBezTo>
                    <a:pt x="115373" y="338138"/>
                    <a:pt x="112712" y="335500"/>
                    <a:pt x="112712" y="331542"/>
                  </a:cubicBezTo>
                  <a:cubicBezTo>
                    <a:pt x="112712" y="331542"/>
                    <a:pt x="112712" y="331542"/>
                    <a:pt x="112712" y="290647"/>
                  </a:cubicBezTo>
                  <a:cubicBezTo>
                    <a:pt x="112712" y="265582"/>
                    <a:pt x="132672" y="244475"/>
                    <a:pt x="157956" y="244475"/>
                  </a:cubicBezTo>
                  <a:close/>
                  <a:moveTo>
                    <a:pt x="45900" y="244475"/>
                  </a:moveTo>
                  <a:cubicBezTo>
                    <a:pt x="69505" y="244475"/>
                    <a:pt x="90488" y="265582"/>
                    <a:pt x="90488" y="290647"/>
                  </a:cubicBezTo>
                  <a:cubicBezTo>
                    <a:pt x="90488" y="290647"/>
                    <a:pt x="90488" y="290647"/>
                    <a:pt x="90488" y="331542"/>
                  </a:cubicBezTo>
                  <a:cubicBezTo>
                    <a:pt x="90488" y="332861"/>
                    <a:pt x="90488" y="335500"/>
                    <a:pt x="89176" y="335500"/>
                  </a:cubicBezTo>
                  <a:cubicBezTo>
                    <a:pt x="87865" y="336819"/>
                    <a:pt x="85242" y="338138"/>
                    <a:pt x="83931" y="338138"/>
                  </a:cubicBezTo>
                  <a:cubicBezTo>
                    <a:pt x="83931" y="338138"/>
                    <a:pt x="83931" y="338138"/>
                    <a:pt x="6557" y="338138"/>
                  </a:cubicBezTo>
                  <a:cubicBezTo>
                    <a:pt x="3934" y="338138"/>
                    <a:pt x="0" y="335500"/>
                    <a:pt x="0" y="331542"/>
                  </a:cubicBezTo>
                  <a:cubicBezTo>
                    <a:pt x="0" y="331542"/>
                    <a:pt x="0" y="331542"/>
                    <a:pt x="0" y="290647"/>
                  </a:cubicBezTo>
                  <a:cubicBezTo>
                    <a:pt x="0" y="265582"/>
                    <a:pt x="20983" y="244475"/>
                    <a:pt x="45900" y="244475"/>
                  </a:cubicBezTo>
                  <a:close/>
                  <a:moveTo>
                    <a:pt x="271463" y="180975"/>
                  </a:moveTo>
                  <a:cubicBezTo>
                    <a:pt x="287200" y="180975"/>
                    <a:pt x="301625" y="194089"/>
                    <a:pt x="301625" y="211138"/>
                  </a:cubicBezTo>
                  <a:cubicBezTo>
                    <a:pt x="301625" y="228186"/>
                    <a:pt x="287200" y="241300"/>
                    <a:pt x="271463" y="241300"/>
                  </a:cubicBezTo>
                  <a:cubicBezTo>
                    <a:pt x="254414" y="241300"/>
                    <a:pt x="241300" y="228186"/>
                    <a:pt x="241300" y="211138"/>
                  </a:cubicBezTo>
                  <a:cubicBezTo>
                    <a:pt x="241300" y="194089"/>
                    <a:pt x="254414" y="180975"/>
                    <a:pt x="271463" y="180975"/>
                  </a:cubicBezTo>
                  <a:close/>
                  <a:moveTo>
                    <a:pt x="159420" y="180975"/>
                  </a:moveTo>
                  <a:cubicBezTo>
                    <a:pt x="175506" y="180975"/>
                    <a:pt x="188912" y="194089"/>
                    <a:pt x="188912" y="211138"/>
                  </a:cubicBezTo>
                  <a:cubicBezTo>
                    <a:pt x="188912" y="228186"/>
                    <a:pt x="175506" y="241300"/>
                    <a:pt x="159420" y="241300"/>
                  </a:cubicBezTo>
                  <a:cubicBezTo>
                    <a:pt x="141992" y="241300"/>
                    <a:pt x="128587" y="228186"/>
                    <a:pt x="128587" y="211138"/>
                  </a:cubicBezTo>
                  <a:cubicBezTo>
                    <a:pt x="128587" y="194089"/>
                    <a:pt x="141992" y="180975"/>
                    <a:pt x="159420" y="180975"/>
                  </a:cubicBezTo>
                  <a:close/>
                  <a:moveTo>
                    <a:pt x="46038" y="180975"/>
                  </a:moveTo>
                  <a:cubicBezTo>
                    <a:pt x="62697" y="180975"/>
                    <a:pt x="76201" y="194479"/>
                    <a:pt x="76201" y="211138"/>
                  </a:cubicBezTo>
                  <a:cubicBezTo>
                    <a:pt x="76201" y="227797"/>
                    <a:pt x="62697" y="241301"/>
                    <a:pt x="46038" y="241301"/>
                  </a:cubicBezTo>
                  <a:cubicBezTo>
                    <a:pt x="29379" y="241301"/>
                    <a:pt x="15875" y="227797"/>
                    <a:pt x="15875" y="211138"/>
                  </a:cubicBezTo>
                  <a:cubicBezTo>
                    <a:pt x="15875" y="194479"/>
                    <a:pt x="29379" y="180975"/>
                    <a:pt x="46038" y="180975"/>
                  </a:cubicBezTo>
                  <a:close/>
                  <a:moveTo>
                    <a:pt x="270005" y="77788"/>
                  </a:moveTo>
                  <a:cubicBezTo>
                    <a:pt x="252736" y="77788"/>
                    <a:pt x="238125" y="92457"/>
                    <a:pt x="238125" y="109792"/>
                  </a:cubicBezTo>
                  <a:cubicBezTo>
                    <a:pt x="238125" y="109792"/>
                    <a:pt x="238125" y="109792"/>
                    <a:pt x="238125" y="144463"/>
                  </a:cubicBezTo>
                  <a:cubicBezTo>
                    <a:pt x="238125" y="144463"/>
                    <a:pt x="238125" y="144463"/>
                    <a:pt x="303213" y="144463"/>
                  </a:cubicBezTo>
                  <a:lnTo>
                    <a:pt x="303213" y="109792"/>
                  </a:lnTo>
                  <a:cubicBezTo>
                    <a:pt x="303213" y="92457"/>
                    <a:pt x="288602" y="77788"/>
                    <a:pt x="270005" y="77788"/>
                  </a:cubicBezTo>
                  <a:close/>
                  <a:moveTo>
                    <a:pt x="270013" y="65088"/>
                  </a:moveTo>
                  <a:cubicBezTo>
                    <a:pt x="294930" y="65088"/>
                    <a:pt x="315913" y="84876"/>
                    <a:pt x="315913" y="109941"/>
                  </a:cubicBezTo>
                  <a:cubicBezTo>
                    <a:pt x="315913" y="109941"/>
                    <a:pt x="315913" y="109941"/>
                    <a:pt x="315913" y="150836"/>
                  </a:cubicBezTo>
                  <a:cubicBezTo>
                    <a:pt x="315913" y="153474"/>
                    <a:pt x="314602" y="154794"/>
                    <a:pt x="313290" y="156113"/>
                  </a:cubicBezTo>
                  <a:cubicBezTo>
                    <a:pt x="313290" y="157432"/>
                    <a:pt x="310667" y="158751"/>
                    <a:pt x="309356" y="158751"/>
                  </a:cubicBezTo>
                  <a:cubicBezTo>
                    <a:pt x="309356" y="158751"/>
                    <a:pt x="309356" y="158751"/>
                    <a:pt x="231982" y="158751"/>
                  </a:cubicBezTo>
                  <a:cubicBezTo>
                    <a:pt x="228048" y="158751"/>
                    <a:pt x="225425" y="154794"/>
                    <a:pt x="225425" y="150836"/>
                  </a:cubicBezTo>
                  <a:cubicBezTo>
                    <a:pt x="225425" y="150836"/>
                    <a:pt x="225425" y="150836"/>
                    <a:pt x="225425" y="109941"/>
                  </a:cubicBezTo>
                  <a:cubicBezTo>
                    <a:pt x="225425" y="84876"/>
                    <a:pt x="246408" y="65088"/>
                    <a:pt x="270013" y="65088"/>
                  </a:cubicBezTo>
                  <a:close/>
                  <a:moveTo>
                    <a:pt x="157956" y="65088"/>
                  </a:moveTo>
                  <a:cubicBezTo>
                    <a:pt x="183239" y="65088"/>
                    <a:pt x="203200" y="84876"/>
                    <a:pt x="203200" y="109941"/>
                  </a:cubicBezTo>
                  <a:cubicBezTo>
                    <a:pt x="203200" y="109941"/>
                    <a:pt x="203200" y="109941"/>
                    <a:pt x="203200" y="150836"/>
                  </a:cubicBezTo>
                  <a:cubicBezTo>
                    <a:pt x="203200" y="153474"/>
                    <a:pt x="203200" y="154794"/>
                    <a:pt x="201869" y="156113"/>
                  </a:cubicBezTo>
                  <a:cubicBezTo>
                    <a:pt x="200538" y="157432"/>
                    <a:pt x="199208" y="158751"/>
                    <a:pt x="196546" y="158751"/>
                  </a:cubicBezTo>
                  <a:cubicBezTo>
                    <a:pt x="196546" y="158751"/>
                    <a:pt x="196546" y="158751"/>
                    <a:pt x="119365" y="158751"/>
                  </a:cubicBezTo>
                  <a:cubicBezTo>
                    <a:pt x="115373" y="158751"/>
                    <a:pt x="112712" y="154794"/>
                    <a:pt x="112712" y="150836"/>
                  </a:cubicBezTo>
                  <a:cubicBezTo>
                    <a:pt x="112712" y="150836"/>
                    <a:pt x="112712" y="150836"/>
                    <a:pt x="112712" y="109941"/>
                  </a:cubicBezTo>
                  <a:cubicBezTo>
                    <a:pt x="112712" y="84876"/>
                    <a:pt x="132672" y="65088"/>
                    <a:pt x="157956" y="65088"/>
                  </a:cubicBezTo>
                  <a:close/>
                  <a:moveTo>
                    <a:pt x="45900" y="65088"/>
                  </a:moveTo>
                  <a:cubicBezTo>
                    <a:pt x="69505" y="65088"/>
                    <a:pt x="90488" y="84876"/>
                    <a:pt x="90488" y="109941"/>
                  </a:cubicBezTo>
                  <a:cubicBezTo>
                    <a:pt x="90488" y="109941"/>
                    <a:pt x="90488" y="109941"/>
                    <a:pt x="90488" y="150836"/>
                  </a:cubicBezTo>
                  <a:cubicBezTo>
                    <a:pt x="90488" y="153474"/>
                    <a:pt x="90488" y="154794"/>
                    <a:pt x="89176" y="156113"/>
                  </a:cubicBezTo>
                  <a:cubicBezTo>
                    <a:pt x="87865" y="157432"/>
                    <a:pt x="85242" y="158751"/>
                    <a:pt x="83931" y="158751"/>
                  </a:cubicBezTo>
                  <a:cubicBezTo>
                    <a:pt x="83931" y="158751"/>
                    <a:pt x="83931" y="158751"/>
                    <a:pt x="6557" y="158751"/>
                  </a:cubicBezTo>
                  <a:cubicBezTo>
                    <a:pt x="3934" y="158751"/>
                    <a:pt x="0" y="154794"/>
                    <a:pt x="0" y="150836"/>
                  </a:cubicBezTo>
                  <a:cubicBezTo>
                    <a:pt x="0" y="150836"/>
                    <a:pt x="0" y="150836"/>
                    <a:pt x="0" y="109941"/>
                  </a:cubicBezTo>
                  <a:cubicBezTo>
                    <a:pt x="0" y="84876"/>
                    <a:pt x="20983" y="65088"/>
                    <a:pt x="45900" y="65088"/>
                  </a:cubicBezTo>
                  <a:close/>
                  <a:moveTo>
                    <a:pt x="270669" y="14288"/>
                  </a:moveTo>
                  <a:cubicBezTo>
                    <a:pt x="261463" y="14288"/>
                    <a:pt x="254000" y="21751"/>
                    <a:pt x="254000" y="30957"/>
                  </a:cubicBezTo>
                  <a:cubicBezTo>
                    <a:pt x="254000" y="40163"/>
                    <a:pt x="261463" y="47626"/>
                    <a:pt x="270669" y="47626"/>
                  </a:cubicBezTo>
                  <a:cubicBezTo>
                    <a:pt x="279875" y="47626"/>
                    <a:pt x="287338" y="40163"/>
                    <a:pt x="287338" y="30957"/>
                  </a:cubicBezTo>
                  <a:cubicBezTo>
                    <a:pt x="287338" y="21751"/>
                    <a:pt x="279875" y="14288"/>
                    <a:pt x="270669" y="14288"/>
                  </a:cubicBezTo>
                  <a:close/>
                  <a:moveTo>
                    <a:pt x="271463" y="0"/>
                  </a:moveTo>
                  <a:cubicBezTo>
                    <a:pt x="287200" y="0"/>
                    <a:pt x="301625" y="13459"/>
                    <a:pt x="301625" y="30957"/>
                  </a:cubicBezTo>
                  <a:cubicBezTo>
                    <a:pt x="301625" y="48454"/>
                    <a:pt x="287200" y="61913"/>
                    <a:pt x="271463" y="61913"/>
                  </a:cubicBezTo>
                  <a:cubicBezTo>
                    <a:pt x="254414" y="61913"/>
                    <a:pt x="241300" y="48454"/>
                    <a:pt x="241300" y="30957"/>
                  </a:cubicBezTo>
                  <a:cubicBezTo>
                    <a:pt x="241300" y="13459"/>
                    <a:pt x="254414" y="0"/>
                    <a:pt x="271463" y="0"/>
                  </a:cubicBezTo>
                  <a:close/>
                  <a:moveTo>
                    <a:pt x="159420" y="0"/>
                  </a:moveTo>
                  <a:cubicBezTo>
                    <a:pt x="175506" y="0"/>
                    <a:pt x="188912" y="13459"/>
                    <a:pt x="188912" y="30957"/>
                  </a:cubicBezTo>
                  <a:cubicBezTo>
                    <a:pt x="188912" y="48454"/>
                    <a:pt x="175506" y="61913"/>
                    <a:pt x="159420" y="61913"/>
                  </a:cubicBezTo>
                  <a:cubicBezTo>
                    <a:pt x="141992" y="61913"/>
                    <a:pt x="128587" y="48454"/>
                    <a:pt x="128587" y="30957"/>
                  </a:cubicBezTo>
                  <a:cubicBezTo>
                    <a:pt x="128587" y="13459"/>
                    <a:pt x="141992" y="0"/>
                    <a:pt x="159420" y="0"/>
                  </a:cubicBezTo>
                  <a:close/>
                  <a:moveTo>
                    <a:pt x="46037" y="0"/>
                  </a:moveTo>
                  <a:cubicBezTo>
                    <a:pt x="63086" y="0"/>
                    <a:pt x="76200" y="13459"/>
                    <a:pt x="76200" y="30957"/>
                  </a:cubicBezTo>
                  <a:cubicBezTo>
                    <a:pt x="76200" y="48454"/>
                    <a:pt x="63086" y="61913"/>
                    <a:pt x="46037" y="61913"/>
                  </a:cubicBezTo>
                  <a:cubicBezTo>
                    <a:pt x="28989" y="61913"/>
                    <a:pt x="15875" y="48454"/>
                    <a:pt x="15875" y="30957"/>
                  </a:cubicBezTo>
                  <a:cubicBezTo>
                    <a:pt x="15875" y="13459"/>
                    <a:pt x="28989" y="0"/>
                    <a:pt x="460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160" y="1064260"/>
            <a:ext cx="8345170" cy="4662170"/>
          </a:xfrm>
          <a:prstGeom prst="rect">
            <a:avLst/>
          </a:prstGeom>
        </p:spPr>
      </p:pic>
      <p:sp>
        <p:nvSpPr>
          <p:cNvPr id="127" name="文本框 126"/>
          <p:cNvSpPr txBox="1"/>
          <p:nvPr/>
        </p:nvSpPr>
        <p:spPr>
          <a:xfrm>
            <a:off x="4826000" y="320675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/>
              <a:t>junit</a:t>
            </a:r>
            <a:r>
              <a:rPr lang="zh-CN" altLang="en-US" sz="3200" b="1"/>
              <a:t>断言</a:t>
            </a:r>
            <a:endParaRPr lang="zh-CN" altLang="en-US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11111E-6 L 0.03372 0.04398 " pathEditMode="relative" rAng="0" ptsTypes="AA">
                                      <p:cBhvr>
                                        <p:cTn id="687" dur="75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500"/>
                            </p:stCondLst>
                            <p:childTnLst>
                              <p:par>
                                <p:cTn id="6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61" grpId="0" bldLvl="0" animBg="1"/>
      <p:bldP spid="62" grpId="0" bldLvl="0" animBg="1"/>
      <p:bldP spid="63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3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  <p:bldP spid="100" grpId="0" bldLvl="0" animBg="1"/>
      <p:bldP spid="101" grpId="0" bldLvl="0" animBg="1"/>
      <p:bldP spid="102" grpId="0" bldLvl="0" animBg="1"/>
      <p:bldP spid="103" grpId="0" bldLvl="0" animBg="1"/>
      <p:bldP spid="104" grpId="0" bldLvl="0" animBg="1"/>
      <p:bldP spid="105" grpId="0" bldLvl="0" animBg="1"/>
      <p:bldP spid="106" grpId="0" bldLvl="0" animBg="1"/>
      <p:bldP spid="107" grpId="0" bldLvl="0" animBg="1"/>
      <p:bldP spid="108" grpId="0" bldLvl="0" animBg="1"/>
      <p:bldP spid="109" grpId="0" bldLvl="0" animBg="1"/>
      <p:bldP spid="110" grpId="0" bldLvl="0" animBg="1"/>
      <p:bldP spid="111" grpId="0" bldLvl="0" animBg="1"/>
      <p:bldP spid="112" grpId="0" bldLvl="0" animBg="1"/>
      <p:bldP spid="113" grpId="0" bldLvl="0" animBg="1"/>
      <p:bldP spid="122" grpId="0" bldLvl="0" animBg="1"/>
      <p:bldP spid="123" grpId="0" bldLvl="0" animBg="1"/>
      <p:bldP spid="124" grpId="0" bldLvl="0" animBg="1"/>
      <p:bldP spid="125" grpId="0"/>
      <p:bldP spid="125" grpId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0724437" y="-3061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: 圆角 3"/>
          <p:cNvSpPr/>
          <p:nvPr/>
        </p:nvSpPr>
        <p:spPr>
          <a:xfrm>
            <a:off x="8900921" y="5262836"/>
            <a:ext cx="435428" cy="4354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4"/>
          <p:cNvSpPr/>
          <p:nvPr/>
        </p:nvSpPr>
        <p:spPr>
          <a:xfrm>
            <a:off x="9000934" y="5362849"/>
            <a:ext cx="235402" cy="235401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0" name="矩形: 圆角 7"/>
          <p:cNvSpPr/>
          <p:nvPr/>
        </p:nvSpPr>
        <p:spPr>
          <a:xfrm>
            <a:off x="9416904" y="5262836"/>
            <a:ext cx="435428" cy="4354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8"/>
          <p:cNvSpPr/>
          <p:nvPr/>
        </p:nvSpPr>
        <p:spPr>
          <a:xfrm>
            <a:off x="9516917" y="5362849"/>
            <a:ext cx="235402" cy="235402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2" name="矩形: 圆角 10"/>
          <p:cNvSpPr/>
          <p:nvPr/>
        </p:nvSpPr>
        <p:spPr>
          <a:xfrm>
            <a:off x="9932887" y="5262836"/>
            <a:ext cx="435428" cy="4354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1"/>
          <p:cNvSpPr/>
          <p:nvPr/>
        </p:nvSpPr>
        <p:spPr>
          <a:xfrm>
            <a:off x="10032900" y="5363975"/>
            <a:ext cx="235402" cy="233149"/>
          </a:xfrm>
          <a:custGeom>
            <a:avLst/>
            <a:gdLst>
              <a:gd name="connsiteX0" fmla="*/ 292147 w 331788"/>
              <a:gd name="connsiteY0" fmla="*/ 109538 h 328613"/>
              <a:gd name="connsiteX1" fmla="*/ 327025 w 331788"/>
              <a:gd name="connsiteY1" fmla="*/ 145621 h 328613"/>
              <a:gd name="connsiteX2" fmla="*/ 327025 w 331788"/>
              <a:gd name="connsiteY2" fmla="*/ 229385 h 328613"/>
              <a:gd name="connsiteX3" fmla="*/ 293438 w 331788"/>
              <a:gd name="connsiteY3" fmla="*/ 264179 h 328613"/>
              <a:gd name="connsiteX4" fmla="*/ 252101 w 331788"/>
              <a:gd name="connsiteY4" fmla="*/ 264179 h 328613"/>
              <a:gd name="connsiteX5" fmla="*/ 252101 w 331788"/>
              <a:gd name="connsiteY5" fmla="*/ 319593 h 328613"/>
              <a:gd name="connsiteX6" fmla="*/ 243059 w 331788"/>
              <a:gd name="connsiteY6" fmla="*/ 328613 h 328613"/>
              <a:gd name="connsiteX7" fmla="*/ 205596 w 331788"/>
              <a:gd name="connsiteY7" fmla="*/ 328613 h 328613"/>
              <a:gd name="connsiteX8" fmla="*/ 195262 w 331788"/>
              <a:gd name="connsiteY8" fmla="*/ 319593 h 328613"/>
              <a:gd name="connsiteX9" fmla="*/ 195262 w 331788"/>
              <a:gd name="connsiteY9" fmla="*/ 235829 h 328613"/>
              <a:gd name="connsiteX10" fmla="*/ 224973 w 331788"/>
              <a:gd name="connsiteY10" fmla="*/ 207478 h 328613"/>
              <a:gd name="connsiteX11" fmla="*/ 255976 w 331788"/>
              <a:gd name="connsiteY11" fmla="*/ 207478 h 328613"/>
              <a:gd name="connsiteX12" fmla="*/ 255976 w 331788"/>
              <a:gd name="connsiteY12" fmla="*/ 145621 h 328613"/>
              <a:gd name="connsiteX13" fmla="*/ 292147 w 331788"/>
              <a:gd name="connsiteY13" fmla="*/ 109538 h 328613"/>
              <a:gd name="connsiteX14" fmla="*/ 38473 w 331788"/>
              <a:gd name="connsiteY14" fmla="*/ 109538 h 328613"/>
              <a:gd name="connsiteX15" fmla="*/ 75079 w 331788"/>
              <a:gd name="connsiteY15" fmla="*/ 145621 h 328613"/>
              <a:gd name="connsiteX16" fmla="*/ 75079 w 331788"/>
              <a:gd name="connsiteY16" fmla="*/ 207478 h 328613"/>
              <a:gd name="connsiteX17" fmla="*/ 106456 w 331788"/>
              <a:gd name="connsiteY17" fmla="*/ 207478 h 328613"/>
              <a:gd name="connsiteX18" fmla="*/ 136525 w 331788"/>
              <a:gd name="connsiteY18" fmla="*/ 235829 h 328613"/>
              <a:gd name="connsiteX19" fmla="*/ 136525 w 331788"/>
              <a:gd name="connsiteY19" fmla="*/ 319593 h 328613"/>
              <a:gd name="connsiteX20" fmla="*/ 126066 w 331788"/>
              <a:gd name="connsiteY20" fmla="*/ 328613 h 328613"/>
              <a:gd name="connsiteX21" fmla="*/ 88153 w 331788"/>
              <a:gd name="connsiteY21" fmla="*/ 328613 h 328613"/>
              <a:gd name="connsiteX22" fmla="*/ 79001 w 331788"/>
              <a:gd name="connsiteY22" fmla="*/ 319593 h 328613"/>
              <a:gd name="connsiteX23" fmla="*/ 79001 w 331788"/>
              <a:gd name="connsiteY23" fmla="*/ 264179 h 328613"/>
              <a:gd name="connsiteX24" fmla="*/ 37166 w 331788"/>
              <a:gd name="connsiteY24" fmla="*/ 264179 h 328613"/>
              <a:gd name="connsiteX25" fmla="*/ 3175 w 331788"/>
              <a:gd name="connsiteY25" fmla="*/ 229385 h 328613"/>
              <a:gd name="connsiteX26" fmla="*/ 3175 w 331788"/>
              <a:gd name="connsiteY26" fmla="*/ 145621 h 328613"/>
              <a:gd name="connsiteX27" fmla="*/ 38473 w 331788"/>
              <a:gd name="connsiteY27" fmla="*/ 109538 h 328613"/>
              <a:gd name="connsiteX28" fmla="*/ 160734 w 331788"/>
              <a:gd name="connsiteY28" fmla="*/ 88900 h 328613"/>
              <a:gd name="connsiteX29" fmla="*/ 171053 w 331788"/>
              <a:gd name="connsiteY29" fmla="*/ 88900 h 328613"/>
              <a:gd name="connsiteX30" fmla="*/ 173633 w 331788"/>
              <a:gd name="connsiteY30" fmla="*/ 90195 h 328613"/>
              <a:gd name="connsiteX31" fmla="*/ 174923 w 331788"/>
              <a:gd name="connsiteY31" fmla="*/ 95375 h 328613"/>
              <a:gd name="connsiteX32" fmla="*/ 169763 w 331788"/>
              <a:gd name="connsiteY32" fmla="*/ 103146 h 328613"/>
              <a:gd name="connsiteX33" fmla="*/ 172343 w 331788"/>
              <a:gd name="connsiteY33" fmla="*/ 123867 h 328613"/>
              <a:gd name="connsiteX34" fmla="*/ 167184 w 331788"/>
              <a:gd name="connsiteY34" fmla="*/ 136818 h 328613"/>
              <a:gd name="connsiteX35" fmla="*/ 164604 w 331788"/>
              <a:gd name="connsiteY35" fmla="*/ 136818 h 328613"/>
              <a:gd name="connsiteX36" fmla="*/ 159444 w 331788"/>
              <a:gd name="connsiteY36" fmla="*/ 123867 h 328613"/>
              <a:gd name="connsiteX37" fmla="*/ 162024 w 331788"/>
              <a:gd name="connsiteY37" fmla="*/ 103146 h 328613"/>
              <a:gd name="connsiteX38" fmla="*/ 156865 w 331788"/>
              <a:gd name="connsiteY38" fmla="*/ 95375 h 328613"/>
              <a:gd name="connsiteX39" fmla="*/ 158155 w 331788"/>
              <a:gd name="connsiteY39" fmla="*/ 90195 h 328613"/>
              <a:gd name="connsiteX40" fmla="*/ 160734 w 331788"/>
              <a:gd name="connsiteY40" fmla="*/ 88900 h 328613"/>
              <a:gd name="connsiteX41" fmla="*/ 136182 w 331788"/>
              <a:gd name="connsiteY41" fmla="*/ 88900 h 328613"/>
              <a:gd name="connsiteX42" fmla="*/ 138766 w 331788"/>
              <a:gd name="connsiteY42" fmla="*/ 91502 h 328613"/>
              <a:gd name="connsiteX43" fmla="*/ 165893 w 331788"/>
              <a:gd name="connsiteY43" fmla="*/ 165652 h 328613"/>
              <a:gd name="connsiteX44" fmla="*/ 193021 w 331788"/>
              <a:gd name="connsiteY44" fmla="*/ 91502 h 328613"/>
              <a:gd name="connsiteX45" fmla="*/ 196897 w 331788"/>
              <a:gd name="connsiteY45" fmla="*/ 90201 h 328613"/>
              <a:gd name="connsiteX46" fmla="*/ 208523 w 331788"/>
              <a:gd name="connsiteY46" fmla="*/ 92802 h 328613"/>
              <a:gd name="connsiteX47" fmla="*/ 231775 w 331788"/>
              <a:gd name="connsiteY47" fmla="*/ 125325 h 328613"/>
              <a:gd name="connsiteX48" fmla="*/ 231775 w 331788"/>
              <a:gd name="connsiteY48" fmla="*/ 176059 h 328613"/>
              <a:gd name="connsiteX49" fmla="*/ 226608 w 331788"/>
              <a:gd name="connsiteY49" fmla="*/ 182563 h 328613"/>
              <a:gd name="connsiteX50" fmla="*/ 105179 w 331788"/>
              <a:gd name="connsiteY50" fmla="*/ 182563 h 328613"/>
              <a:gd name="connsiteX51" fmla="*/ 100012 w 331788"/>
              <a:gd name="connsiteY51" fmla="*/ 176059 h 328613"/>
              <a:gd name="connsiteX52" fmla="*/ 100012 w 331788"/>
              <a:gd name="connsiteY52" fmla="*/ 125325 h 328613"/>
              <a:gd name="connsiteX53" fmla="*/ 123264 w 331788"/>
              <a:gd name="connsiteY53" fmla="*/ 92802 h 328613"/>
              <a:gd name="connsiteX54" fmla="*/ 134890 w 331788"/>
              <a:gd name="connsiteY54" fmla="*/ 90201 h 328613"/>
              <a:gd name="connsiteX55" fmla="*/ 136182 w 331788"/>
              <a:gd name="connsiteY55" fmla="*/ 88900 h 328613"/>
              <a:gd name="connsiteX56" fmla="*/ 292100 w 331788"/>
              <a:gd name="connsiteY56" fmla="*/ 19050 h 328613"/>
              <a:gd name="connsiteX57" fmla="*/ 331788 w 331788"/>
              <a:gd name="connsiteY57" fmla="*/ 58738 h 328613"/>
              <a:gd name="connsiteX58" fmla="*/ 292100 w 331788"/>
              <a:gd name="connsiteY58" fmla="*/ 98426 h 328613"/>
              <a:gd name="connsiteX59" fmla="*/ 252412 w 331788"/>
              <a:gd name="connsiteY59" fmla="*/ 58738 h 328613"/>
              <a:gd name="connsiteX60" fmla="*/ 292100 w 331788"/>
              <a:gd name="connsiteY60" fmla="*/ 19050 h 328613"/>
              <a:gd name="connsiteX61" fmla="*/ 39688 w 331788"/>
              <a:gd name="connsiteY61" fmla="*/ 19050 h 328613"/>
              <a:gd name="connsiteX62" fmla="*/ 79376 w 331788"/>
              <a:gd name="connsiteY62" fmla="*/ 58738 h 328613"/>
              <a:gd name="connsiteX63" fmla="*/ 39688 w 331788"/>
              <a:gd name="connsiteY63" fmla="*/ 98426 h 328613"/>
              <a:gd name="connsiteX64" fmla="*/ 0 w 331788"/>
              <a:gd name="connsiteY64" fmla="*/ 58738 h 328613"/>
              <a:gd name="connsiteX65" fmla="*/ 39688 w 331788"/>
              <a:gd name="connsiteY65" fmla="*/ 19050 h 328613"/>
              <a:gd name="connsiteX66" fmla="*/ 165894 w 331788"/>
              <a:gd name="connsiteY66" fmla="*/ 0 h 328613"/>
              <a:gd name="connsiteX67" fmla="*/ 204788 w 331788"/>
              <a:gd name="connsiteY67" fmla="*/ 39688 h 328613"/>
              <a:gd name="connsiteX68" fmla="*/ 165894 w 331788"/>
              <a:gd name="connsiteY68" fmla="*/ 79376 h 328613"/>
              <a:gd name="connsiteX69" fmla="*/ 127000 w 331788"/>
              <a:gd name="connsiteY69" fmla="*/ 39688 h 328613"/>
              <a:gd name="connsiteX70" fmla="*/ 165894 w 331788"/>
              <a:gd name="connsiteY70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31788" h="328613">
                <a:moveTo>
                  <a:pt x="292147" y="109538"/>
                </a:moveTo>
                <a:cubicBezTo>
                  <a:pt x="311524" y="109538"/>
                  <a:pt x="327025" y="126291"/>
                  <a:pt x="327025" y="145621"/>
                </a:cubicBezTo>
                <a:cubicBezTo>
                  <a:pt x="327025" y="145621"/>
                  <a:pt x="327025" y="145621"/>
                  <a:pt x="327025" y="229385"/>
                </a:cubicBezTo>
                <a:cubicBezTo>
                  <a:pt x="327025" y="248715"/>
                  <a:pt x="311524" y="264179"/>
                  <a:pt x="293438" y="264179"/>
                </a:cubicBezTo>
                <a:cubicBezTo>
                  <a:pt x="293438" y="264179"/>
                  <a:pt x="293438" y="264179"/>
                  <a:pt x="252101" y="264179"/>
                </a:cubicBezTo>
                <a:cubicBezTo>
                  <a:pt x="252101" y="264179"/>
                  <a:pt x="252101" y="264179"/>
                  <a:pt x="252101" y="319593"/>
                </a:cubicBezTo>
                <a:cubicBezTo>
                  <a:pt x="252101" y="324747"/>
                  <a:pt x="248226" y="328613"/>
                  <a:pt x="243059" y="328613"/>
                </a:cubicBezTo>
                <a:cubicBezTo>
                  <a:pt x="243059" y="328613"/>
                  <a:pt x="243059" y="328613"/>
                  <a:pt x="205596" y="328613"/>
                </a:cubicBezTo>
                <a:cubicBezTo>
                  <a:pt x="199138" y="328613"/>
                  <a:pt x="195262" y="324747"/>
                  <a:pt x="195262" y="319593"/>
                </a:cubicBezTo>
                <a:cubicBezTo>
                  <a:pt x="195262" y="319593"/>
                  <a:pt x="195262" y="319593"/>
                  <a:pt x="195262" y="235829"/>
                </a:cubicBezTo>
                <a:cubicBezTo>
                  <a:pt x="195262" y="220364"/>
                  <a:pt x="208180" y="207478"/>
                  <a:pt x="224973" y="207478"/>
                </a:cubicBezTo>
                <a:cubicBezTo>
                  <a:pt x="224973" y="207478"/>
                  <a:pt x="224973" y="207478"/>
                  <a:pt x="255976" y="207478"/>
                </a:cubicBezTo>
                <a:cubicBezTo>
                  <a:pt x="255976" y="207478"/>
                  <a:pt x="255976" y="207478"/>
                  <a:pt x="255976" y="145621"/>
                </a:cubicBezTo>
                <a:cubicBezTo>
                  <a:pt x="255976" y="126291"/>
                  <a:pt x="271478" y="109538"/>
                  <a:pt x="292147" y="109538"/>
                </a:cubicBezTo>
                <a:close/>
                <a:moveTo>
                  <a:pt x="38473" y="109538"/>
                </a:moveTo>
                <a:cubicBezTo>
                  <a:pt x="59391" y="109538"/>
                  <a:pt x="75079" y="126291"/>
                  <a:pt x="75079" y="145621"/>
                </a:cubicBezTo>
                <a:cubicBezTo>
                  <a:pt x="75079" y="145621"/>
                  <a:pt x="75079" y="145621"/>
                  <a:pt x="75079" y="207478"/>
                </a:cubicBezTo>
                <a:cubicBezTo>
                  <a:pt x="75079" y="207478"/>
                  <a:pt x="75079" y="207478"/>
                  <a:pt x="106456" y="207478"/>
                </a:cubicBezTo>
                <a:cubicBezTo>
                  <a:pt x="123451" y="207478"/>
                  <a:pt x="136525" y="220364"/>
                  <a:pt x="136525" y="235829"/>
                </a:cubicBezTo>
                <a:cubicBezTo>
                  <a:pt x="136525" y="235829"/>
                  <a:pt x="136525" y="235829"/>
                  <a:pt x="136525" y="319593"/>
                </a:cubicBezTo>
                <a:cubicBezTo>
                  <a:pt x="136525" y="324747"/>
                  <a:pt x="132603" y="328613"/>
                  <a:pt x="126066" y="328613"/>
                </a:cubicBezTo>
                <a:cubicBezTo>
                  <a:pt x="126066" y="328613"/>
                  <a:pt x="126066" y="328613"/>
                  <a:pt x="88153" y="328613"/>
                </a:cubicBezTo>
                <a:cubicBezTo>
                  <a:pt x="82923" y="328613"/>
                  <a:pt x="79001" y="324747"/>
                  <a:pt x="79001" y="319593"/>
                </a:cubicBezTo>
                <a:cubicBezTo>
                  <a:pt x="79001" y="319593"/>
                  <a:pt x="79001" y="319593"/>
                  <a:pt x="79001" y="264179"/>
                </a:cubicBezTo>
                <a:cubicBezTo>
                  <a:pt x="79001" y="264179"/>
                  <a:pt x="79001" y="264179"/>
                  <a:pt x="37166" y="264179"/>
                </a:cubicBezTo>
                <a:cubicBezTo>
                  <a:pt x="18863" y="264179"/>
                  <a:pt x="3175" y="248715"/>
                  <a:pt x="3175" y="229385"/>
                </a:cubicBezTo>
                <a:cubicBezTo>
                  <a:pt x="3175" y="229385"/>
                  <a:pt x="3175" y="229385"/>
                  <a:pt x="3175" y="145621"/>
                </a:cubicBezTo>
                <a:cubicBezTo>
                  <a:pt x="3175" y="126291"/>
                  <a:pt x="18863" y="109538"/>
                  <a:pt x="38473" y="109538"/>
                </a:cubicBezTo>
                <a:close/>
                <a:moveTo>
                  <a:pt x="160734" y="88900"/>
                </a:moveTo>
                <a:cubicBezTo>
                  <a:pt x="160734" y="88900"/>
                  <a:pt x="160734" y="88900"/>
                  <a:pt x="171053" y="88900"/>
                </a:cubicBezTo>
                <a:cubicBezTo>
                  <a:pt x="172343" y="88900"/>
                  <a:pt x="173633" y="90195"/>
                  <a:pt x="173633" y="90195"/>
                </a:cubicBezTo>
                <a:cubicBezTo>
                  <a:pt x="174923" y="92785"/>
                  <a:pt x="176213" y="94080"/>
                  <a:pt x="174923" y="95375"/>
                </a:cubicBezTo>
                <a:cubicBezTo>
                  <a:pt x="174923" y="95375"/>
                  <a:pt x="174923" y="95375"/>
                  <a:pt x="169763" y="103146"/>
                </a:cubicBezTo>
                <a:cubicBezTo>
                  <a:pt x="169763" y="103146"/>
                  <a:pt x="169763" y="103146"/>
                  <a:pt x="172343" y="123867"/>
                </a:cubicBezTo>
                <a:cubicBezTo>
                  <a:pt x="172343" y="123867"/>
                  <a:pt x="172343" y="123867"/>
                  <a:pt x="167184" y="136818"/>
                </a:cubicBezTo>
                <a:cubicBezTo>
                  <a:pt x="167184" y="138113"/>
                  <a:pt x="164604" y="138113"/>
                  <a:pt x="164604" y="136818"/>
                </a:cubicBezTo>
                <a:cubicBezTo>
                  <a:pt x="164604" y="136818"/>
                  <a:pt x="164604" y="136818"/>
                  <a:pt x="159444" y="123867"/>
                </a:cubicBezTo>
                <a:cubicBezTo>
                  <a:pt x="159444" y="123867"/>
                  <a:pt x="159444" y="123867"/>
                  <a:pt x="162024" y="103146"/>
                </a:cubicBezTo>
                <a:cubicBezTo>
                  <a:pt x="162024" y="103146"/>
                  <a:pt x="162024" y="103146"/>
                  <a:pt x="156865" y="95375"/>
                </a:cubicBezTo>
                <a:cubicBezTo>
                  <a:pt x="155575" y="94080"/>
                  <a:pt x="156865" y="92785"/>
                  <a:pt x="158155" y="90195"/>
                </a:cubicBezTo>
                <a:cubicBezTo>
                  <a:pt x="158155" y="90195"/>
                  <a:pt x="159444" y="88900"/>
                  <a:pt x="160734" y="88900"/>
                </a:cubicBezTo>
                <a:close/>
                <a:moveTo>
                  <a:pt x="136182" y="88900"/>
                </a:moveTo>
                <a:cubicBezTo>
                  <a:pt x="137474" y="88900"/>
                  <a:pt x="138766" y="90201"/>
                  <a:pt x="138766" y="91502"/>
                </a:cubicBezTo>
                <a:cubicBezTo>
                  <a:pt x="138766" y="91502"/>
                  <a:pt x="138766" y="91502"/>
                  <a:pt x="165893" y="165652"/>
                </a:cubicBezTo>
                <a:cubicBezTo>
                  <a:pt x="165893" y="165652"/>
                  <a:pt x="165893" y="165652"/>
                  <a:pt x="193021" y="91502"/>
                </a:cubicBezTo>
                <a:cubicBezTo>
                  <a:pt x="193021" y="90201"/>
                  <a:pt x="195605" y="88900"/>
                  <a:pt x="196897" y="90201"/>
                </a:cubicBezTo>
                <a:cubicBezTo>
                  <a:pt x="196897" y="90201"/>
                  <a:pt x="196897" y="90201"/>
                  <a:pt x="208523" y="92802"/>
                </a:cubicBezTo>
                <a:cubicBezTo>
                  <a:pt x="222733" y="98006"/>
                  <a:pt x="231775" y="111015"/>
                  <a:pt x="231775" y="125325"/>
                </a:cubicBezTo>
                <a:cubicBezTo>
                  <a:pt x="231775" y="125325"/>
                  <a:pt x="231775" y="125325"/>
                  <a:pt x="231775" y="176059"/>
                </a:cubicBezTo>
                <a:cubicBezTo>
                  <a:pt x="231775" y="179961"/>
                  <a:pt x="229192" y="182563"/>
                  <a:pt x="226608" y="182563"/>
                </a:cubicBezTo>
                <a:cubicBezTo>
                  <a:pt x="226608" y="182563"/>
                  <a:pt x="226608" y="182563"/>
                  <a:pt x="105179" y="182563"/>
                </a:cubicBezTo>
                <a:cubicBezTo>
                  <a:pt x="102595" y="182563"/>
                  <a:pt x="100012" y="179961"/>
                  <a:pt x="100012" y="176059"/>
                </a:cubicBezTo>
                <a:cubicBezTo>
                  <a:pt x="100012" y="176059"/>
                  <a:pt x="100012" y="176059"/>
                  <a:pt x="100012" y="125325"/>
                </a:cubicBezTo>
                <a:cubicBezTo>
                  <a:pt x="100012" y="111015"/>
                  <a:pt x="109054" y="98006"/>
                  <a:pt x="123264" y="92802"/>
                </a:cubicBezTo>
                <a:cubicBezTo>
                  <a:pt x="123264" y="92802"/>
                  <a:pt x="123264" y="92802"/>
                  <a:pt x="134890" y="90201"/>
                </a:cubicBezTo>
                <a:cubicBezTo>
                  <a:pt x="134890" y="88900"/>
                  <a:pt x="134890" y="88900"/>
                  <a:pt x="136182" y="88900"/>
                </a:cubicBezTo>
                <a:close/>
                <a:moveTo>
                  <a:pt x="292100" y="19050"/>
                </a:moveTo>
                <a:cubicBezTo>
                  <a:pt x="314019" y="19050"/>
                  <a:pt x="331788" y="36819"/>
                  <a:pt x="331788" y="58738"/>
                </a:cubicBezTo>
                <a:cubicBezTo>
                  <a:pt x="331788" y="80657"/>
                  <a:pt x="314019" y="98426"/>
                  <a:pt x="292100" y="98426"/>
                </a:cubicBezTo>
                <a:cubicBezTo>
                  <a:pt x="270181" y="98426"/>
                  <a:pt x="252412" y="80657"/>
                  <a:pt x="252412" y="58738"/>
                </a:cubicBezTo>
                <a:cubicBezTo>
                  <a:pt x="252412" y="36819"/>
                  <a:pt x="270181" y="19050"/>
                  <a:pt x="292100" y="19050"/>
                </a:cubicBezTo>
                <a:close/>
                <a:moveTo>
                  <a:pt x="39688" y="19050"/>
                </a:moveTo>
                <a:cubicBezTo>
                  <a:pt x="61607" y="19050"/>
                  <a:pt x="79376" y="36819"/>
                  <a:pt x="79376" y="58738"/>
                </a:cubicBezTo>
                <a:cubicBezTo>
                  <a:pt x="79376" y="80657"/>
                  <a:pt x="61607" y="98426"/>
                  <a:pt x="39688" y="98426"/>
                </a:cubicBezTo>
                <a:cubicBezTo>
                  <a:pt x="17769" y="98426"/>
                  <a:pt x="0" y="80657"/>
                  <a:pt x="0" y="58738"/>
                </a:cubicBezTo>
                <a:cubicBezTo>
                  <a:pt x="0" y="36819"/>
                  <a:pt x="17769" y="19050"/>
                  <a:pt x="39688" y="19050"/>
                </a:cubicBezTo>
                <a:close/>
                <a:moveTo>
                  <a:pt x="165894" y="0"/>
                </a:moveTo>
                <a:cubicBezTo>
                  <a:pt x="187375" y="0"/>
                  <a:pt x="204788" y="17769"/>
                  <a:pt x="204788" y="39688"/>
                </a:cubicBezTo>
                <a:cubicBezTo>
                  <a:pt x="204788" y="61607"/>
                  <a:pt x="187375" y="79376"/>
                  <a:pt x="165894" y="79376"/>
                </a:cubicBezTo>
                <a:cubicBezTo>
                  <a:pt x="144413" y="79376"/>
                  <a:pt x="127000" y="61607"/>
                  <a:pt x="127000" y="39688"/>
                </a:cubicBezTo>
                <a:cubicBezTo>
                  <a:pt x="127000" y="17769"/>
                  <a:pt x="144413" y="0"/>
                  <a:pt x="1658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4" name="矩形: 圆角 13"/>
          <p:cNvSpPr/>
          <p:nvPr/>
        </p:nvSpPr>
        <p:spPr>
          <a:xfrm>
            <a:off x="10448870" y="5262836"/>
            <a:ext cx="435428" cy="4354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4"/>
          <p:cNvSpPr/>
          <p:nvPr/>
        </p:nvSpPr>
        <p:spPr>
          <a:xfrm>
            <a:off x="10568031" y="5362849"/>
            <a:ext cx="197107" cy="235402"/>
          </a:xfrm>
          <a:custGeom>
            <a:avLst/>
            <a:gdLst>
              <a:gd name="connsiteX0" fmla="*/ 132196 w 277813"/>
              <a:gd name="connsiteY0" fmla="*/ 133350 h 331788"/>
              <a:gd name="connsiteX1" fmla="*/ 132196 w 277813"/>
              <a:gd name="connsiteY1" fmla="*/ 152673 h 331788"/>
              <a:gd name="connsiteX2" fmla="*/ 99724 w 277813"/>
              <a:gd name="connsiteY2" fmla="*/ 186167 h 331788"/>
              <a:gd name="connsiteX3" fmla="*/ 134793 w 277813"/>
              <a:gd name="connsiteY3" fmla="*/ 220949 h 331788"/>
              <a:gd name="connsiteX4" fmla="*/ 154276 w 277813"/>
              <a:gd name="connsiteY4" fmla="*/ 237696 h 331788"/>
              <a:gd name="connsiteX5" fmla="*/ 136092 w 277813"/>
              <a:gd name="connsiteY5" fmla="*/ 249290 h 331788"/>
              <a:gd name="connsiteX6" fmla="*/ 104920 w 277813"/>
              <a:gd name="connsiteY6" fmla="*/ 241561 h 331788"/>
              <a:gd name="connsiteX7" fmla="*/ 98425 w 277813"/>
              <a:gd name="connsiteY7" fmla="*/ 263460 h 331788"/>
              <a:gd name="connsiteX8" fmla="*/ 130897 w 277813"/>
              <a:gd name="connsiteY8" fmla="*/ 272478 h 331788"/>
              <a:gd name="connsiteX9" fmla="*/ 130897 w 277813"/>
              <a:gd name="connsiteY9" fmla="*/ 290513 h 331788"/>
              <a:gd name="connsiteX10" fmla="*/ 150380 w 277813"/>
              <a:gd name="connsiteY10" fmla="*/ 290513 h 331788"/>
              <a:gd name="connsiteX11" fmla="*/ 150380 w 277813"/>
              <a:gd name="connsiteY11" fmla="*/ 271190 h 331788"/>
              <a:gd name="connsiteX12" fmla="*/ 184150 w 277813"/>
              <a:gd name="connsiteY12" fmla="*/ 235120 h 331788"/>
              <a:gd name="connsiteX13" fmla="*/ 152978 w 277813"/>
              <a:gd name="connsiteY13" fmla="*/ 199049 h 331788"/>
              <a:gd name="connsiteX14" fmla="*/ 129598 w 277813"/>
              <a:gd name="connsiteY14" fmla="*/ 182303 h 331788"/>
              <a:gd name="connsiteX15" fmla="*/ 146483 w 277813"/>
              <a:gd name="connsiteY15" fmla="*/ 171997 h 331788"/>
              <a:gd name="connsiteX16" fmla="*/ 173759 w 277813"/>
              <a:gd name="connsiteY16" fmla="*/ 178438 h 331788"/>
              <a:gd name="connsiteX17" fmla="*/ 178955 w 277813"/>
              <a:gd name="connsiteY17" fmla="*/ 156538 h 331788"/>
              <a:gd name="connsiteX18" fmla="*/ 151679 w 277813"/>
              <a:gd name="connsiteY18" fmla="*/ 151385 h 331788"/>
              <a:gd name="connsiteX19" fmla="*/ 151679 w 277813"/>
              <a:gd name="connsiteY19" fmla="*/ 133350 h 331788"/>
              <a:gd name="connsiteX20" fmla="*/ 132196 w 277813"/>
              <a:gd name="connsiteY20" fmla="*/ 133350 h 331788"/>
              <a:gd name="connsiteX21" fmla="*/ 136310 w 277813"/>
              <a:gd name="connsiteY21" fmla="*/ 0 h 331788"/>
              <a:gd name="connsiteX22" fmla="*/ 167467 w 277813"/>
              <a:gd name="connsiteY22" fmla="*/ 3888 h 331788"/>
              <a:gd name="connsiteX23" fmla="*/ 158380 w 277813"/>
              <a:gd name="connsiteY23" fmla="*/ 25921 h 331788"/>
              <a:gd name="connsiteX24" fmla="*/ 184343 w 277813"/>
              <a:gd name="connsiteY24" fmla="*/ 6480 h 331788"/>
              <a:gd name="connsiteX25" fmla="*/ 214202 w 277813"/>
              <a:gd name="connsiteY25" fmla="*/ 9072 h 331788"/>
              <a:gd name="connsiteX26" fmla="*/ 188238 w 277813"/>
              <a:gd name="connsiteY26" fmla="*/ 62210 h 331788"/>
              <a:gd name="connsiteX27" fmla="*/ 215500 w 277813"/>
              <a:gd name="connsiteY27" fmla="*/ 62210 h 331788"/>
              <a:gd name="connsiteX28" fmla="*/ 215500 w 277813"/>
              <a:gd name="connsiteY28" fmla="*/ 81651 h 331788"/>
              <a:gd name="connsiteX29" fmla="*/ 183045 w 277813"/>
              <a:gd name="connsiteY29" fmla="*/ 81651 h 331788"/>
              <a:gd name="connsiteX30" fmla="*/ 277813 w 277813"/>
              <a:gd name="connsiteY30" fmla="*/ 243657 h 331788"/>
              <a:gd name="connsiteX31" fmla="*/ 138907 w 277813"/>
              <a:gd name="connsiteY31" fmla="*/ 331788 h 331788"/>
              <a:gd name="connsiteX32" fmla="*/ 0 w 277813"/>
              <a:gd name="connsiteY32" fmla="*/ 243657 h 331788"/>
              <a:gd name="connsiteX33" fmla="*/ 94768 w 277813"/>
              <a:gd name="connsiteY33" fmla="*/ 81651 h 331788"/>
              <a:gd name="connsiteX34" fmla="*/ 68804 w 277813"/>
              <a:gd name="connsiteY34" fmla="*/ 81651 h 331788"/>
              <a:gd name="connsiteX35" fmla="*/ 68804 w 277813"/>
              <a:gd name="connsiteY35" fmla="*/ 60914 h 331788"/>
              <a:gd name="connsiteX36" fmla="*/ 96066 w 277813"/>
              <a:gd name="connsiteY36" fmla="*/ 62210 h 331788"/>
              <a:gd name="connsiteX37" fmla="*/ 66208 w 277813"/>
              <a:gd name="connsiteY37" fmla="*/ 5184 h 331788"/>
              <a:gd name="connsiteX38" fmla="*/ 110347 w 277813"/>
              <a:gd name="connsiteY38" fmla="*/ 6480 h 331788"/>
              <a:gd name="connsiteX39" fmla="*/ 127223 w 277813"/>
              <a:gd name="connsiteY39" fmla="*/ 28513 h 331788"/>
              <a:gd name="connsiteX40" fmla="*/ 136310 w 277813"/>
              <a:gd name="connsiteY4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7813" h="331788">
                <a:moveTo>
                  <a:pt x="132196" y="133350"/>
                </a:moveTo>
                <a:cubicBezTo>
                  <a:pt x="132196" y="133350"/>
                  <a:pt x="132196" y="133350"/>
                  <a:pt x="132196" y="152673"/>
                </a:cubicBezTo>
                <a:cubicBezTo>
                  <a:pt x="111414" y="156538"/>
                  <a:pt x="99724" y="169420"/>
                  <a:pt x="99724" y="186167"/>
                </a:cubicBezTo>
                <a:cubicBezTo>
                  <a:pt x="99724" y="204202"/>
                  <a:pt x="114012" y="214508"/>
                  <a:pt x="134793" y="220949"/>
                </a:cubicBezTo>
                <a:cubicBezTo>
                  <a:pt x="149081" y="226102"/>
                  <a:pt x="154276" y="231255"/>
                  <a:pt x="154276" y="237696"/>
                </a:cubicBezTo>
                <a:cubicBezTo>
                  <a:pt x="154276" y="245425"/>
                  <a:pt x="147782" y="249290"/>
                  <a:pt x="136092" y="249290"/>
                </a:cubicBezTo>
                <a:cubicBezTo>
                  <a:pt x="124403" y="249290"/>
                  <a:pt x="112713" y="245425"/>
                  <a:pt x="104920" y="241561"/>
                </a:cubicBezTo>
                <a:cubicBezTo>
                  <a:pt x="104920" y="241561"/>
                  <a:pt x="104920" y="241561"/>
                  <a:pt x="98425" y="263460"/>
                </a:cubicBezTo>
                <a:cubicBezTo>
                  <a:pt x="106218" y="267325"/>
                  <a:pt x="117908" y="271190"/>
                  <a:pt x="130897" y="272478"/>
                </a:cubicBezTo>
                <a:cubicBezTo>
                  <a:pt x="130897" y="272478"/>
                  <a:pt x="130897" y="272478"/>
                  <a:pt x="130897" y="290513"/>
                </a:cubicBezTo>
                <a:cubicBezTo>
                  <a:pt x="130897" y="290513"/>
                  <a:pt x="130897" y="290513"/>
                  <a:pt x="150380" y="290513"/>
                </a:cubicBezTo>
                <a:cubicBezTo>
                  <a:pt x="150380" y="290513"/>
                  <a:pt x="150380" y="290513"/>
                  <a:pt x="150380" y="271190"/>
                </a:cubicBezTo>
                <a:cubicBezTo>
                  <a:pt x="172460" y="267325"/>
                  <a:pt x="184150" y="251866"/>
                  <a:pt x="184150" y="235120"/>
                </a:cubicBezTo>
                <a:cubicBezTo>
                  <a:pt x="184150" y="218373"/>
                  <a:pt x="175058" y="208067"/>
                  <a:pt x="152978" y="199049"/>
                </a:cubicBezTo>
                <a:cubicBezTo>
                  <a:pt x="136092" y="193897"/>
                  <a:pt x="129598" y="188744"/>
                  <a:pt x="129598" y="182303"/>
                </a:cubicBezTo>
                <a:cubicBezTo>
                  <a:pt x="129598" y="177150"/>
                  <a:pt x="133495" y="171997"/>
                  <a:pt x="146483" y="171997"/>
                </a:cubicBezTo>
                <a:cubicBezTo>
                  <a:pt x="159472" y="171997"/>
                  <a:pt x="168564" y="177150"/>
                  <a:pt x="173759" y="178438"/>
                </a:cubicBezTo>
                <a:cubicBezTo>
                  <a:pt x="173759" y="178438"/>
                  <a:pt x="173759" y="178438"/>
                  <a:pt x="178955" y="156538"/>
                </a:cubicBezTo>
                <a:cubicBezTo>
                  <a:pt x="172460" y="153962"/>
                  <a:pt x="164667" y="151385"/>
                  <a:pt x="151679" y="151385"/>
                </a:cubicBezTo>
                <a:cubicBezTo>
                  <a:pt x="151679" y="151385"/>
                  <a:pt x="151679" y="151385"/>
                  <a:pt x="151679" y="133350"/>
                </a:cubicBezTo>
                <a:cubicBezTo>
                  <a:pt x="151679" y="133350"/>
                  <a:pt x="151679" y="133350"/>
                  <a:pt x="132196" y="133350"/>
                </a:cubicBezTo>
                <a:close/>
                <a:moveTo>
                  <a:pt x="136310" y="0"/>
                </a:moveTo>
                <a:cubicBezTo>
                  <a:pt x="136310" y="0"/>
                  <a:pt x="136310" y="0"/>
                  <a:pt x="167467" y="3888"/>
                </a:cubicBezTo>
                <a:cubicBezTo>
                  <a:pt x="167467" y="3888"/>
                  <a:pt x="167467" y="3888"/>
                  <a:pt x="158380" y="25921"/>
                </a:cubicBezTo>
                <a:cubicBezTo>
                  <a:pt x="158380" y="25921"/>
                  <a:pt x="158380" y="25921"/>
                  <a:pt x="184343" y="6480"/>
                </a:cubicBezTo>
                <a:cubicBezTo>
                  <a:pt x="184343" y="6480"/>
                  <a:pt x="184343" y="6480"/>
                  <a:pt x="214202" y="9072"/>
                </a:cubicBezTo>
                <a:cubicBezTo>
                  <a:pt x="214202" y="9072"/>
                  <a:pt x="214202" y="9072"/>
                  <a:pt x="188238" y="62210"/>
                </a:cubicBezTo>
                <a:cubicBezTo>
                  <a:pt x="188238" y="62210"/>
                  <a:pt x="188238" y="62210"/>
                  <a:pt x="215500" y="62210"/>
                </a:cubicBezTo>
                <a:cubicBezTo>
                  <a:pt x="215500" y="62210"/>
                  <a:pt x="215500" y="62210"/>
                  <a:pt x="215500" y="81651"/>
                </a:cubicBezTo>
                <a:cubicBezTo>
                  <a:pt x="215500" y="81651"/>
                  <a:pt x="215500" y="81651"/>
                  <a:pt x="183045" y="81651"/>
                </a:cubicBezTo>
                <a:cubicBezTo>
                  <a:pt x="237569" y="114052"/>
                  <a:pt x="277813" y="198295"/>
                  <a:pt x="277813" y="243657"/>
                </a:cubicBezTo>
                <a:cubicBezTo>
                  <a:pt x="277813" y="299387"/>
                  <a:pt x="215500" y="331788"/>
                  <a:pt x="138907" y="331788"/>
                </a:cubicBezTo>
                <a:cubicBezTo>
                  <a:pt x="62313" y="331788"/>
                  <a:pt x="0" y="299387"/>
                  <a:pt x="0" y="243657"/>
                </a:cubicBezTo>
                <a:cubicBezTo>
                  <a:pt x="0" y="198295"/>
                  <a:pt x="40244" y="114052"/>
                  <a:pt x="94768" y="81651"/>
                </a:cubicBezTo>
                <a:cubicBezTo>
                  <a:pt x="94768" y="81651"/>
                  <a:pt x="94768" y="81651"/>
                  <a:pt x="68804" y="81651"/>
                </a:cubicBezTo>
                <a:cubicBezTo>
                  <a:pt x="68804" y="81651"/>
                  <a:pt x="68804" y="81651"/>
                  <a:pt x="68804" y="60914"/>
                </a:cubicBezTo>
                <a:cubicBezTo>
                  <a:pt x="68804" y="60914"/>
                  <a:pt x="68804" y="60914"/>
                  <a:pt x="96066" y="62210"/>
                </a:cubicBezTo>
                <a:cubicBezTo>
                  <a:pt x="96066" y="62210"/>
                  <a:pt x="96066" y="62210"/>
                  <a:pt x="66208" y="5184"/>
                </a:cubicBezTo>
                <a:cubicBezTo>
                  <a:pt x="66208" y="5184"/>
                  <a:pt x="66208" y="5184"/>
                  <a:pt x="110347" y="6480"/>
                </a:cubicBezTo>
                <a:cubicBezTo>
                  <a:pt x="110347" y="6480"/>
                  <a:pt x="110347" y="6480"/>
                  <a:pt x="127223" y="28513"/>
                </a:cubicBezTo>
                <a:cubicBezTo>
                  <a:pt x="127223" y="28513"/>
                  <a:pt x="127223" y="28513"/>
                  <a:pt x="1363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36" name="组合 135"/>
          <p:cNvGrpSpPr/>
          <p:nvPr/>
        </p:nvGrpSpPr>
        <p:grpSpPr>
          <a:xfrm>
            <a:off x="8384938" y="5262836"/>
            <a:ext cx="435428" cy="435428"/>
            <a:chOff x="8533674" y="5262836"/>
            <a:chExt cx="435428" cy="435428"/>
          </a:xfrm>
        </p:grpSpPr>
        <p:sp>
          <p:nvSpPr>
            <p:cNvPr id="137" name="矩形: 圆角 28"/>
            <p:cNvSpPr/>
            <p:nvPr/>
          </p:nvSpPr>
          <p:spPr>
            <a:xfrm>
              <a:off x="8533674" y="5262836"/>
              <a:ext cx="435428" cy="43542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8" name="椭圆 17"/>
            <p:cNvSpPr/>
            <p:nvPr/>
          </p:nvSpPr>
          <p:spPr>
            <a:xfrm>
              <a:off x="8641423" y="5362849"/>
              <a:ext cx="219929" cy="235402"/>
            </a:xfrm>
            <a:custGeom>
              <a:avLst/>
              <a:gdLst>
                <a:gd name="connsiteX0" fmla="*/ 270013 w 315913"/>
                <a:gd name="connsiteY0" fmla="*/ 244475 h 338138"/>
                <a:gd name="connsiteX1" fmla="*/ 315913 w 315913"/>
                <a:gd name="connsiteY1" fmla="*/ 290647 h 338138"/>
                <a:gd name="connsiteX2" fmla="*/ 315913 w 315913"/>
                <a:gd name="connsiteY2" fmla="*/ 331542 h 338138"/>
                <a:gd name="connsiteX3" fmla="*/ 313290 w 315913"/>
                <a:gd name="connsiteY3" fmla="*/ 335500 h 338138"/>
                <a:gd name="connsiteX4" fmla="*/ 309356 w 315913"/>
                <a:gd name="connsiteY4" fmla="*/ 338138 h 338138"/>
                <a:gd name="connsiteX5" fmla="*/ 231982 w 315913"/>
                <a:gd name="connsiteY5" fmla="*/ 338138 h 338138"/>
                <a:gd name="connsiteX6" fmla="*/ 225425 w 315913"/>
                <a:gd name="connsiteY6" fmla="*/ 331542 h 338138"/>
                <a:gd name="connsiteX7" fmla="*/ 225425 w 315913"/>
                <a:gd name="connsiteY7" fmla="*/ 290647 h 338138"/>
                <a:gd name="connsiteX8" fmla="*/ 270013 w 315913"/>
                <a:gd name="connsiteY8" fmla="*/ 244475 h 338138"/>
                <a:gd name="connsiteX9" fmla="*/ 157956 w 315913"/>
                <a:gd name="connsiteY9" fmla="*/ 244475 h 338138"/>
                <a:gd name="connsiteX10" fmla="*/ 203200 w 315913"/>
                <a:gd name="connsiteY10" fmla="*/ 290647 h 338138"/>
                <a:gd name="connsiteX11" fmla="*/ 203200 w 315913"/>
                <a:gd name="connsiteY11" fmla="*/ 331542 h 338138"/>
                <a:gd name="connsiteX12" fmla="*/ 201869 w 315913"/>
                <a:gd name="connsiteY12" fmla="*/ 335500 h 338138"/>
                <a:gd name="connsiteX13" fmla="*/ 196546 w 315913"/>
                <a:gd name="connsiteY13" fmla="*/ 338138 h 338138"/>
                <a:gd name="connsiteX14" fmla="*/ 119365 w 315913"/>
                <a:gd name="connsiteY14" fmla="*/ 338138 h 338138"/>
                <a:gd name="connsiteX15" fmla="*/ 112712 w 315913"/>
                <a:gd name="connsiteY15" fmla="*/ 331542 h 338138"/>
                <a:gd name="connsiteX16" fmla="*/ 112712 w 315913"/>
                <a:gd name="connsiteY16" fmla="*/ 290647 h 338138"/>
                <a:gd name="connsiteX17" fmla="*/ 157956 w 315913"/>
                <a:gd name="connsiteY17" fmla="*/ 244475 h 338138"/>
                <a:gd name="connsiteX18" fmla="*/ 45900 w 315913"/>
                <a:gd name="connsiteY18" fmla="*/ 244475 h 338138"/>
                <a:gd name="connsiteX19" fmla="*/ 90488 w 315913"/>
                <a:gd name="connsiteY19" fmla="*/ 290647 h 338138"/>
                <a:gd name="connsiteX20" fmla="*/ 90488 w 315913"/>
                <a:gd name="connsiteY20" fmla="*/ 331542 h 338138"/>
                <a:gd name="connsiteX21" fmla="*/ 89176 w 315913"/>
                <a:gd name="connsiteY21" fmla="*/ 335500 h 338138"/>
                <a:gd name="connsiteX22" fmla="*/ 83931 w 315913"/>
                <a:gd name="connsiteY22" fmla="*/ 338138 h 338138"/>
                <a:gd name="connsiteX23" fmla="*/ 6557 w 315913"/>
                <a:gd name="connsiteY23" fmla="*/ 338138 h 338138"/>
                <a:gd name="connsiteX24" fmla="*/ 0 w 315913"/>
                <a:gd name="connsiteY24" fmla="*/ 331542 h 338138"/>
                <a:gd name="connsiteX25" fmla="*/ 0 w 315913"/>
                <a:gd name="connsiteY25" fmla="*/ 290647 h 338138"/>
                <a:gd name="connsiteX26" fmla="*/ 45900 w 315913"/>
                <a:gd name="connsiteY26" fmla="*/ 244475 h 338138"/>
                <a:gd name="connsiteX27" fmla="*/ 271463 w 315913"/>
                <a:gd name="connsiteY27" fmla="*/ 180975 h 338138"/>
                <a:gd name="connsiteX28" fmla="*/ 301625 w 315913"/>
                <a:gd name="connsiteY28" fmla="*/ 211138 h 338138"/>
                <a:gd name="connsiteX29" fmla="*/ 271463 w 315913"/>
                <a:gd name="connsiteY29" fmla="*/ 241300 h 338138"/>
                <a:gd name="connsiteX30" fmla="*/ 241300 w 315913"/>
                <a:gd name="connsiteY30" fmla="*/ 211138 h 338138"/>
                <a:gd name="connsiteX31" fmla="*/ 271463 w 315913"/>
                <a:gd name="connsiteY31" fmla="*/ 180975 h 338138"/>
                <a:gd name="connsiteX32" fmla="*/ 159420 w 315913"/>
                <a:gd name="connsiteY32" fmla="*/ 180975 h 338138"/>
                <a:gd name="connsiteX33" fmla="*/ 188912 w 315913"/>
                <a:gd name="connsiteY33" fmla="*/ 211138 h 338138"/>
                <a:gd name="connsiteX34" fmla="*/ 159420 w 315913"/>
                <a:gd name="connsiteY34" fmla="*/ 241300 h 338138"/>
                <a:gd name="connsiteX35" fmla="*/ 128587 w 315913"/>
                <a:gd name="connsiteY35" fmla="*/ 211138 h 338138"/>
                <a:gd name="connsiteX36" fmla="*/ 159420 w 315913"/>
                <a:gd name="connsiteY36" fmla="*/ 180975 h 338138"/>
                <a:gd name="connsiteX37" fmla="*/ 46038 w 315913"/>
                <a:gd name="connsiteY37" fmla="*/ 180975 h 338138"/>
                <a:gd name="connsiteX38" fmla="*/ 76201 w 315913"/>
                <a:gd name="connsiteY38" fmla="*/ 211138 h 338138"/>
                <a:gd name="connsiteX39" fmla="*/ 46038 w 315913"/>
                <a:gd name="connsiteY39" fmla="*/ 241301 h 338138"/>
                <a:gd name="connsiteX40" fmla="*/ 15875 w 315913"/>
                <a:gd name="connsiteY40" fmla="*/ 211138 h 338138"/>
                <a:gd name="connsiteX41" fmla="*/ 46038 w 315913"/>
                <a:gd name="connsiteY41" fmla="*/ 180975 h 338138"/>
                <a:gd name="connsiteX42" fmla="*/ 270005 w 315913"/>
                <a:gd name="connsiteY42" fmla="*/ 77788 h 338138"/>
                <a:gd name="connsiteX43" fmla="*/ 238125 w 315913"/>
                <a:gd name="connsiteY43" fmla="*/ 109792 h 338138"/>
                <a:gd name="connsiteX44" fmla="*/ 238125 w 315913"/>
                <a:gd name="connsiteY44" fmla="*/ 144463 h 338138"/>
                <a:gd name="connsiteX45" fmla="*/ 303213 w 315913"/>
                <a:gd name="connsiteY45" fmla="*/ 144463 h 338138"/>
                <a:gd name="connsiteX46" fmla="*/ 303213 w 315913"/>
                <a:gd name="connsiteY46" fmla="*/ 109792 h 338138"/>
                <a:gd name="connsiteX47" fmla="*/ 270005 w 315913"/>
                <a:gd name="connsiteY47" fmla="*/ 77788 h 338138"/>
                <a:gd name="connsiteX48" fmla="*/ 270013 w 315913"/>
                <a:gd name="connsiteY48" fmla="*/ 65088 h 338138"/>
                <a:gd name="connsiteX49" fmla="*/ 315913 w 315913"/>
                <a:gd name="connsiteY49" fmla="*/ 109941 h 338138"/>
                <a:gd name="connsiteX50" fmla="*/ 315913 w 315913"/>
                <a:gd name="connsiteY50" fmla="*/ 150836 h 338138"/>
                <a:gd name="connsiteX51" fmla="*/ 313290 w 315913"/>
                <a:gd name="connsiteY51" fmla="*/ 156113 h 338138"/>
                <a:gd name="connsiteX52" fmla="*/ 309356 w 315913"/>
                <a:gd name="connsiteY52" fmla="*/ 158751 h 338138"/>
                <a:gd name="connsiteX53" fmla="*/ 231982 w 315913"/>
                <a:gd name="connsiteY53" fmla="*/ 158751 h 338138"/>
                <a:gd name="connsiteX54" fmla="*/ 225425 w 315913"/>
                <a:gd name="connsiteY54" fmla="*/ 150836 h 338138"/>
                <a:gd name="connsiteX55" fmla="*/ 225425 w 315913"/>
                <a:gd name="connsiteY55" fmla="*/ 109941 h 338138"/>
                <a:gd name="connsiteX56" fmla="*/ 270013 w 315913"/>
                <a:gd name="connsiteY56" fmla="*/ 65088 h 338138"/>
                <a:gd name="connsiteX57" fmla="*/ 157956 w 315913"/>
                <a:gd name="connsiteY57" fmla="*/ 65088 h 338138"/>
                <a:gd name="connsiteX58" fmla="*/ 203200 w 315913"/>
                <a:gd name="connsiteY58" fmla="*/ 109941 h 338138"/>
                <a:gd name="connsiteX59" fmla="*/ 203200 w 315913"/>
                <a:gd name="connsiteY59" fmla="*/ 150836 h 338138"/>
                <a:gd name="connsiteX60" fmla="*/ 201869 w 315913"/>
                <a:gd name="connsiteY60" fmla="*/ 156113 h 338138"/>
                <a:gd name="connsiteX61" fmla="*/ 196546 w 315913"/>
                <a:gd name="connsiteY61" fmla="*/ 158751 h 338138"/>
                <a:gd name="connsiteX62" fmla="*/ 119365 w 315913"/>
                <a:gd name="connsiteY62" fmla="*/ 158751 h 338138"/>
                <a:gd name="connsiteX63" fmla="*/ 112712 w 315913"/>
                <a:gd name="connsiteY63" fmla="*/ 150836 h 338138"/>
                <a:gd name="connsiteX64" fmla="*/ 112712 w 315913"/>
                <a:gd name="connsiteY64" fmla="*/ 109941 h 338138"/>
                <a:gd name="connsiteX65" fmla="*/ 157956 w 315913"/>
                <a:gd name="connsiteY65" fmla="*/ 65088 h 338138"/>
                <a:gd name="connsiteX66" fmla="*/ 45900 w 315913"/>
                <a:gd name="connsiteY66" fmla="*/ 65088 h 338138"/>
                <a:gd name="connsiteX67" fmla="*/ 90488 w 315913"/>
                <a:gd name="connsiteY67" fmla="*/ 109941 h 338138"/>
                <a:gd name="connsiteX68" fmla="*/ 90488 w 315913"/>
                <a:gd name="connsiteY68" fmla="*/ 150836 h 338138"/>
                <a:gd name="connsiteX69" fmla="*/ 89176 w 315913"/>
                <a:gd name="connsiteY69" fmla="*/ 156113 h 338138"/>
                <a:gd name="connsiteX70" fmla="*/ 83931 w 315913"/>
                <a:gd name="connsiteY70" fmla="*/ 158751 h 338138"/>
                <a:gd name="connsiteX71" fmla="*/ 6557 w 315913"/>
                <a:gd name="connsiteY71" fmla="*/ 158751 h 338138"/>
                <a:gd name="connsiteX72" fmla="*/ 0 w 315913"/>
                <a:gd name="connsiteY72" fmla="*/ 150836 h 338138"/>
                <a:gd name="connsiteX73" fmla="*/ 0 w 315913"/>
                <a:gd name="connsiteY73" fmla="*/ 109941 h 338138"/>
                <a:gd name="connsiteX74" fmla="*/ 45900 w 315913"/>
                <a:gd name="connsiteY74" fmla="*/ 65088 h 338138"/>
                <a:gd name="connsiteX75" fmla="*/ 270669 w 315913"/>
                <a:gd name="connsiteY75" fmla="*/ 14288 h 338138"/>
                <a:gd name="connsiteX76" fmla="*/ 254000 w 315913"/>
                <a:gd name="connsiteY76" fmla="*/ 30957 h 338138"/>
                <a:gd name="connsiteX77" fmla="*/ 270669 w 315913"/>
                <a:gd name="connsiteY77" fmla="*/ 47626 h 338138"/>
                <a:gd name="connsiteX78" fmla="*/ 287338 w 315913"/>
                <a:gd name="connsiteY78" fmla="*/ 30957 h 338138"/>
                <a:gd name="connsiteX79" fmla="*/ 270669 w 315913"/>
                <a:gd name="connsiteY79" fmla="*/ 14288 h 338138"/>
                <a:gd name="connsiteX80" fmla="*/ 271463 w 315913"/>
                <a:gd name="connsiteY80" fmla="*/ 0 h 338138"/>
                <a:gd name="connsiteX81" fmla="*/ 301625 w 315913"/>
                <a:gd name="connsiteY81" fmla="*/ 30957 h 338138"/>
                <a:gd name="connsiteX82" fmla="*/ 271463 w 315913"/>
                <a:gd name="connsiteY82" fmla="*/ 61913 h 338138"/>
                <a:gd name="connsiteX83" fmla="*/ 241300 w 315913"/>
                <a:gd name="connsiteY83" fmla="*/ 30957 h 338138"/>
                <a:gd name="connsiteX84" fmla="*/ 271463 w 315913"/>
                <a:gd name="connsiteY84" fmla="*/ 0 h 338138"/>
                <a:gd name="connsiteX85" fmla="*/ 159420 w 315913"/>
                <a:gd name="connsiteY85" fmla="*/ 0 h 338138"/>
                <a:gd name="connsiteX86" fmla="*/ 188912 w 315913"/>
                <a:gd name="connsiteY86" fmla="*/ 30957 h 338138"/>
                <a:gd name="connsiteX87" fmla="*/ 159420 w 315913"/>
                <a:gd name="connsiteY87" fmla="*/ 61913 h 338138"/>
                <a:gd name="connsiteX88" fmla="*/ 128587 w 315913"/>
                <a:gd name="connsiteY88" fmla="*/ 30957 h 338138"/>
                <a:gd name="connsiteX89" fmla="*/ 159420 w 315913"/>
                <a:gd name="connsiteY89" fmla="*/ 0 h 338138"/>
                <a:gd name="connsiteX90" fmla="*/ 46037 w 315913"/>
                <a:gd name="connsiteY90" fmla="*/ 0 h 338138"/>
                <a:gd name="connsiteX91" fmla="*/ 76200 w 315913"/>
                <a:gd name="connsiteY91" fmla="*/ 30957 h 338138"/>
                <a:gd name="connsiteX92" fmla="*/ 46037 w 315913"/>
                <a:gd name="connsiteY92" fmla="*/ 61913 h 338138"/>
                <a:gd name="connsiteX93" fmla="*/ 15875 w 315913"/>
                <a:gd name="connsiteY93" fmla="*/ 30957 h 338138"/>
                <a:gd name="connsiteX94" fmla="*/ 46037 w 315913"/>
                <a:gd name="connsiteY9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5913" h="338138">
                  <a:moveTo>
                    <a:pt x="270013" y="244475"/>
                  </a:moveTo>
                  <a:cubicBezTo>
                    <a:pt x="294930" y="244475"/>
                    <a:pt x="315913" y="265582"/>
                    <a:pt x="315913" y="290647"/>
                  </a:cubicBezTo>
                  <a:cubicBezTo>
                    <a:pt x="315913" y="290647"/>
                    <a:pt x="315913" y="290647"/>
                    <a:pt x="315913" y="331542"/>
                  </a:cubicBezTo>
                  <a:cubicBezTo>
                    <a:pt x="315913" y="332861"/>
                    <a:pt x="314602" y="335500"/>
                    <a:pt x="313290" y="335500"/>
                  </a:cubicBezTo>
                  <a:cubicBezTo>
                    <a:pt x="313290" y="336819"/>
                    <a:pt x="310667" y="338138"/>
                    <a:pt x="309356" y="338138"/>
                  </a:cubicBezTo>
                  <a:cubicBezTo>
                    <a:pt x="309356" y="338138"/>
                    <a:pt x="309356" y="338138"/>
                    <a:pt x="231982" y="338138"/>
                  </a:cubicBezTo>
                  <a:cubicBezTo>
                    <a:pt x="228048" y="338138"/>
                    <a:pt x="225425" y="335500"/>
                    <a:pt x="225425" y="331542"/>
                  </a:cubicBezTo>
                  <a:cubicBezTo>
                    <a:pt x="225425" y="331542"/>
                    <a:pt x="225425" y="331542"/>
                    <a:pt x="225425" y="290647"/>
                  </a:cubicBezTo>
                  <a:cubicBezTo>
                    <a:pt x="225425" y="265582"/>
                    <a:pt x="246408" y="244475"/>
                    <a:pt x="270013" y="244475"/>
                  </a:cubicBezTo>
                  <a:close/>
                  <a:moveTo>
                    <a:pt x="157956" y="244475"/>
                  </a:moveTo>
                  <a:cubicBezTo>
                    <a:pt x="183239" y="244475"/>
                    <a:pt x="203200" y="265582"/>
                    <a:pt x="203200" y="290647"/>
                  </a:cubicBezTo>
                  <a:cubicBezTo>
                    <a:pt x="203200" y="290647"/>
                    <a:pt x="203200" y="290647"/>
                    <a:pt x="203200" y="331542"/>
                  </a:cubicBezTo>
                  <a:cubicBezTo>
                    <a:pt x="203200" y="332861"/>
                    <a:pt x="203200" y="335500"/>
                    <a:pt x="201869" y="335500"/>
                  </a:cubicBezTo>
                  <a:cubicBezTo>
                    <a:pt x="200538" y="336819"/>
                    <a:pt x="199208" y="338138"/>
                    <a:pt x="196546" y="338138"/>
                  </a:cubicBezTo>
                  <a:cubicBezTo>
                    <a:pt x="196546" y="338138"/>
                    <a:pt x="196546" y="338138"/>
                    <a:pt x="119365" y="338138"/>
                  </a:cubicBezTo>
                  <a:cubicBezTo>
                    <a:pt x="115373" y="338138"/>
                    <a:pt x="112712" y="335500"/>
                    <a:pt x="112712" y="331542"/>
                  </a:cubicBezTo>
                  <a:cubicBezTo>
                    <a:pt x="112712" y="331542"/>
                    <a:pt x="112712" y="331542"/>
                    <a:pt x="112712" y="290647"/>
                  </a:cubicBezTo>
                  <a:cubicBezTo>
                    <a:pt x="112712" y="265582"/>
                    <a:pt x="132672" y="244475"/>
                    <a:pt x="157956" y="244475"/>
                  </a:cubicBezTo>
                  <a:close/>
                  <a:moveTo>
                    <a:pt x="45900" y="244475"/>
                  </a:moveTo>
                  <a:cubicBezTo>
                    <a:pt x="69505" y="244475"/>
                    <a:pt x="90488" y="265582"/>
                    <a:pt x="90488" y="290647"/>
                  </a:cubicBezTo>
                  <a:cubicBezTo>
                    <a:pt x="90488" y="290647"/>
                    <a:pt x="90488" y="290647"/>
                    <a:pt x="90488" y="331542"/>
                  </a:cubicBezTo>
                  <a:cubicBezTo>
                    <a:pt x="90488" y="332861"/>
                    <a:pt x="90488" y="335500"/>
                    <a:pt x="89176" y="335500"/>
                  </a:cubicBezTo>
                  <a:cubicBezTo>
                    <a:pt x="87865" y="336819"/>
                    <a:pt x="85242" y="338138"/>
                    <a:pt x="83931" y="338138"/>
                  </a:cubicBezTo>
                  <a:cubicBezTo>
                    <a:pt x="83931" y="338138"/>
                    <a:pt x="83931" y="338138"/>
                    <a:pt x="6557" y="338138"/>
                  </a:cubicBezTo>
                  <a:cubicBezTo>
                    <a:pt x="3934" y="338138"/>
                    <a:pt x="0" y="335500"/>
                    <a:pt x="0" y="331542"/>
                  </a:cubicBezTo>
                  <a:cubicBezTo>
                    <a:pt x="0" y="331542"/>
                    <a:pt x="0" y="331542"/>
                    <a:pt x="0" y="290647"/>
                  </a:cubicBezTo>
                  <a:cubicBezTo>
                    <a:pt x="0" y="265582"/>
                    <a:pt x="20983" y="244475"/>
                    <a:pt x="45900" y="244475"/>
                  </a:cubicBezTo>
                  <a:close/>
                  <a:moveTo>
                    <a:pt x="271463" y="180975"/>
                  </a:moveTo>
                  <a:cubicBezTo>
                    <a:pt x="287200" y="180975"/>
                    <a:pt x="301625" y="194089"/>
                    <a:pt x="301625" y="211138"/>
                  </a:cubicBezTo>
                  <a:cubicBezTo>
                    <a:pt x="301625" y="228186"/>
                    <a:pt x="287200" y="241300"/>
                    <a:pt x="271463" y="241300"/>
                  </a:cubicBezTo>
                  <a:cubicBezTo>
                    <a:pt x="254414" y="241300"/>
                    <a:pt x="241300" y="228186"/>
                    <a:pt x="241300" y="211138"/>
                  </a:cubicBezTo>
                  <a:cubicBezTo>
                    <a:pt x="241300" y="194089"/>
                    <a:pt x="254414" y="180975"/>
                    <a:pt x="271463" y="180975"/>
                  </a:cubicBezTo>
                  <a:close/>
                  <a:moveTo>
                    <a:pt x="159420" y="180975"/>
                  </a:moveTo>
                  <a:cubicBezTo>
                    <a:pt x="175506" y="180975"/>
                    <a:pt x="188912" y="194089"/>
                    <a:pt x="188912" y="211138"/>
                  </a:cubicBezTo>
                  <a:cubicBezTo>
                    <a:pt x="188912" y="228186"/>
                    <a:pt x="175506" y="241300"/>
                    <a:pt x="159420" y="241300"/>
                  </a:cubicBezTo>
                  <a:cubicBezTo>
                    <a:pt x="141992" y="241300"/>
                    <a:pt x="128587" y="228186"/>
                    <a:pt x="128587" y="211138"/>
                  </a:cubicBezTo>
                  <a:cubicBezTo>
                    <a:pt x="128587" y="194089"/>
                    <a:pt x="141992" y="180975"/>
                    <a:pt x="159420" y="180975"/>
                  </a:cubicBezTo>
                  <a:close/>
                  <a:moveTo>
                    <a:pt x="46038" y="180975"/>
                  </a:moveTo>
                  <a:cubicBezTo>
                    <a:pt x="62697" y="180975"/>
                    <a:pt x="76201" y="194479"/>
                    <a:pt x="76201" y="211138"/>
                  </a:cubicBezTo>
                  <a:cubicBezTo>
                    <a:pt x="76201" y="227797"/>
                    <a:pt x="62697" y="241301"/>
                    <a:pt x="46038" y="241301"/>
                  </a:cubicBezTo>
                  <a:cubicBezTo>
                    <a:pt x="29379" y="241301"/>
                    <a:pt x="15875" y="227797"/>
                    <a:pt x="15875" y="211138"/>
                  </a:cubicBezTo>
                  <a:cubicBezTo>
                    <a:pt x="15875" y="194479"/>
                    <a:pt x="29379" y="180975"/>
                    <a:pt x="46038" y="180975"/>
                  </a:cubicBezTo>
                  <a:close/>
                  <a:moveTo>
                    <a:pt x="270005" y="77788"/>
                  </a:moveTo>
                  <a:cubicBezTo>
                    <a:pt x="252736" y="77788"/>
                    <a:pt x="238125" y="92457"/>
                    <a:pt x="238125" y="109792"/>
                  </a:cubicBezTo>
                  <a:cubicBezTo>
                    <a:pt x="238125" y="109792"/>
                    <a:pt x="238125" y="109792"/>
                    <a:pt x="238125" y="144463"/>
                  </a:cubicBezTo>
                  <a:cubicBezTo>
                    <a:pt x="238125" y="144463"/>
                    <a:pt x="238125" y="144463"/>
                    <a:pt x="303213" y="144463"/>
                  </a:cubicBezTo>
                  <a:lnTo>
                    <a:pt x="303213" y="109792"/>
                  </a:lnTo>
                  <a:cubicBezTo>
                    <a:pt x="303213" y="92457"/>
                    <a:pt x="288602" y="77788"/>
                    <a:pt x="270005" y="77788"/>
                  </a:cubicBezTo>
                  <a:close/>
                  <a:moveTo>
                    <a:pt x="270013" y="65088"/>
                  </a:moveTo>
                  <a:cubicBezTo>
                    <a:pt x="294930" y="65088"/>
                    <a:pt x="315913" y="84876"/>
                    <a:pt x="315913" y="109941"/>
                  </a:cubicBezTo>
                  <a:cubicBezTo>
                    <a:pt x="315913" y="109941"/>
                    <a:pt x="315913" y="109941"/>
                    <a:pt x="315913" y="150836"/>
                  </a:cubicBezTo>
                  <a:cubicBezTo>
                    <a:pt x="315913" y="153474"/>
                    <a:pt x="314602" y="154794"/>
                    <a:pt x="313290" y="156113"/>
                  </a:cubicBezTo>
                  <a:cubicBezTo>
                    <a:pt x="313290" y="157432"/>
                    <a:pt x="310667" y="158751"/>
                    <a:pt x="309356" y="158751"/>
                  </a:cubicBezTo>
                  <a:cubicBezTo>
                    <a:pt x="309356" y="158751"/>
                    <a:pt x="309356" y="158751"/>
                    <a:pt x="231982" y="158751"/>
                  </a:cubicBezTo>
                  <a:cubicBezTo>
                    <a:pt x="228048" y="158751"/>
                    <a:pt x="225425" y="154794"/>
                    <a:pt x="225425" y="150836"/>
                  </a:cubicBezTo>
                  <a:cubicBezTo>
                    <a:pt x="225425" y="150836"/>
                    <a:pt x="225425" y="150836"/>
                    <a:pt x="225425" y="109941"/>
                  </a:cubicBezTo>
                  <a:cubicBezTo>
                    <a:pt x="225425" y="84876"/>
                    <a:pt x="246408" y="65088"/>
                    <a:pt x="270013" y="65088"/>
                  </a:cubicBezTo>
                  <a:close/>
                  <a:moveTo>
                    <a:pt x="157956" y="65088"/>
                  </a:moveTo>
                  <a:cubicBezTo>
                    <a:pt x="183239" y="65088"/>
                    <a:pt x="203200" y="84876"/>
                    <a:pt x="203200" y="109941"/>
                  </a:cubicBezTo>
                  <a:cubicBezTo>
                    <a:pt x="203200" y="109941"/>
                    <a:pt x="203200" y="109941"/>
                    <a:pt x="203200" y="150836"/>
                  </a:cubicBezTo>
                  <a:cubicBezTo>
                    <a:pt x="203200" y="153474"/>
                    <a:pt x="203200" y="154794"/>
                    <a:pt x="201869" y="156113"/>
                  </a:cubicBezTo>
                  <a:cubicBezTo>
                    <a:pt x="200538" y="157432"/>
                    <a:pt x="199208" y="158751"/>
                    <a:pt x="196546" y="158751"/>
                  </a:cubicBezTo>
                  <a:cubicBezTo>
                    <a:pt x="196546" y="158751"/>
                    <a:pt x="196546" y="158751"/>
                    <a:pt x="119365" y="158751"/>
                  </a:cubicBezTo>
                  <a:cubicBezTo>
                    <a:pt x="115373" y="158751"/>
                    <a:pt x="112712" y="154794"/>
                    <a:pt x="112712" y="150836"/>
                  </a:cubicBezTo>
                  <a:cubicBezTo>
                    <a:pt x="112712" y="150836"/>
                    <a:pt x="112712" y="150836"/>
                    <a:pt x="112712" y="109941"/>
                  </a:cubicBezTo>
                  <a:cubicBezTo>
                    <a:pt x="112712" y="84876"/>
                    <a:pt x="132672" y="65088"/>
                    <a:pt x="157956" y="65088"/>
                  </a:cubicBezTo>
                  <a:close/>
                  <a:moveTo>
                    <a:pt x="45900" y="65088"/>
                  </a:moveTo>
                  <a:cubicBezTo>
                    <a:pt x="69505" y="65088"/>
                    <a:pt x="90488" y="84876"/>
                    <a:pt x="90488" y="109941"/>
                  </a:cubicBezTo>
                  <a:cubicBezTo>
                    <a:pt x="90488" y="109941"/>
                    <a:pt x="90488" y="109941"/>
                    <a:pt x="90488" y="150836"/>
                  </a:cubicBezTo>
                  <a:cubicBezTo>
                    <a:pt x="90488" y="153474"/>
                    <a:pt x="90488" y="154794"/>
                    <a:pt x="89176" y="156113"/>
                  </a:cubicBezTo>
                  <a:cubicBezTo>
                    <a:pt x="87865" y="157432"/>
                    <a:pt x="85242" y="158751"/>
                    <a:pt x="83931" y="158751"/>
                  </a:cubicBezTo>
                  <a:cubicBezTo>
                    <a:pt x="83931" y="158751"/>
                    <a:pt x="83931" y="158751"/>
                    <a:pt x="6557" y="158751"/>
                  </a:cubicBezTo>
                  <a:cubicBezTo>
                    <a:pt x="3934" y="158751"/>
                    <a:pt x="0" y="154794"/>
                    <a:pt x="0" y="150836"/>
                  </a:cubicBezTo>
                  <a:cubicBezTo>
                    <a:pt x="0" y="150836"/>
                    <a:pt x="0" y="150836"/>
                    <a:pt x="0" y="109941"/>
                  </a:cubicBezTo>
                  <a:cubicBezTo>
                    <a:pt x="0" y="84876"/>
                    <a:pt x="20983" y="65088"/>
                    <a:pt x="45900" y="65088"/>
                  </a:cubicBezTo>
                  <a:close/>
                  <a:moveTo>
                    <a:pt x="270669" y="14288"/>
                  </a:moveTo>
                  <a:cubicBezTo>
                    <a:pt x="261463" y="14288"/>
                    <a:pt x="254000" y="21751"/>
                    <a:pt x="254000" y="30957"/>
                  </a:cubicBezTo>
                  <a:cubicBezTo>
                    <a:pt x="254000" y="40163"/>
                    <a:pt x="261463" y="47626"/>
                    <a:pt x="270669" y="47626"/>
                  </a:cubicBezTo>
                  <a:cubicBezTo>
                    <a:pt x="279875" y="47626"/>
                    <a:pt x="287338" y="40163"/>
                    <a:pt x="287338" y="30957"/>
                  </a:cubicBezTo>
                  <a:cubicBezTo>
                    <a:pt x="287338" y="21751"/>
                    <a:pt x="279875" y="14288"/>
                    <a:pt x="270669" y="14288"/>
                  </a:cubicBezTo>
                  <a:close/>
                  <a:moveTo>
                    <a:pt x="271463" y="0"/>
                  </a:moveTo>
                  <a:cubicBezTo>
                    <a:pt x="287200" y="0"/>
                    <a:pt x="301625" y="13459"/>
                    <a:pt x="301625" y="30957"/>
                  </a:cubicBezTo>
                  <a:cubicBezTo>
                    <a:pt x="301625" y="48454"/>
                    <a:pt x="287200" y="61913"/>
                    <a:pt x="271463" y="61913"/>
                  </a:cubicBezTo>
                  <a:cubicBezTo>
                    <a:pt x="254414" y="61913"/>
                    <a:pt x="241300" y="48454"/>
                    <a:pt x="241300" y="30957"/>
                  </a:cubicBezTo>
                  <a:cubicBezTo>
                    <a:pt x="241300" y="13459"/>
                    <a:pt x="254414" y="0"/>
                    <a:pt x="271463" y="0"/>
                  </a:cubicBezTo>
                  <a:close/>
                  <a:moveTo>
                    <a:pt x="159420" y="0"/>
                  </a:moveTo>
                  <a:cubicBezTo>
                    <a:pt x="175506" y="0"/>
                    <a:pt x="188912" y="13459"/>
                    <a:pt x="188912" y="30957"/>
                  </a:cubicBezTo>
                  <a:cubicBezTo>
                    <a:pt x="188912" y="48454"/>
                    <a:pt x="175506" y="61913"/>
                    <a:pt x="159420" y="61913"/>
                  </a:cubicBezTo>
                  <a:cubicBezTo>
                    <a:pt x="141992" y="61913"/>
                    <a:pt x="128587" y="48454"/>
                    <a:pt x="128587" y="30957"/>
                  </a:cubicBezTo>
                  <a:cubicBezTo>
                    <a:pt x="128587" y="13459"/>
                    <a:pt x="141992" y="0"/>
                    <a:pt x="159420" y="0"/>
                  </a:cubicBezTo>
                  <a:close/>
                  <a:moveTo>
                    <a:pt x="46037" y="0"/>
                  </a:moveTo>
                  <a:cubicBezTo>
                    <a:pt x="63086" y="0"/>
                    <a:pt x="76200" y="13459"/>
                    <a:pt x="76200" y="30957"/>
                  </a:cubicBezTo>
                  <a:cubicBezTo>
                    <a:pt x="76200" y="48454"/>
                    <a:pt x="63086" y="61913"/>
                    <a:pt x="46037" y="61913"/>
                  </a:cubicBezTo>
                  <a:cubicBezTo>
                    <a:pt x="28989" y="61913"/>
                    <a:pt x="15875" y="48454"/>
                    <a:pt x="15875" y="30957"/>
                  </a:cubicBezTo>
                  <a:cubicBezTo>
                    <a:pt x="15875" y="13459"/>
                    <a:pt x="28989" y="0"/>
                    <a:pt x="460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965" y="802640"/>
            <a:ext cx="7595235" cy="5253355"/>
          </a:xfrm>
          <a:prstGeom prst="rect">
            <a:avLst/>
          </a:prstGeom>
        </p:spPr>
      </p:pic>
      <p:sp>
        <p:nvSpPr>
          <p:cNvPr id="127" name="文本框 126"/>
          <p:cNvSpPr txBox="1"/>
          <p:nvPr/>
        </p:nvSpPr>
        <p:spPr>
          <a:xfrm>
            <a:off x="7527925" y="156210"/>
            <a:ext cx="29457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assertThat用法</a:t>
            </a:r>
            <a:endParaRPr lang="zh-CN" altLang="en-US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11111E-6 L 0.03372 0.04398 " pathEditMode="relative" rAng="0" ptsTypes="AA">
                                      <p:cBhvr>
                                        <p:cTn id="687" dur="75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500"/>
                            </p:stCondLst>
                            <p:childTnLst>
                              <p:par>
                                <p:cTn id="6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61" grpId="0" bldLvl="0" animBg="1"/>
      <p:bldP spid="62" grpId="0" bldLvl="0" animBg="1"/>
      <p:bldP spid="63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3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  <p:bldP spid="100" grpId="0" bldLvl="0" animBg="1"/>
      <p:bldP spid="101" grpId="0" bldLvl="0" animBg="1"/>
      <p:bldP spid="102" grpId="0" bldLvl="0" animBg="1"/>
      <p:bldP spid="103" grpId="0" bldLvl="0" animBg="1"/>
      <p:bldP spid="104" grpId="0" bldLvl="0" animBg="1"/>
      <p:bldP spid="105" grpId="0" bldLvl="0" animBg="1"/>
      <p:bldP spid="106" grpId="0" bldLvl="0" animBg="1"/>
      <p:bldP spid="107" grpId="0" bldLvl="0" animBg="1"/>
      <p:bldP spid="108" grpId="0" bldLvl="0" animBg="1"/>
      <p:bldP spid="109" grpId="0" bldLvl="0" animBg="1"/>
      <p:bldP spid="110" grpId="0" bldLvl="0" animBg="1"/>
      <p:bldP spid="111" grpId="0" bldLvl="0" animBg="1"/>
      <p:bldP spid="112" grpId="0" bldLvl="0" animBg="1"/>
      <p:bldP spid="113" grpId="0" bldLvl="0" animBg="1"/>
      <p:bldP spid="122" grpId="0" bldLvl="0" animBg="1"/>
      <p:bldP spid="123" grpId="0" bldLvl="0" animBg="1"/>
      <p:bldP spid="124" grpId="0" bldLvl="0" animBg="1"/>
      <p:bldP spid="125" grpId="0"/>
      <p:bldP spid="125" grpId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 145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3633258" y="1107772"/>
            <a:ext cx="4640136" cy="463430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4491098" y="2029922"/>
            <a:ext cx="2966828" cy="2966828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3576925" y="3839175"/>
            <a:ext cx="560783" cy="560783"/>
            <a:chOff x="3698414" y="4261487"/>
            <a:chExt cx="560783" cy="560783"/>
          </a:xfrm>
        </p:grpSpPr>
        <p:sp>
          <p:nvSpPr>
            <p:cNvPr id="127" name="椭圆 126"/>
            <p:cNvSpPr/>
            <p:nvPr/>
          </p:nvSpPr>
          <p:spPr>
            <a:xfrm>
              <a:off x="3698414" y="4261487"/>
              <a:ext cx="560783" cy="5607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0" dist="152400" dir="5400000" sx="101000" sy="101000" algn="t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>
                <a:solidFill>
                  <a:srgbClr val="D7388D"/>
                </a:solidFill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3846709" y="4409782"/>
              <a:ext cx="264191" cy="264191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3576925" y="2293826"/>
            <a:ext cx="560783" cy="560783"/>
            <a:chOff x="3698414" y="2716138"/>
            <a:chExt cx="560783" cy="560783"/>
          </a:xfrm>
        </p:grpSpPr>
        <p:sp>
          <p:nvSpPr>
            <p:cNvPr id="130" name="椭圆 129"/>
            <p:cNvSpPr/>
            <p:nvPr/>
          </p:nvSpPr>
          <p:spPr>
            <a:xfrm>
              <a:off x="3698414" y="2716138"/>
              <a:ext cx="560783" cy="5607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0" dist="152400" dir="5400000" sx="101000" sy="101000" algn="t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>
                <a:solidFill>
                  <a:srgbClr val="D7388D"/>
                </a:solidFill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3846709" y="2864433"/>
              <a:ext cx="264191" cy="26419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7754972" y="3839175"/>
            <a:ext cx="560783" cy="560783"/>
            <a:chOff x="7876461" y="4261487"/>
            <a:chExt cx="560783" cy="560783"/>
          </a:xfrm>
        </p:grpSpPr>
        <p:sp>
          <p:nvSpPr>
            <p:cNvPr id="133" name="椭圆 132"/>
            <p:cNvSpPr/>
            <p:nvPr/>
          </p:nvSpPr>
          <p:spPr>
            <a:xfrm>
              <a:off x="7876461" y="4261487"/>
              <a:ext cx="560783" cy="5607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0" dist="152400" dir="5400000" sx="101000" sy="101000" algn="t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>
                <a:solidFill>
                  <a:srgbClr val="D7388D"/>
                </a:solidFill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8024756" y="4409782"/>
              <a:ext cx="264191" cy="26419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7754972" y="2293826"/>
            <a:ext cx="560783" cy="560783"/>
            <a:chOff x="7876461" y="2716138"/>
            <a:chExt cx="560783" cy="560783"/>
          </a:xfrm>
        </p:grpSpPr>
        <p:sp>
          <p:nvSpPr>
            <p:cNvPr id="136" name="椭圆 135"/>
            <p:cNvSpPr/>
            <p:nvPr/>
          </p:nvSpPr>
          <p:spPr>
            <a:xfrm>
              <a:off x="7876461" y="2716138"/>
              <a:ext cx="560783" cy="5607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0" dist="152400" dir="5400000" sx="101000" sy="101000" algn="t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>
                <a:solidFill>
                  <a:srgbClr val="D7388D"/>
                </a:solidFill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8024756" y="2864433"/>
              <a:ext cx="264191" cy="264191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sp>
        <p:nvSpPr>
          <p:cNvPr id="138" name="矩形 137"/>
          <p:cNvSpPr/>
          <p:nvPr/>
        </p:nvSpPr>
        <p:spPr>
          <a:xfrm>
            <a:off x="6951345" y="229235"/>
            <a:ext cx="4110990" cy="112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>
                <a:solidFill>
                  <a:schemeClr val="tx1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JUnit测试预期异常</a:t>
            </a:r>
            <a:endParaRPr lang="zh-CN" altLang="en-US" sz="1600">
              <a:solidFill>
                <a:srgbClr val="C00000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lvl="0">
              <a:lnSpc>
                <a:spcPct val="130000"/>
              </a:lnSpc>
              <a:spcBef>
                <a:spcPts val="600"/>
              </a:spcBef>
            </a:pPr>
            <a:endParaRPr lang="zh-CN" altLang="en-US" sz="1600">
              <a:solidFill>
                <a:srgbClr val="C00000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796530" y="1372235"/>
            <a:ext cx="3324860" cy="727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latin typeface="造字工房尚雅（非商用）常规体" pitchFamily="2" charset="-122"/>
                <a:ea typeface="造字工房尚雅（非商用）常规体" pitchFamily="2" charset="-122"/>
              </a:rPr>
              <a:t>3.Try/catch with assert/fail</a:t>
            </a:r>
            <a:endParaRPr lang="zh-CN" altLang="en-US" sz="160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lvl="0">
              <a:lnSpc>
                <a:spcPct val="130000"/>
              </a:lnSpc>
              <a:spcBef>
                <a:spcPts val="600"/>
              </a:spcBef>
            </a:pPr>
            <a:endParaRPr lang="zh-CN" altLang="en-US" sz="1200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457960" y="462280"/>
            <a:ext cx="5189855" cy="807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sz="1600" dirty="0">
                <a:latin typeface="造字工房尚雅（非商用）常规体" pitchFamily="2" charset="-122"/>
                <a:ea typeface="造字工房尚雅（非商用）常规体" pitchFamily="2" charset="-122"/>
              </a:rPr>
              <a:t>1.</a:t>
            </a:r>
            <a:r>
              <a:rPr sz="1600" dirty="0">
                <a:latin typeface="造字工房尚雅（非商用）常规体" pitchFamily="2" charset="-122"/>
                <a:ea typeface="造字工房尚雅（非商用）常规体" pitchFamily="2" charset="-122"/>
              </a:rPr>
              <a:t>@Test(expected = IllegalArgumentException.class)</a:t>
            </a:r>
            <a:endParaRPr sz="16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r">
              <a:lnSpc>
                <a:spcPct val="130000"/>
              </a:lnSpc>
              <a:spcBef>
                <a:spcPts val="600"/>
              </a:spcBef>
            </a:pPr>
            <a:endParaRPr sz="16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306830" y="2925445"/>
            <a:ext cx="2169160" cy="727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latin typeface="造字工房尚雅（非商用）常规体" pitchFamily="2" charset="-122"/>
                <a:ea typeface="造字工房尚雅（非商用）常规体" pitchFamily="2" charset="-122"/>
              </a:rPr>
              <a:t>2.ExpectedException</a:t>
            </a:r>
            <a:endParaRPr lang="zh-CN" altLang="en-US" sz="160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lvl="0" algn="r">
              <a:lnSpc>
                <a:spcPct val="130000"/>
              </a:lnSpc>
              <a:spcBef>
                <a:spcPts val="600"/>
              </a:spcBef>
            </a:pPr>
            <a:endParaRPr lang="zh-CN" altLang="en-US" sz="1200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4696189" y="2228345"/>
            <a:ext cx="2558626" cy="2558626"/>
            <a:chOff x="773490" y="3517482"/>
            <a:chExt cx="2558628" cy="2558628"/>
          </a:xfrm>
        </p:grpSpPr>
        <p:sp>
          <p:nvSpPr>
            <p:cNvPr id="143" name="Shape 285"/>
            <p:cNvSpPr/>
            <p:nvPr/>
          </p:nvSpPr>
          <p:spPr>
            <a:xfrm>
              <a:off x="773490" y="3517482"/>
              <a:ext cx="2558628" cy="255862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381000" dist="1270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144" name="Shape 286"/>
            <p:cNvSpPr/>
            <p:nvPr/>
          </p:nvSpPr>
          <p:spPr>
            <a:xfrm>
              <a:off x="892255" y="3636248"/>
              <a:ext cx="2321098" cy="232109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145" name="Shape 287"/>
            <p:cNvSpPr/>
            <p:nvPr/>
          </p:nvSpPr>
          <p:spPr>
            <a:xfrm>
              <a:off x="1037035" y="3781027"/>
              <a:ext cx="2031538" cy="2031538"/>
            </a:xfrm>
            <a:prstGeom prst="ellipse">
              <a:avLst/>
            </a:prstGeom>
            <a:blipFill>
              <a:blip r:embed="rId2"/>
              <a:srcRect/>
              <a:stretch>
                <a:fillRect l="-30267" r="-30267"/>
              </a:stretch>
            </a:blipFill>
            <a:ln w="25400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  <a:sym typeface="+mn-lt"/>
              </a:endParaRPr>
            </a:p>
          </p:txBody>
        </p:sp>
      </p:grpSp>
      <p:sp>
        <p:nvSpPr>
          <p:cNvPr id="147" name="文本框 146"/>
          <p:cNvSpPr txBox="1"/>
          <p:nvPr/>
        </p:nvSpPr>
        <p:spPr>
          <a:xfrm>
            <a:off x="10724437" y="-3061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148" name="直接连接符 147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图片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880" y="1074420"/>
            <a:ext cx="4946015" cy="1219200"/>
          </a:xfrm>
          <a:prstGeom prst="rect">
            <a:avLst/>
          </a:prstGeom>
        </p:spPr>
      </p:pic>
      <p:pic>
        <p:nvPicPr>
          <p:cNvPr id="150" name="图片 1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960" y="3455035"/>
            <a:ext cx="4824095" cy="800100"/>
          </a:xfrm>
          <a:prstGeom prst="rect">
            <a:avLst/>
          </a:prstGeom>
        </p:spPr>
      </p:pic>
      <p:pic>
        <p:nvPicPr>
          <p:cNvPr id="151" name="图片 1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960" y="4326255"/>
            <a:ext cx="6012815" cy="19812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525" y="1955800"/>
            <a:ext cx="5730875" cy="266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1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4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5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6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9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35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-1.48148E-6 L -0.04597 -1.48148E-6 " pathEditMode="relative" rAng="0" ptsTypes="AA">
                                      <p:cBhvr>
                                        <p:cTn id="691" dur="1250" spd="-100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" y="0"/>
                                    </p:animMotion>
                                  </p:childTnLst>
                                </p:cTn>
                              </p:par>
                              <p:par>
                                <p:cTn id="69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5" presetID="35" presetClass="path" presetSubtype="0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70833E-6 -3.33333E-6 L -0.04597 -3.33333E-6 " pathEditMode="relative" rAng="0" ptsTypes="AA">
                                      <p:cBhvr>
                                        <p:cTn id="696" dur="1250" spd="-100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" y="0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35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75E-6 -1.48148E-6 L 0.06003 -1.48148E-6 " pathEditMode="relative" rAng="0" ptsTypes="AA">
                                      <p:cBhvr>
                                        <p:cTn id="701" dur="1250" spd="-100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  <p:par>
                                <p:cTn id="70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7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35" presetClass="path" presetSubtype="0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08333E-7 -3.33333E-6 L 0.06003 -3.33333E-6 " pathEditMode="relative" rAng="0" ptsTypes="AA">
                                      <p:cBhvr>
                                        <p:cTn id="706" dur="1250" spd="-100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  <p:par>
                                <p:cTn id="70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9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0" presetID="35" presetClass="path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95833E-6 -4.44444E-6 L -0.04597 -4.44444E-6 " pathEditMode="relative" rAng="0" ptsTypes="AA">
                                      <p:cBhvr>
                                        <p:cTn id="711" dur="125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" y="0"/>
                                    </p:animMotion>
                                  </p:childTnLst>
                                </p:cTn>
                              </p:par>
                              <p:par>
                                <p:cTn id="71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35" presetClass="path" presetSubtype="0" decel="10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2.70833E-6 1.48148E-6 L -0.04597 1.48148E-6 " pathEditMode="relative" rAng="0" ptsTypes="AA">
                                      <p:cBhvr>
                                        <p:cTn id="716" dur="1250" spd="-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" y="0"/>
                                    </p:animMotion>
                                  </p:childTnLst>
                                </p:cTn>
                              </p:par>
                              <p:par>
                                <p:cTn id="71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35" presetClass="path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375E-6 -4.44444E-6 L 0.06003 -4.44444E-6 " pathEditMode="relative" rAng="0" ptsTypes="AA">
                                      <p:cBhvr>
                                        <p:cTn id="721" dur="125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  <p:par>
                                <p:cTn id="72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7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" presetID="35" presetClass="path" presetSubtype="0" decel="10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7 1.48148E-6 L 0.06003 1.48148E-6 " pathEditMode="relative" rAng="0" ptsTypes="AA">
                                      <p:cBhvr>
                                        <p:cTn id="726" dur="1250" spd="-100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  <p:par>
                                <p:cTn id="7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6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11111E-6 L 0.03372 0.04398 " pathEditMode="relative" rAng="0" ptsTypes="AA">
                                      <p:cBhvr>
                                        <p:cTn id="737" dur="750" spd="-10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  <p:bldP spid="125" grpId="0" animBg="1"/>
      <p:bldP spid="138" grpId="0"/>
      <p:bldP spid="138" grpId="1"/>
      <p:bldP spid="139" grpId="0"/>
      <p:bldP spid="139" grpId="1"/>
      <p:bldP spid="140" grpId="0"/>
      <p:bldP spid="140" grpId="1"/>
      <p:bldP spid="141" grpId="0"/>
      <p:bldP spid="141" grpId="1"/>
      <p:bldP spid="147" grpId="0"/>
      <p:bldP spid="14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6" name="平行四边形 125"/>
          <p:cNvSpPr/>
          <p:nvPr/>
        </p:nvSpPr>
        <p:spPr>
          <a:xfrm>
            <a:off x="6640279" y="0"/>
            <a:ext cx="3946155" cy="5692462"/>
          </a:xfrm>
          <a:prstGeom prst="parallelogram">
            <a:avLst>
              <a:gd name="adj" fmla="val 93813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7" name="平行四边形 126"/>
          <p:cNvSpPr/>
          <p:nvPr/>
        </p:nvSpPr>
        <p:spPr>
          <a:xfrm>
            <a:off x="6186154" y="4842457"/>
            <a:ext cx="1489656" cy="1983033"/>
          </a:xfrm>
          <a:prstGeom prst="parallelogram">
            <a:avLst>
              <a:gd name="adj" fmla="val 87703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8" name="平行四边形 127"/>
          <p:cNvSpPr/>
          <p:nvPr/>
        </p:nvSpPr>
        <p:spPr>
          <a:xfrm>
            <a:off x="82726" y="2129246"/>
            <a:ext cx="1489656" cy="1983033"/>
          </a:xfrm>
          <a:prstGeom prst="parallelogram">
            <a:avLst>
              <a:gd name="adj" fmla="val 877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9" name="平行四边形 128"/>
          <p:cNvSpPr/>
          <p:nvPr/>
        </p:nvSpPr>
        <p:spPr>
          <a:xfrm>
            <a:off x="160000" y="1856485"/>
            <a:ext cx="1262593" cy="1728073"/>
          </a:xfrm>
          <a:prstGeom prst="parallelogram">
            <a:avLst>
              <a:gd name="adj" fmla="val 877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386885" y="3392488"/>
            <a:ext cx="1004552" cy="10045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422400" y="1087755"/>
            <a:ext cx="497205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b="1" dirty="0">
                <a:solidFill>
                  <a:srgbClr val="FF0000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1，为准备使用参数化测试的测试类指定特殊的运行器 org.junit.runners.Parameterized。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endParaRPr b="1" dirty="0">
              <a:solidFill>
                <a:schemeClr val="tx1">
                  <a:lumMod val="65000"/>
                  <a:lumOff val="35000"/>
                </a:schemeClr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r>
              <a:rPr b="1" dirty="0">
                <a:solidFill>
                  <a:srgbClr val="7030A0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2，为测试类声明几个变量，分别用于存放期望值和测试所用数据。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endParaRPr b="1" dirty="0">
              <a:solidFill>
                <a:schemeClr val="tx1">
                  <a:lumMod val="65000"/>
                  <a:lumOff val="35000"/>
                </a:schemeClr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r>
              <a:rPr b="1" dirty="0">
                <a:solidFill>
                  <a:srgbClr val="0070C0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3，为测试类声明一个使用注解 org.junit.runners.Parameterized.Parameters 修饰的，返回值为 java.util.Collection 的公共静态方法，并在此方法中初始化所有需要测试的参数对。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endParaRPr b="1" dirty="0">
              <a:solidFill>
                <a:schemeClr val="tx1">
                  <a:lumMod val="65000"/>
                  <a:lumOff val="35000"/>
                </a:schemeClr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r>
              <a:rPr b="1" dirty="0">
                <a:solidFill>
                  <a:srgbClr val="FFC000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4，为测试类声明一个带有参数的公共构造函数，并在其中为第二个环节中声明的几个变量赋值。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endParaRPr b="1" dirty="0">
              <a:solidFill>
                <a:schemeClr val="tx1">
                  <a:lumMod val="65000"/>
                  <a:lumOff val="35000"/>
                </a:schemeClr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r>
              <a:rPr b="1" dirty="0">
                <a:solidFill>
                  <a:srgbClr val="00B050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5，编写测试方法，使用定义的变量作为参数进行测试。</a:t>
            </a:r>
            <a:endParaRPr b="1" dirty="0">
              <a:solidFill>
                <a:srgbClr val="00B050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endParaRPr b="1" dirty="0">
              <a:solidFill>
                <a:srgbClr val="00B050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 rot="5400000">
            <a:off x="7680573" y="3702305"/>
            <a:ext cx="430212" cy="439738"/>
            <a:chOff x="7146926" y="2851150"/>
            <a:chExt cx="430212" cy="439738"/>
          </a:xfrm>
        </p:grpSpPr>
        <p:sp>
          <p:nvSpPr>
            <p:cNvPr id="134" name="Freeform 346"/>
            <p:cNvSpPr/>
            <p:nvPr/>
          </p:nvSpPr>
          <p:spPr bwMode="auto">
            <a:xfrm>
              <a:off x="7348538" y="2851150"/>
              <a:ext cx="228600" cy="227013"/>
            </a:xfrm>
            <a:custGeom>
              <a:avLst/>
              <a:gdLst>
                <a:gd name="T0" fmla="*/ 17 w 67"/>
                <a:gd name="T1" fmla="*/ 66 h 66"/>
                <a:gd name="T2" fmla="*/ 19 w 67"/>
                <a:gd name="T3" fmla="*/ 66 h 66"/>
                <a:gd name="T4" fmla="*/ 32 w 67"/>
                <a:gd name="T5" fmla="*/ 61 h 66"/>
                <a:gd name="T6" fmla="*/ 62 w 67"/>
                <a:gd name="T7" fmla="*/ 31 h 66"/>
                <a:gd name="T8" fmla="*/ 67 w 67"/>
                <a:gd name="T9" fmla="*/ 18 h 66"/>
                <a:gd name="T10" fmla="*/ 62 w 67"/>
                <a:gd name="T11" fmla="*/ 5 h 66"/>
                <a:gd name="T12" fmla="*/ 49 w 67"/>
                <a:gd name="T13" fmla="*/ 0 h 66"/>
                <a:gd name="T14" fmla="*/ 49 w 67"/>
                <a:gd name="T15" fmla="*/ 0 h 66"/>
                <a:gd name="T16" fmla="*/ 36 w 67"/>
                <a:gd name="T17" fmla="*/ 5 h 66"/>
                <a:gd name="T18" fmla="*/ 6 w 67"/>
                <a:gd name="T19" fmla="*/ 35 h 66"/>
                <a:gd name="T20" fmla="*/ 1 w 67"/>
                <a:gd name="T21" fmla="*/ 52 h 66"/>
                <a:gd name="T22" fmla="*/ 4 w 67"/>
                <a:gd name="T23" fmla="*/ 53 h 66"/>
                <a:gd name="T24" fmla="*/ 5 w 67"/>
                <a:gd name="T25" fmla="*/ 51 h 66"/>
                <a:gd name="T26" fmla="*/ 9 w 67"/>
                <a:gd name="T27" fmla="*/ 38 h 66"/>
                <a:gd name="T28" fmla="*/ 39 w 67"/>
                <a:gd name="T29" fmla="*/ 8 h 66"/>
                <a:gd name="T30" fmla="*/ 49 w 67"/>
                <a:gd name="T31" fmla="*/ 4 h 66"/>
                <a:gd name="T32" fmla="*/ 59 w 67"/>
                <a:gd name="T33" fmla="*/ 8 h 66"/>
                <a:gd name="T34" fmla="*/ 63 w 67"/>
                <a:gd name="T35" fmla="*/ 18 h 66"/>
                <a:gd name="T36" fmla="*/ 59 w 67"/>
                <a:gd name="T37" fmla="*/ 28 h 66"/>
                <a:gd name="T38" fmla="*/ 29 w 67"/>
                <a:gd name="T39" fmla="*/ 58 h 66"/>
                <a:gd name="T40" fmla="*/ 17 w 67"/>
                <a:gd name="T41" fmla="*/ 62 h 66"/>
                <a:gd name="T42" fmla="*/ 15 w 67"/>
                <a:gd name="T43" fmla="*/ 64 h 66"/>
                <a:gd name="T44" fmla="*/ 17 w 67"/>
                <a:gd name="T4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66">
                  <a:moveTo>
                    <a:pt x="17" y="66"/>
                  </a:moveTo>
                  <a:cubicBezTo>
                    <a:pt x="18" y="66"/>
                    <a:pt x="18" y="66"/>
                    <a:pt x="19" y="66"/>
                  </a:cubicBezTo>
                  <a:cubicBezTo>
                    <a:pt x="24" y="66"/>
                    <a:pt x="28" y="64"/>
                    <a:pt x="32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5" y="27"/>
                    <a:pt x="67" y="23"/>
                    <a:pt x="67" y="18"/>
                  </a:cubicBezTo>
                  <a:cubicBezTo>
                    <a:pt x="67" y="13"/>
                    <a:pt x="65" y="9"/>
                    <a:pt x="62" y="5"/>
                  </a:cubicBezTo>
                  <a:cubicBezTo>
                    <a:pt x="58" y="2"/>
                    <a:pt x="54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4" y="0"/>
                    <a:pt x="39" y="2"/>
                    <a:pt x="36" y="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9"/>
                    <a:pt x="0" y="46"/>
                    <a:pt x="1" y="52"/>
                  </a:cubicBezTo>
                  <a:cubicBezTo>
                    <a:pt x="1" y="53"/>
                    <a:pt x="3" y="53"/>
                    <a:pt x="4" y="53"/>
                  </a:cubicBezTo>
                  <a:cubicBezTo>
                    <a:pt x="5" y="53"/>
                    <a:pt x="6" y="52"/>
                    <a:pt x="5" y="51"/>
                  </a:cubicBezTo>
                  <a:cubicBezTo>
                    <a:pt x="4" y="46"/>
                    <a:pt x="6" y="41"/>
                    <a:pt x="9" y="3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2" y="6"/>
                    <a:pt x="45" y="4"/>
                    <a:pt x="49" y="4"/>
                  </a:cubicBezTo>
                  <a:cubicBezTo>
                    <a:pt x="53" y="4"/>
                    <a:pt x="56" y="6"/>
                    <a:pt x="59" y="8"/>
                  </a:cubicBezTo>
                  <a:cubicBezTo>
                    <a:pt x="61" y="11"/>
                    <a:pt x="63" y="14"/>
                    <a:pt x="63" y="18"/>
                  </a:cubicBezTo>
                  <a:cubicBezTo>
                    <a:pt x="63" y="22"/>
                    <a:pt x="61" y="25"/>
                    <a:pt x="59" y="2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6" y="61"/>
                    <a:pt x="22" y="62"/>
                    <a:pt x="17" y="62"/>
                  </a:cubicBezTo>
                  <a:cubicBezTo>
                    <a:pt x="16" y="62"/>
                    <a:pt x="15" y="62"/>
                    <a:pt x="15" y="64"/>
                  </a:cubicBezTo>
                  <a:cubicBezTo>
                    <a:pt x="15" y="65"/>
                    <a:pt x="16" y="66"/>
                    <a:pt x="17" y="66"/>
                  </a:cubicBezTo>
                  <a:close/>
                </a:path>
              </a:pathLst>
            </a:custGeom>
            <a:solidFill>
              <a:srgbClr val="808184"/>
            </a:solidFill>
            <a:ln w="28575">
              <a:solidFill>
                <a:schemeClr val="accent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35" name="Freeform 347"/>
            <p:cNvSpPr/>
            <p:nvPr/>
          </p:nvSpPr>
          <p:spPr bwMode="auto">
            <a:xfrm>
              <a:off x="7146926" y="3063875"/>
              <a:ext cx="228600" cy="227013"/>
            </a:xfrm>
            <a:custGeom>
              <a:avLst/>
              <a:gdLst>
                <a:gd name="T0" fmla="*/ 61 w 67"/>
                <a:gd name="T1" fmla="*/ 31 h 66"/>
                <a:gd name="T2" fmla="*/ 65 w 67"/>
                <a:gd name="T3" fmla="*/ 14 h 66"/>
                <a:gd name="T4" fmla="*/ 63 w 67"/>
                <a:gd name="T5" fmla="*/ 12 h 66"/>
                <a:gd name="T6" fmla="*/ 61 w 67"/>
                <a:gd name="T7" fmla="*/ 15 h 66"/>
                <a:gd name="T8" fmla="*/ 58 w 67"/>
                <a:gd name="T9" fmla="*/ 28 h 66"/>
                <a:gd name="T10" fmla="*/ 28 w 67"/>
                <a:gd name="T11" fmla="*/ 58 h 66"/>
                <a:gd name="T12" fmla="*/ 18 w 67"/>
                <a:gd name="T13" fmla="*/ 62 h 66"/>
                <a:gd name="T14" fmla="*/ 8 w 67"/>
                <a:gd name="T15" fmla="*/ 58 h 66"/>
                <a:gd name="T16" fmla="*/ 4 w 67"/>
                <a:gd name="T17" fmla="*/ 48 h 66"/>
                <a:gd name="T18" fmla="*/ 8 w 67"/>
                <a:gd name="T19" fmla="*/ 38 h 66"/>
                <a:gd name="T20" fmla="*/ 38 w 67"/>
                <a:gd name="T21" fmla="*/ 8 h 66"/>
                <a:gd name="T22" fmla="*/ 50 w 67"/>
                <a:gd name="T23" fmla="*/ 4 h 66"/>
                <a:gd name="T24" fmla="*/ 52 w 67"/>
                <a:gd name="T25" fmla="*/ 2 h 66"/>
                <a:gd name="T26" fmla="*/ 50 w 67"/>
                <a:gd name="T27" fmla="*/ 0 h 66"/>
                <a:gd name="T28" fmla="*/ 35 w 67"/>
                <a:gd name="T29" fmla="*/ 5 h 66"/>
                <a:gd name="T30" fmla="*/ 5 w 67"/>
                <a:gd name="T31" fmla="*/ 35 h 66"/>
                <a:gd name="T32" fmla="*/ 0 w 67"/>
                <a:gd name="T33" fmla="*/ 48 h 66"/>
                <a:gd name="T34" fmla="*/ 5 w 67"/>
                <a:gd name="T35" fmla="*/ 61 h 66"/>
                <a:gd name="T36" fmla="*/ 18 w 67"/>
                <a:gd name="T37" fmla="*/ 66 h 66"/>
                <a:gd name="T38" fmla="*/ 18 w 67"/>
                <a:gd name="T39" fmla="*/ 66 h 66"/>
                <a:gd name="T40" fmla="*/ 31 w 67"/>
                <a:gd name="T41" fmla="*/ 61 h 66"/>
                <a:gd name="T42" fmla="*/ 61 w 67"/>
                <a:gd name="T43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66">
                  <a:moveTo>
                    <a:pt x="61" y="31"/>
                  </a:moveTo>
                  <a:cubicBezTo>
                    <a:pt x="65" y="26"/>
                    <a:pt x="67" y="20"/>
                    <a:pt x="65" y="14"/>
                  </a:cubicBezTo>
                  <a:cubicBezTo>
                    <a:pt x="65" y="13"/>
                    <a:pt x="64" y="12"/>
                    <a:pt x="63" y="12"/>
                  </a:cubicBezTo>
                  <a:cubicBezTo>
                    <a:pt x="62" y="12"/>
                    <a:pt x="61" y="14"/>
                    <a:pt x="61" y="15"/>
                  </a:cubicBezTo>
                  <a:cubicBezTo>
                    <a:pt x="62" y="20"/>
                    <a:pt x="61" y="25"/>
                    <a:pt x="58" y="2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5" y="60"/>
                    <a:pt x="22" y="62"/>
                    <a:pt x="18" y="62"/>
                  </a:cubicBezTo>
                  <a:cubicBezTo>
                    <a:pt x="14" y="62"/>
                    <a:pt x="11" y="60"/>
                    <a:pt x="8" y="58"/>
                  </a:cubicBezTo>
                  <a:cubicBezTo>
                    <a:pt x="6" y="55"/>
                    <a:pt x="4" y="52"/>
                    <a:pt x="4" y="48"/>
                  </a:cubicBezTo>
                  <a:cubicBezTo>
                    <a:pt x="4" y="44"/>
                    <a:pt x="6" y="41"/>
                    <a:pt x="8" y="3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1" y="5"/>
                    <a:pt x="45" y="4"/>
                    <a:pt x="50" y="4"/>
                  </a:cubicBezTo>
                  <a:cubicBezTo>
                    <a:pt x="51" y="4"/>
                    <a:pt x="52" y="4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4" y="0"/>
                    <a:pt x="39" y="1"/>
                    <a:pt x="35" y="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2" y="39"/>
                    <a:pt x="0" y="43"/>
                    <a:pt x="0" y="48"/>
                  </a:cubicBezTo>
                  <a:cubicBezTo>
                    <a:pt x="0" y="53"/>
                    <a:pt x="2" y="57"/>
                    <a:pt x="5" y="61"/>
                  </a:cubicBezTo>
                  <a:cubicBezTo>
                    <a:pt x="9" y="64"/>
                    <a:pt x="13" y="66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3" y="66"/>
                    <a:pt x="27" y="64"/>
                    <a:pt x="31" y="61"/>
                  </a:cubicBezTo>
                  <a:lnTo>
                    <a:pt x="61" y="31"/>
                  </a:lnTo>
                  <a:close/>
                </a:path>
              </a:pathLst>
            </a:custGeom>
            <a:solidFill>
              <a:srgbClr val="808184"/>
            </a:solidFill>
            <a:ln w="28575">
              <a:solidFill>
                <a:schemeClr val="accent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36" name="Freeform 348"/>
            <p:cNvSpPr/>
            <p:nvPr/>
          </p:nvSpPr>
          <p:spPr bwMode="auto">
            <a:xfrm>
              <a:off x="7259638" y="2971800"/>
              <a:ext cx="201613" cy="198438"/>
            </a:xfrm>
            <a:custGeom>
              <a:avLst/>
              <a:gdLst>
                <a:gd name="T0" fmla="*/ 58 w 59"/>
                <a:gd name="T1" fmla="*/ 0 h 58"/>
                <a:gd name="T2" fmla="*/ 55 w 59"/>
                <a:gd name="T3" fmla="*/ 0 h 58"/>
                <a:gd name="T4" fmla="*/ 1 w 59"/>
                <a:gd name="T5" fmla="*/ 54 h 58"/>
                <a:gd name="T6" fmla="*/ 1 w 59"/>
                <a:gd name="T7" fmla="*/ 58 h 58"/>
                <a:gd name="T8" fmla="*/ 2 w 59"/>
                <a:gd name="T9" fmla="*/ 58 h 58"/>
                <a:gd name="T10" fmla="*/ 4 w 59"/>
                <a:gd name="T11" fmla="*/ 58 h 58"/>
                <a:gd name="T12" fmla="*/ 58 w 59"/>
                <a:gd name="T13" fmla="*/ 4 h 58"/>
                <a:gd name="T14" fmla="*/ 58 w 59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58">
                  <a:moveTo>
                    <a:pt x="58" y="0"/>
                  </a:moveTo>
                  <a:cubicBezTo>
                    <a:pt x="57" y="0"/>
                    <a:pt x="56" y="0"/>
                    <a:pt x="55" y="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1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8"/>
                    <a:pt x="4" y="58"/>
                    <a:pt x="4" y="58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9" y="1"/>
                    <a:pt x="58" y="0"/>
                  </a:cubicBezTo>
                  <a:close/>
                </a:path>
              </a:pathLst>
            </a:custGeom>
            <a:solidFill>
              <a:srgbClr val="808184"/>
            </a:solidFill>
            <a:ln w="28575">
              <a:solidFill>
                <a:schemeClr val="accent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724437" y="-3061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6297930" y="431800"/>
            <a:ext cx="3804920" cy="1167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>
                <a:latin typeface="造字工房尚雅（非商用）常规体" pitchFamily="2" charset="-122"/>
                <a:ea typeface="造字工房尚雅（非商用）常规体" pitchFamily="2" charset="-122"/>
                <a:sym typeface="+mn-ea"/>
              </a:rPr>
              <a:t>JUnit参数化测试</a:t>
            </a:r>
            <a:endParaRPr lang="zh-CN" altLang="en-US">
              <a:solidFill>
                <a:srgbClr val="C00000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lvl="0">
              <a:lnSpc>
                <a:spcPct val="130000"/>
              </a:lnSpc>
              <a:spcBef>
                <a:spcPts val="600"/>
              </a:spcBef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11111E-6 L 0.03372 0.04398 " pathEditMode="relative" rAng="0" ptsTypes="AA">
                                      <p:cBhvr>
                                        <p:cTn id="687" dur="750" spd="-100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  <p:bldP spid="137" grpId="0"/>
      <p:bldP spid="13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0724437" y="-3061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87195" y="-3408680"/>
            <a:ext cx="10875010" cy="9509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package test.junit4test;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import java.util.Arrays;</a:t>
            </a:r>
            <a:endParaRPr lang="zh-CN" altLang="en-US" sz="1200"/>
          </a:p>
          <a:p>
            <a:r>
              <a:rPr lang="zh-CN" altLang="en-US" sz="1200"/>
              <a:t>import java.util.Collection;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import org.junit.Assert;</a:t>
            </a:r>
            <a:endParaRPr lang="zh-CN" altLang="en-US" sz="1200"/>
          </a:p>
          <a:p>
            <a:r>
              <a:rPr lang="zh-CN" altLang="en-US" sz="1200"/>
              <a:t>import org.junit.Test;</a:t>
            </a:r>
            <a:endParaRPr lang="zh-CN" altLang="en-US" sz="1200"/>
          </a:p>
          <a:p>
            <a:r>
              <a:rPr lang="zh-CN" altLang="en-US" sz="1200"/>
              <a:t>import org.junit.runner.RunWith;</a:t>
            </a:r>
            <a:endParaRPr lang="zh-CN" altLang="en-US" sz="1200"/>
          </a:p>
          <a:p>
            <a:r>
              <a:rPr lang="zh-CN" altLang="en-US" sz="1200"/>
              <a:t>import org.junit.runners.Parameterized;</a:t>
            </a:r>
            <a:endParaRPr lang="zh-CN" altLang="en-US" sz="1200"/>
          </a:p>
          <a:p>
            <a:r>
              <a:rPr lang="zh-CN" altLang="en-US" sz="1200"/>
              <a:t>import org.junit.runners.Parameterized.Parameters;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>
                <a:solidFill>
                  <a:srgbClr val="FF0000"/>
                </a:solidFill>
              </a:rPr>
              <a:t>@RunWith(Parameterized.class)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/>
              <a:t>public class LinkinTest</a:t>
            </a:r>
            <a:endParaRPr lang="zh-CN" altLang="en-US" sz="1200"/>
          </a:p>
          <a:p>
            <a:r>
              <a:rPr lang="zh-CN" altLang="en-US" sz="1200"/>
              <a:t>{</a:t>
            </a:r>
            <a:endParaRPr lang="zh-CN" altLang="en-US" sz="1200"/>
          </a:p>
          <a:p>
            <a:r>
              <a:rPr lang="zh-CN" altLang="en-US" sz="1200"/>
              <a:t>	</a:t>
            </a:r>
            <a:r>
              <a:rPr lang="zh-CN" altLang="en-US" sz="1200">
                <a:solidFill>
                  <a:srgbClr val="7030A0"/>
                </a:solidFill>
              </a:rPr>
              <a:t>private String expected;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	private String target;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	</a:t>
            </a:r>
            <a:r>
              <a:rPr lang="zh-CN" altLang="en-US" sz="1200">
                <a:solidFill>
                  <a:srgbClr val="0070C0"/>
                </a:solidFill>
              </a:rPr>
              <a:t>@Parameters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	public static Collection&lt;String[]&gt; words()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/>
              <a:t>	{</a:t>
            </a:r>
            <a:endParaRPr lang="zh-CN" altLang="en-US" sz="1200"/>
          </a:p>
          <a:p>
            <a:r>
              <a:rPr lang="zh-CN" altLang="en-US" sz="1200"/>
              <a:t>		return Arrays.asList(new String[][] { { "employee_info", "employeeInfo" }, // 测试一般的处理情况</a:t>
            </a:r>
            <a:endParaRPr lang="zh-CN" altLang="en-US" sz="1200"/>
          </a:p>
          <a:p>
            <a:r>
              <a:rPr lang="zh-CN" altLang="en-US" sz="1200"/>
              <a:t>				{ null, null }, // 测试 null 时的处理情况</a:t>
            </a:r>
            <a:endParaRPr lang="zh-CN" altLang="en-US" sz="1200"/>
          </a:p>
          <a:p>
            <a:r>
              <a:rPr lang="zh-CN" altLang="en-US" sz="1200"/>
              <a:t>				{ "", "" }, // 测试空字符串时的处理情况</a:t>
            </a:r>
            <a:endParaRPr lang="zh-CN" altLang="en-US" sz="1200"/>
          </a:p>
          <a:p>
            <a:r>
              <a:rPr lang="zh-CN" altLang="en-US" sz="1200"/>
              <a:t>				{ "employee_info", "EmployeeInfo" }, // 测试当首字母大写时的情况</a:t>
            </a:r>
            <a:endParaRPr lang="zh-CN" altLang="en-US" sz="1200"/>
          </a:p>
          <a:p>
            <a:r>
              <a:rPr lang="zh-CN" altLang="en-US" sz="1200"/>
              <a:t>				{ "employee_info_a", "employeeInfoA" }, // 测试当尾字母为大写时的情况</a:t>
            </a:r>
            <a:endParaRPr lang="zh-CN" altLang="en-US" sz="1200"/>
          </a:p>
          <a:p>
            <a:r>
              <a:rPr lang="zh-CN" altLang="en-US" sz="1200"/>
              <a:t>				{ "employee_a_info", "employeeAInfo" }// 测试多个相连字母大写时的情况</a:t>
            </a:r>
            <a:endParaRPr lang="zh-CN" altLang="en-US" sz="1200"/>
          </a:p>
          <a:p>
            <a:r>
              <a:rPr lang="zh-CN" altLang="en-US" sz="1200"/>
              <a:t>		});</a:t>
            </a:r>
            <a:endParaRPr lang="zh-CN" altLang="en-US" sz="1200"/>
          </a:p>
          <a:p>
            <a:r>
              <a:rPr lang="zh-CN" altLang="en-US" sz="1200"/>
              <a:t>	}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	/**</a:t>
            </a:r>
            <a:endParaRPr lang="zh-CN" altLang="en-US" sz="1200"/>
          </a:p>
          <a:p>
            <a:r>
              <a:rPr lang="zh-CN" altLang="en-US" sz="1200"/>
              <a:t>	 * @创建时间： 2016年1月28日</a:t>
            </a:r>
            <a:endParaRPr lang="zh-CN" altLang="en-US" sz="1200"/>
          </a:p>
          <a:p>
            <a:r>
              <a:rPr lang="zh-CN" altLang="en-US" sz="1200"/>
              <a:t>	 * @相关参数： @param expected 期望的测试结果，对应参数集中的第一个参数</a:t>
            </a:r>
            <a:endParaRPr lang="zh-CN" altLang="en-US" sz="1200"/>
          </a:p>
          <a:p>
            <a:r>
              <a:rPr lang="zh-CN" altLang="en-US" sz="1200"/>
              <a:t>	 * @相关参数： @param target 测试数据，对应参数集中的第二个参数</a:t>
            </a:r>
            <a:endParaRPr lang="zh-CN" altLang="en-US" sz="1200"/>
          </a:p>
          <a:p>
            <a:r>
              <a:rPr lang="zh-CN" altLang="en-US" sz="1200"/>
              <a:t>	 * @构造描述： 参数化测试必须的构造函数</a:t>
            </a:r>
            <a:endParaRPr lang="zh-CN" altLang="en-US" sz="1200"/>
          </a:p>
          <a:p>
            <a:r>
              <a:rPr lang="zh-CN" altLang="en-US" sz="1200"/>
              <a:t>	 */</a:t>
            </a:r>
            <a:endParaRPr lang="zh-CN" altLang="en-US" sz="1200"/>
          </a:p>
          <a:p>
            <a:r>
              <a:rPr lang="zh-CN" altLang="en-US" sz="1200"/>
              <a:t>	</a:t>
            </a:r>
            <a:r>
              <a:rPr lang="zh-CN" altLang="en-US" sz="1200">
                <a:solidFill>
                  <a:srgbClr val="FFC000"/>
                </a:solidFill>
              </a:rPr>
              <a:t>public LinkinTest(String expected, String target)</a:t>
            </a:r>
            <a:endParaRPr lang="zh-CN" altLang="en-US" sz="1200">
              <a:solidFill>
                <a:srgbClr val="FFC000"/>
              </a:solidFill>
            </a:endParaRPr>
          </a:p>
          <a:p>
            <a:r>
              <a:rPr lang="zh-CN" altLang="en-US" sz="1200">
                <a:solidFill>
                  <a:srgbClr val="FFC000"/>
                </a:solidFill>
              </a:rPr>
              <a:t>	{</a:t>
            </a:r>
            <a:endParaRPr lang="zh-CN" altLang="en-US" sz="1200">
              <a:solidFill>
                <a:srgbClr val="FFC000"/>
              </a:solidFill>
            </a:endParaRPr>
          </a:p>
          <a:p>
            <a:r>
              <a:rPr lang="zh-CN" altLang="en-US" sz="1200">
                <a:solidFill>
                  <a:srgbClr val="FFC000"/>
                </a:solidFill>
              </a:rPr>
              <a:t>		this.expected = expected;</a:t>
            </a:r>
            <a:endParaRPr lang="zh-CN" altLang="en-US" sz="1200">
              <a:solidFill>
                <a:srgbClr val="FFC000"/>
              </a:solidFill>
            </a:endParaRPr>
          </a:p>
          <a:p>
            <a:r>
              <a:rPr lang="zh-CN" altLang="en-US" sz="1200">
                <a:solidFill>
                  <a:srgbClr val="FFC000"/>
                </a:solidFill>
              </a:rPr>
              <a:t>		this.target = target;</a:t>
            </a:r>
            <a:endParaRPr lang="zh-CN" altLang="en-US" sz="1200">
              <a:solidFill>
                <a:srgbClr val="FFC000"/>
              </a:solidFill>
            </a:endParaRPr>
          </a:p>
          <a:p>
            <a:r>
              <a:rPr lang="zh-CN" altLang="en-US" sz="1200">
                <a:solidFill>
                  <a:srgbClr val="FFC000"/>
                </a:solidFill>
              </a:rPr>
              <a:t>	}</a:t>
            </a:r>
            <a:endParaRPr lang="zh-CN" altLang="en-US" sz="1200">
              <a:solidFill>
                <a:srgbClr val="FFC000"/>
              </a:solidFill>
            </a:endParaRPr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	/**</a:t>
            </a:r>
            <a:endParaRPr lang="zh-CN" altLang="en-US" sz="1200"/>
          </a:p>
          <a:p>
            <a:r>
              <a:rPr lang="zh-CN" altLang="en-US" sz="1200"/>
              <a:t>	 * 测试将 Java 对象名称到数据库名称的转换</a:t>
            </a:r>
            <a:endParaRPr lang="zh-CN" altLang="en-US" sz="1200"/>
          </a:p>
          <a:p>
            <a:r>
              <a:rPr lang="zh-CN" altLang="en-US" sz="1200"/>
              <a:t>	 */</a:t>
            </a:r>
            <a:endParaRPr lang="zh-CN" altLang="en-US" sz="1200"/>
          </a:p>
          <a:p>
            <a:r>
              <a:rPr lang="zh-CN" altLang="en-US" sz="1200"/>
              <a:t>	@Test</a:t>
            </a:r>
            <a:endParaRPr lang="zh-CN" altLang="en-US" sz="1200"/>
          </a:p>
          <a:p>
            <a:r>
              <a:rPr lang="zh-CN" altLang="en-US" sz="1200"/>
              <a:t>	public void wordFormat4DB()</a:t>
            </a:r>
            <a:endParaRPr lang="zh-CN" altLang="en-US" sz="1200"/>
          </a:p>
          <a:p>
            <a:r>
              <a:rPr lang="zh-CN" altLang="en-US" sz="1200"/>
              <a:t>	{</a:t>
            </a:r>
            <a:endParaRPr lang="zh-CN" altLang="en-US" sz="1200"/>
          </a:p>
          <a:p>
            <a:r>
              <a:rPr lang="zh-CN" altLang="en-US" sz="1200"/>
              <a:t>		</a:t>
            </a:r>
            <a:r>
              <a:rPr lang="zh-CN" altLang="en-US" sz="1200">
                <a:solidFill>
                  <a:srgbClr val="00B050"/>
                </a:solidFill>
              </a:rPr>
              <a:t>Assert.assertEquals(expected, Linkin.wordFormat4DB(target));</a:t>
            </a:r>
            <a:endParaRPr lang="zh-CN" altLang="en-US" sz="1200">
              <a:solidFill>
                <a:srgbClr val="00B050"/>
              </a:solidFill>
            </a:endParaRPr>
          </a:p>
          <a:p>
            <a:r>
              <a:rPr lang="zh-CN" altLang="en-US" sz="1200"/>
              <a:t>	}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11111E-6 L 0.03372 0.04398 " pathEditMode="relative" rAng="0" ptsTypes="AA">
                                      <p:cBhvr>
                                        <p:cTn id="681" dur="75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22" grpId="0" animBg="1"/>
      <p:bldP spid="123" grpId="0" animBg="1"/>
      <p:bldP spid="124" grpId="0" animBg="1"/>
      <p:bldP spid="125" grpId="0"/>
      <p:bldP spid="12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6" name="平行四边形 125"/>
          <p:cNvSpPr/>
          <p:nvPr/>
        </p:nvSpPr>
        <p:spPr>
          <a:xfrm>
            <a:off x="6640279" y="0"/>
            <a:ext cx="3946155" cy="5692462"/>
          </a:xfrm>
          <a:prstGeom prst="parallelogram">
            <a:avLst>
              <a:gd name="adj" fmla="val 93813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7" name="平行四边形 126"/>
          <p:cNvSpPr/>
          <p:nvPr/>
        </p:nvSpPr>
        <p:spPr>
          <a:xfrm>
            <a:off x="6186154" y="4842457"/>
            <a:ext cx="1489656" cy="1983033"/>
          </a:xfrm>
          <a:prstGeom prst="parallelogram">
            <a:avLst>
              <a:gd name="adj" fmla="val 87703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8" name="平行四边形 127"/>
          <p:cNvSpPr/>
          <p:nvPr/>
        </p:nvSpPr>
        <p:spPr>
          <a:xfrm>
            <a:off x="82726" y="2129246"/>
            <a:ext cx="1489656" cy="1983033"/>
          </a:xfrm>
          <a:prstGeom prst="parallelogram">
            <a:avLst>
              <a:gd name="adj" fmla="val 877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9" name="平行四边形 128"/>
          <p:cNvSpPr/>
          <p:nvPr/>
        </p:nvSpPr>
        <p:spPr>
          <a:xfrm>
            <a:off x="160000" y="1856485"/>
            <a:ext cx="1262593" cy="1728073"/>
          </a:xfrm>
          <a:prstGeom prst="parallelogram">
            <a:avLst>
              <a:gd name="adj" fmla="val 877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386885" y="3392488"/>
            <a:ext cx="1004552" cy="10045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 rot="5400000">
            <a:off x="7680573" y="3702305"/>
            <a:ext cx="430212" cy="439738"/>
            <a:chOff x="7146926" y="2851150"/>
            <a:chExt cx="430212" cy="439738"/>
          </a:xfrm>
        </p:grpSpPr>
        <p:sp>
          <p:nvSpPr>
            <p:cNvPr id="134" name="Freeform 346"/>
            <p:cNvSpPr/>
            <p:nvPr/>
          </p:nvSpPr>
          <p:spPr bwMode="auto">
            <a:xfrm>
              <a:off x="7348538" y="2851150"/>
              <a:ext cx="228600" cy="227013"/>
            </a:xfrm>
            <a:custGeom>
              <a:avLst/>
              <a:gdLst>
                <a:gd name="T0" fmla="*/ 17 w 67"/>
                <a:gd name="T1" fmla="*/ 66 h 66"/>
                <a:gd name="T2" fmla="*/ 19 w 67"/>
                <a:gd name="T3" fmla="*/ 66 h 66"/>
                <a:gd name="T4" fmla="*/ 32 w 67"/>
                <a:gd name="T5" fmla="*/ 61 h 66"/>
                <a:gd name="T6" fmla="*/ 62 w 67"/>
                <a:gd name="T7" fmla="*/ 31 h 66"/>
                <a:gd name="T8" fmla="*/ 67 w 67"/>
                <a:gd name="T9" fmla="*/ 18 h 66"/>
                <a:gd name="T10" fmla="*/ 62 w 67"/>
                <a:gd name="T11" fmla="*/ 5 h 66"/>
                <a:gd name="T12" fmla="*/ 49 w 67"/>
                <a:gd name="T13" fmla="*/ 0 h 66"/>
                <a:gd name="T14" fmla="*/ 49 w 67"/>
                <a:gd name="T15" fmla="*/ 0 h 66"/>
                <a:gd name="T16" fmla="*/ 36 w 67"/>
                <a:gd name="T17" fmla="*/ 5 h 66"/>
                <a:gd name="T18" fmla="*/ 6 w 67"/>
                <a:gd name="T19" fmla="*/ 35 h 66"/>
                <a:gd name="T20" fmla="*/ 1 w 67"/>
                <a:gd name="T21" fmla="*/ 52 h 66"/>
                <a:gd name="T22" fmla="*/ 4 w 67"/>
                <a:gd name="T23" fmla="*/ 53 h 66"/>
                <a:gd name="T24" fmla="*/ 5 w 67"/>
                <a:gd name="T25" fmla="*/ 51 h 66"/>
                <a:gd name="T26" fmla="*/ 9 w 67"/>
                <a:gd name="T27" fmla="*/ 38 h 66"/>
                <a:gd name="T28" fmla="*/ 39 w 67"/>
                <a:gd name="T29" fmla="*/ 8 h 66"/>
                <a:gd name="T30" fmla="*/ 49 w 67"/>
                <a:gd name="T31" fmla="*/ 4 h 66"/>
                <a:gd name="T32" fmla="*/ 59 w 67"/>
                <a:gd name="T33" fmla="*/ 8 h 66"/>
                <a:gd name="T34" fmla="*/ 63 w 67"/>
                <a:gd name="T35" fmla="*/ 18 h 66"/>
                <a:gd name="T36" fmla="*/ 59 w 67"/>
                <a:gd name="T37" fmla="*/ 28 h 66"/>
                <a:gd name="T38" fmla="*/ 29 w 67"/>
                <a:gd name="T39" fmla="*/ 58 h 66"/>
                <a:gd name="T40" fmla="*/ 17 w 67"/>
                <a:gd name="T41" fmla="*/ 62 h 66"/>
                <a:gd name="T42" fmla="*/ 15 w 67"/>
                <a:gd name="T43" fmla="*/ 64 h 66"/>
                <a:gd name="T44" fmla="*/ 17 w 67"/>
                <a:gd name="T4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66">
                  <a:moveTo>
                    <a:pt x="17" y="66"/>
                  </a:moveTo>
                  <a:cubicBezTo>
                    <a:pt x="18" y="66"/>
                    <a:pt x="18" y="66"/>
                    <a:pt x="19" y="66"/>
                  </a:cubicBezTo>
                  <a:cubicBezTo>
                    <a:pt x="24" y="66"/>
                    <a:pt x="28" y="64"/>
                    <a:pt x="32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5" y="27"/>
                    <a:pt x="67" y="23"/>
                    <a:pt x="67" y="18"/>
                  </a:cubicBezTo>
                  <a:cubicBezTo>
                    <a:pt x="67" y="13"/>
                    <a:pt x="65" y="9"/>
                    <a:pt x="62" y="5"/>
                  </a:cubicBezTo>
                  <a:cubicBezTo>
                    <a:pt x="58" y="2"/>
                    <a:pt x="54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4" y="0"/>
                    <a:pt x="39" y="2"/>
                    <a:pt x="36" y="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9"/>
                    <a:pt x="0" y="46"/>
                    <a:pt x="1" y="52"/>
                  </a:cubicBezTo>
                  <a:cubicBezTo>
                    <a:pt x="1" y="53"/>
                    <a:pt x="3" y="53"/>
                    <a:pt x="4" y="53"/>
                  </a:cubicBezTo>
                  <a:cubicBezTo>
                    <a:pt x="5" y="53"/>
                    <a:pt x="6" y="52"/>
                    <a:pt x="5" y="51"/>
                  </a:cubicBezTo>
                  <a:cubicBezTo>
                    <a:pt x="4" y="46"/>
                    <a:pt x="6" y="41"/>
                    <a:pt x="9" y="3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2" y="6"/>
                    <a:pt x="45" y="4"/>
                    <a:pt x="49" y="4"/>
                  </a:cubicBezTo>
                  <a:cubicBezTo>
                    <a:pt x="53" y="4"/>
                    <a:pt x="56" y="6"/>
                    <a:pt x="59" y="8"/>
                  </a:cubicBezTo>
                  <a:cubicBezTo>
                    <a:pt x="61" y="11"/>
                    <a:pt x="63" y="14"/>
                    <a:pt x="63" y="18"/>
                  </a:cubicBezTo>
                  <a:cubicBezTo>
                    <a:pt x="63" y="22"/>
                    <a:pt x="61" y="25"/>
                    <a:pt x="59" y="2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6" y="61"/>
                    <a:pt x="22" y="62"/>
                    <a:pt x="17" y="62"/>
                  </a:cubicBezTo>
                  <a:cubicBezTo>
                    <a:pt x="16" y="62"/>
                    <a:pt x="15" y="62"/>
                    <a:pt x="15" y="64"/>
                  </a:cubicBezTo>
                  <a:cubicBezTo>
                    <a:pt x="15" y="65"/>
                    <a:pt x="16" y="66"/>
                    <a:pt x="17" y="66"/>
                  </a:cubicBezTo>
                  <a:close/>
                </a:path>
              </a:pathLst>
            </a:custGeom>
            <a:solidFill>
              <a:srgbClr val="808184"/>
            </a:solidFill>
            <a:ln w="28575">
              <a:solidFill>
                <a:schemeClr val="accent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35" name="Freeform 347"/>
            <p:cNvSpPr/>
            <p:nvPr/>
          </p:nvSpPr>
          <p:spPr bwMode="auto">
            <a:xfrm>
              <a:off x="7146926" y="3063875"/>
              <a:ext cx="228600" cy="227013"/>
            </a:xfrm>
            <a:custGeom>
              <a:avLst/>
              <a:gdLst>
                <a:gd name="T0" fmla="*/ 61 w 67"/>
                <a:gd name="T1" fmla="*/ 31 h 66"/>
                <a:gd name="T2" fmla="*/ 65 w 67"/>
                <a:gd name="T3" fmla="*/ 14 h 66"/>
                <a:gd name="T4" fmla="*/ 63 w 67"/>
                <a:gd name="T5" fmla="*/ 12 h 66"/>
                <a:gd name="T6" fmla="*/ 61 w 67"/>
                <a:gd name="T7" fmla="*/ 15 h 66"/>
                <a:gd name="T8" fmla="*/ 58 w 67"/>
                <a:gd name="T9" fmla="*/ 28 h 66"/>
                <a:gd name="T10" fmla="*/ 28 w 67"/>
                <a:gd name="T11" fmla="*/ 58 h 66"/>
                <a:gd name="T12" fmla="*/ 18 w 67"/>
                <a:gd name="T13" fmla="*/ 62 h 66"/>
                <a:gd name="T14" fmla="*/ 8 w 67"/>
                <a:gd name="T15" fmla="*/ 58 h 66"/>
                <a:gd name="T16" fmla="*/ 4 w 67"/>
                <a:gd name="T17" fmla="*/ 48 h 66"/>
                <a:gd name="T18" fmla="*/ 8 w 67"/>
                <a:gd name="T19" fmla="*/ 38 h 66"/>
                <a:gd name="T20" fmla="*/ 38 w 67"/>
                <a:gd name="T21" fmla="*/ 8 h 66"/>
                <a:gd name="T22" fmla="*/ 50 w 67"/>
                <a:gd name="T23" fmla="*/ 4 h 66"/>
                <a:gd name="T24" fmla="*/ 52 w 67"/>
                <a:gd name="T25" fmla="*/ 2 h 66"/>
                <a:gd name="T26" fmla="*/ 50 w 67"/>
                <a:gd name="T27" fmla="*/ 0 h 66"/>
                <a:gd name="T28" fmla="*/ 35 w 67"/>
                <a:gd name="T29" fmla="*/ 5 h 66"/>
                <a:gd name="T30" fmla="*/ 5 w 67"/>
                <a:gd name="T31" fmla="*/ 35 h 66"/>
                <a:gd name="T32" fmla="*/ 0 w 67"/>
                <a:gd name="T33" fmla="*/ 48 h 66"/>
                <a:gd name="T34" fmla="*/ 5 w 67"/>
                <a:gd name="T35" fmla="*/ 61 h 66"/>
                <a:gd name="T36" fmla="*/ 18 w 67"/>
                <a:gd name="T37" fmla="*/ 66 h 66"/>
                <a:gd name="T38" fmla="*/ 18 w 67"/>
                <a:gd name="T39" fmla="*/ 66 h 66"/>
                <a:gd name="T40" fmla="*/ 31 w 67"/>
                <a:gd name="T41" fmla="*/ 61 h 66"/>
                <a:gd name="T42" fmla="*/ 61 w 67"/>
                <a:gd name="T43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66">
                  <a:moveTo>
                    <a:pt x="61" y="31"/>
                  </a:moveTo>
                  <a:cubicBezTo>
                    <a:pt x="65" y="26"/>
                    <a:pt x="67" y="20"/>
                    <a:pt x="65" y="14"/>
                  </a:cubicBezTo>
                  <a:cubicBezTo>
                    <a:pt x="65" y="13"/>
                    <a:pt x="64" y="12"/>
                    <a:pt x="63" y="12"/>
                  </a:cubicBezTo>
                  <a:cubicBezTo>
                    <a:pt x="62" y="12"/>
                    <a:pt x="61" y="14"/>
                    <a:pt x="61" y="15"/>
                  </a:cubicBezTo>
                  <a:cubicBezTo>
                    <a:pt x="62" y="20"/>
                    <a:pt x="61" y="25"/>
                    <a:pt x="58" y="2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5" y="60"/>
                    <a:pt x="22" y="62"/>
                    <a:pt x="18" y="62"/>
                  </a:cubicBezTo>
                  <a:cubicBezTo>
                    <a:pt x="14" y="62"/>
                    <a:pt x="11" y="60"/>
                    <a:pt x="8" y="58"/>
                  </a:cubicBezTo>
                  <a:cubicBezTo>
                    <a:pt x="6" y="55"/>
                    <a:pt x="4" y="52"/>
                    <a:pt x="4" y="48"/>
                  </a:cubicBezTo>
                  <a:cubicBezTo>
                    <a:pt x="4" y="44"/>
                    <a:pt x="6" y="41"/>
                    <a:pt x="8" y="3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1" y="5"/>
                    <a:pt x="45" y="4"/>
                    <a:pt x="50" y="4"/>
                  </a:cubicBezTo>
                  <a:cubicBezTo>
                    <a:pt x="51" y="4"/>
                    <a:pt x="52" y="4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4" y="0"/>
                    <a:pt x="39" y="1"/>
                    <a:pt x="35" y="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2" y="39"/>
                    <a:pt x="0" y="43"/>
                    <a:pt x="0" y="48"/>
                  </a:cubicBezTo>
                  <a:cubicBezTo>
                    <a:pt x="0" y="53"/>
                    <a:pt x="2" y="57"/>
                    <a:pt x="5" y="61"/>
                  </a:cubicBezTo>
                  <a:cubicBezTo>
                    <a:pt x="9" y="64"/>
                    <a:pt x="13" y="66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3" y="66"/>
                    <a:pt x="27" y="64"/>
                    <a:pt x="31" y="61"/>
                  </a:cubicBezTo>
                  <a:lnTo>
                    <a:pt x="61" y="31"/>
                  </a:lnTo>
                  <a:close/>
                </a:path>
              </a:pathLst>
            </a:custGeom>
            <a:solidFill>
              <a:srgbClr val="808184"/>
            </a:solidFill>
            <a:ln w="28575">
              <a:solidFill>
                <a:schemeClr val="accent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36" name="Freeform 348"/>
            <p:cNvSpPr/>
            <p:nvPr/>
          </p:nvSpPr>
          <p:spPr bwMode="auto">
            <a:xfrm>
              <a:off x="7259638" y="2971800"/>
              <a:ext cx="201613" cy="198438"/>
            </a:xfrm>
            <a:custGeom>
              <a:avLst/>
              <a:gdLst>
                <a:gd name="T0" fmla="*/ 58 w 59"/>
                <a:gd name="T1" fmla="*/ 0 h 58"/>
                <a:gd name="T2" fmla="*/ 55 w 59"/>
                <a:gd name="T3" fmla="*/ 0 h 58"/>
                <a:gd name="T4" fmla="*/ 1 w 59"/>
                <a:gd name="T5" fmla="*/ 54 h 58"/>
                <a:gd name="T6" fmla="*/ 1 w 59"/>
                <a:gd name="T7" fmla="*/ 58 h 58"/>
                <a:gd name="T8" fmla="*/ 2 w 59"/>
                <a:gd name="T9" fmla="*/ 58 h 58"/>
                <a:gd name="T10" fmla="*/ 4 w 59"/>
                <a:gd name="T11" fmla="*/ 58 h 58"/>
                <a:gd name="T12" fmla="*/ 58 w 59"/>
                <a:gd name="T13" fmla="*/ 4 h 58"/>
                <a:gd name="T14" fmla="*/ 58 w 59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58">
                  <a:moveTo>
                    <a:pt x="58" y="0"/>
                  </a:moveTo>
                  <a:cubicBezTo>
                    <a:pt x="57" y="0"/>
                    <a:pt x="56" y="0"/>
                    <a:pt x="55" y="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1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8"/>
                    <a:pt x="4" y="58"/>
                    <a:pt x="4" y="58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9" y="1"/>
                    <a:pt x="58" y="0"/>
                  </a:cubicBezTo>
                  <a:close/>
                </a:path>
              </a:pathLst>
            </a:custGeom>
            <a:solidFill>
              <a:srgbClr val="808184"/>
            </a:solidFill>
            <a:ln w="28575">
              <a:solidFill>
                <a:schemeClr val="accent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724437" y="-3061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6297930" y="431800"/>
            <a:ext cx="3804920" cy="1167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>
                <a:latin typeface="造字工房尚雅（非商用）常规体" pitchFamily="2" charset="-122"/>
                <a:ea typeface="造字工房尚雅（非商用）常规体" pitchFamily="2" charset="-122"/>
                <a:sym typeface="+mn-ea"/>
              </a:rPr>
              <a:t>JUnit </a:t>
            </a:r>
            <a:r>
              <a:rPr lang="en-US" altLang="zh-CN" sz="3200" b="1">
                <a:latin typeface="造字工房尚雅（非商用）常规体" pitchFamily="2" charset="-122"/>
                <a:ea typeface="造字工房尚雅（非商用）常规体" pitchFamily="2" charset="-122"/>
                <a:sym typeface="+mn-ea"/>
              </a:rPr>
              <a:t>testsuit</a:t>
            </a:r>
            <a:endParaRPr lang="zh-CN" altLang="en-US">
              <a:solidFill>
                <a:srgbClr val="C00000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lvl="0">
              <a:lnSpc>
                <a:spcPct val="130000"/>
              </a:lnSpc>
              <a:spcBef>
                <a:spcPts val="600"/>
              </a:spcBef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310" y="1189990"/>
            <a:ext cx="4481195" cy="2674620"/>
          </a:xfrm>
          <a:prstGeom prst="rect">
            <a:avLst/>
          </a:prstGeom>
        </p:spPr>
      </p:pic>
      <p:pic>
        <p:nvPicPr>
          <p:cNvPr id="125" name="图片 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10" y="4227195"/>
            <a:ext cx="4891405" cy="2293620"/>
          </a:xfrm>
          <a:prstGeom prst="rect">
            <a:avLst/>
          </a:prstGeom>
        </p:spPr>
      </p:pic>
      <p:sp>
        <p:nvSpPr>
          <p:cNvPr id="131" name="文本框 130"/>
          <p:cNvSpPr txBox="1"/>
          <p:nvPr/>
        </p:nvSpPr>
        <p:spPr>
          <a:xfrm>
            <a:off x="1422400" y="48323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实现批量执行测试类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11111E-6 L 0.03372 0.04398 " pathEditMode="relative" rAng="0" ptsTypes="AA">
                                      <p:cBhvr>
                                        <p:cTn id="687" dur="750" spd="-100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61" grpId="0" bldLvl="0" animBg="1"/>
      <p:bldP spid="62" grpId="0" bldLvl="0" animBg="1"/>
      <p:bldP spid="63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3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  <p:bldP spid="100" grpId="0" bldLvl="0" animBg="1"/>
      <p:bldP spid="101" grpId="0" bldLvl="0" animBg="1"/>
      <p:bldP spid="102" grpId="0" bldLvl="0" animBg="1"/>
      <p:bldP spid="103" grpId="0" bldLvl="0" animBg="1"/>
      <p:bldP spid="104" grpId="0" bldLvl="0" animBg="1"/>
      <p:bldP spid="105" grpId="0" bldLvl="0" animBg="1"/>
      <p:bldP spid="106" grpId="0" bldLvl="0" animBg="1"/>
      <p:bldP spid="107" grpId="0" bldLvl="0" animBg="1"/>
      <p:bldP spid="108" grpId="0" bldLvl="0" animBg="1"/>
      <p:bldP spid="109" grpId="0" bldLvl="0" animBg="1"/>
      <p:bldP spid="110" grpId="0" bldLvl="0" animBg="1"/>
      <p:bldP spid="111" grpId="0" bldLvl="0" animBg="1"/>
      <p:bldP spid="112" grpId="0" bldLvl="0" animBg="1"/>
      <p:bldP spid="113" grpId="0" bldLvl="0" animBg="1"/>
      <p:bldP spid="122" grpId="0" bldLvl="0" animBg="1"/>
      <p:bldP spid="123" grpId="0" bldLvl="0" animBg="1"/>
      <p:bldP spid="124" grpId="0" bldLvl="0" animBg="1"/>
      <p:bldP spid="137" grpId="0"/>
      <p:bldP spid="13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_库_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0800000">
            <a:off x="2649940" y="-7547"/>
            <a:ext cx="6892120" cy="6883460"/>
          </a:xfrm>
          <a:prstGeom prst="rect">
            <a:avLst/>
          </a:prstGeom>
        </p:spPr>
      </p:pic>
      <p:sp>
        <p:nvSpPr>
          <p:cNvPr id="4" name="PA_库_文本框 3"/>
          <p:cNvSpPr txBox="1"/>
          <p:nvPr>
            <p:custDataLst>
              <p:tags r:id="rId3"/>
            </p:custDataLst>
          </p:nvPr>
        </p:nvSpPr>
        <p:spPr>
          <a:xfrm>
            <a:off x="2649940" y="3198167"/>
            <a:ext cx="68921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smtClean="0">
                <a:latin typeface="Bauhaus 93" panose="04030905020B02020C02" pitchFamily="82" charset="0"/>
              </a:rPr>
              <a:t>PART FOUR</a:t>
            </a:r>
            <a:endParaRPr lang="zh-CN" altLang="en-US" sz="2400" dirty="0">
              <a:latin typeface="Bauhaus 93" panose="04030905020B02020C02" pitchFamily="82" charset="0"/>
            </a:endParaRPr>
          </a:p>
        </p:txBody>
      </p:sp>
      <p:sp>
        <p:nvSpPr>
          <p:cNvPr id="5" name="PA_库_文本框 4"/>
          <p:cNvSpPr txBox="1"/>
          <p:nvPr>
            <p:custDataLst>
              <p:tags r:id="rId4"/>
            </p:custDataLst>
          </p:nvPr>
        </p:nvSpPr>
        <p:spPr>
          <a:xfrm>
            <a:off x="155575" y="803910"/>
            <a:ext cx="11693525" cy="47409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400" dirty="0" smtClean="0">
                <a:latin typeface="造字工房尚雅（非商用）常规体" pitchFamily="2" charset="-122"/>
                <a:ea typeface="造字工房尚雅（非商用）常规体" pitchFamily="2" charset="-122"/>
              </a:rPr>
              <a:t>测试框架</a:t>
            </a:r>
            <a:endParaRPr lang="en-US" altLang="zh-CN" sz="4400" dirty="0" smtClean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 smtClean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 smtClean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 smtClean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 smtClean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 smtClean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 smtClean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 smtClean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r>
              <a:rPr lang="zh-CN" altLang="en-US" sz="4400" dirty="0" smtClean="0">
                <a:latin typeface="造字工房尚雅（非商用）常规体" pitchFamily="2" charset="-122"/>
                <a:ea typeface="造字工房尚雅（非商用）常规体" pitchFamily="2" charset="-122"/>
              </a:rPr>
              <a:t>主流</a:t>
            </a:r>
            <a:endParaRPr lang="en-US" altLang="zh-CN" sz="4400" dirty="0" smtClean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zh-CN" altLang="en-US" sz="4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4" grpId="1" autoUpdateAnimBg="0"/>
      <p:bldP spid="4" grpId="2" autoUpdateAnimBg="0"/>
      <p:bldP spid="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0724437" y="-3061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1162150" y="3794508"/>
            <a:ext cx="445722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ïṣļîḑe"/>
          <p:cNvGrpSpPr/>
          <p:nvPr/>
        </p:nvGrpSpPr>
        <p:grpSpPr>
          <a:xfrm>
            <a:off x="5717392" y="5228033"/>
            <a:ext cx="5630999" cy="118134"/>
            <a:chOff x="-1348120" y="5777968"/>
            <a:chExt cx="9361040" cy="187524"/>
          </a:xfrm>
        </p:grpSpPr>
        <p:sp>
          <p:nvSpPr>
            <p:cNvPr id="137" name="ïṡľîḍe"/>
            <p:cNvSpPr/>
            <p:nvPr/>
          </p:nvSpPr>
          <p:spPr>
            <a:xfrm flipV="1">
              <a:off x="-1348120" y="5928916"/>
              <a:ext cx="9361040" cy="36576"/>
            </a:xfrm>
            <a:prstGeom prst="trapezoid">
              <a:avLst>
                <a:gd name="adj" fmla="val 814192"/>
              </a:avLst>
            </a:prstGeom>
            <a:solidFill>
              <a:srgbClr val="808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  <p:sp>
          <p:nvSpPr>
            <p:cNvPr id="138" name="iṧḻíḑe"/>
            <p:cNvSpPr/>
            <p:nvPr/>
          </p:nvSpPr>
          <p:spPr>
            <a:xfrm>
              <a:off x="-1348120" y="5777968"/>
              <a:ext cx="9361040" cy="15109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</p:grpSp>
      <p:grpSp>
        <p:nvGrpSpPr>
          <p:cNvPr id="130" name="ïṩlíḍe"/>
          <p:cNvGrpSpPr/>
          <p:nvPr/>
        </p:nvGrpSpPr>
        <p:grpSpPr>
          <a:xfrm>
            <a:off x="6197032" y="2232559"/>
            <a:ext cx="4671719" cy="2960878"/>
            <a:chOff x="-375492" y="1139528"/>
            <a:chExt cx="7415785" cy="4700016"/>
          </a:xfrm>
        </p:grpSpPr>
        <p:grpSp>
          <p:nvGrpSpPr>
            <p:cNvPr id="132" name="ïsľiďe"/>
            <p:cNvGrpSpPr/>
            <p:nvPr/>
          </p:nvGrpSpPr>
          <p:grpSpPr>
            <a:xfrm>
              <a:off x="-375492" y="1139528"/>
              <a:ext cx="7415785" cy="4700016"/>
              <a:chOff x="-375492" y="1139528"/>
              <a:chExt cx="7415785" cy="4700016"/>
            </a:xfrm>
          </p:grpSpPr>
          <p:sp>
            <p:nvSpPr>
              <p:cNvPr id="134" name="îsľíḍe"/>
              <p:cNvSpPr/>
              <p:nvPr/>
            </p:nvSpPr>
            <p:spPr>
              <a:xfrm>
                <a:off x="-375492" y="1139528"/>
                <a:ext cx="7415784" cy="4700016"/>
              </a:xfrm>
              <a:custGeom>
                <a:avLst/>
                <a:gdLst>
                  <a:gd name="connsiteX0" fmla="*/ 224028 w 7415784"/>
                  <a:gd name="connsiteY0" fmla="*/ 269748 h 4700016"/>
                  <a:gd name="connsiteX1" fmla="*/ 224028 w 7415784"/>
                  <a:gd name="connsiteY1" fmla="*/ 4430268 h 4700016"/>
                  <a:gd name="connsiteX2" fmla="*/ 7191756 w 7415784"/>
                  <a:gd name="connsiteY2" fmla="*/ 4430268 h 4700016"/>
                  <a:gd name="connsiteX3" fmla="*/ 7191756 w 7415784"/>
                  <a:gd name="connsiteY3" fmla="*/ 269748 h 4700016"/>
                  <a:gd name="connsiteX4" fmla="*/ 266867 w 7415784"/>
                  <a:gd name="connsiteY4" fmla="*/ 0 h 4700016"/>
                  <a:gd name="connsiteX5" fmla="*/ 7148917 w 7415784"/>
                  <a:gd name="connsiteY5" fmla="*/ 0 h 4700016"/>
                  <a:gd name="connsiteX6" fmla="*/ 7415784 w 7415784"/>
                  <a:gd name="connsiteY6" fmla="*/ 266867 h 4700016"/>
                  <a:gd name="connsiteX7" fmla="*/ 7415784 w 7415784"/>
                  <a:gd name="connsiteY7" fmla="*/ 4433149 h 4700016"/>
                  <a:gd name="connsiteX8" fmla="*/ 7148917 w 7415784"/>
                  <a:gd name="connsiteY8" fmla="*/ 4700016 h 4700016"/>
                  <a:gd name="connsiteX9" fmla="*/ 266867 w 7415784"/>
                  <a:gd name="connsiteY9" fmla="*/ 4700016 h 4700016"/>
                  <a:gd name="connsiteX10" fmla="*/ 0 w 7415784"/>
                  <a:gd name="connsiteY10" fmla="*/ 4433149 h 4700016"/>
                  <a:gd name="connsiteX11" fmla="*/ 0 w 7415784"/>
                  <a:gd name="connsiteY11" fmla="*/ 266867 h 4700016"/>
                  <a:gd name="connsiteX12" fmla="*/ 266867 w 7415784"/>
                  <a:gd name="connsiteY12" fmla="*/ 0 h 47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415784" h="4700016">
                    <a:moveTo>
                      <a:pt x="224028" y="269748"/>
                    </a:moveTo>
                    <a:lnTo>
                      <a:pt x="224028" y="4430268"/>
                    </a:lnTo>
                    <a:lnTo>
                      <a:pt x="7191756" y="4430268"/>
                    </a:lnTo>
                    <a:lnTo>
                      <a:pt x="7191756" y="269748"/>
                    </a:lnTo>
                    <a:close/>
                    <a:moveTo>
                      <a:pt x="266867" y="0"/>
                    </a:moveTo>
                    <a:lnTo>
                      <a:pt x="7148917" y="0"/>
                    </a:lnTo>
                    <a:cubicBezTo>
                      <a:pt x="7296304" y="0"/>
                      <a:pt x="7415784" y="119480"/>
                      <a:pt x="7415784" y="266867"/>
                    </a:cubicBezTo>
                    <a:lnTo>
                      <a:pt x="7415784" y="4433149"/>
                    </a:lnTo>
                    <a:cubicBezTo>
                      <a:pt x="7415784" y="4580536"/>
                      <a:pt x="7296304" y="4700016"/>
                      <a:pt x="7148917" y="4700016"/>
                    </a:cubicBezTo>
                    <a:lnTo>
                      <a:pt x="266867" y="4700016"/>
                    </a:lnTo>
                    <a:cubicBezTo>
                      <a:pt x="119480" y="4700016"/>
                      <a:pt x="0" y="4580536"/>
                      <a:pt x="0" y="4433149"/>
                    </a:cubicBezTo>
                    <a:lnTo>
                      <a:pt x="0" y="266867"/>
                    </a:lnTo>
                    <a:cubicBezTo>
                      <a:pt x="0" y="119480"/>
                      <a:pt x="119480" y="0"/>
                      <a:pt x="266867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  <p:sp>
            <p:nvSpPr>
              <p:cNvPr id="135" name="íṡlïḓé"/>
              <p:cNvSpPr/>
              <p:nvPr/>
            </p:nvSpPr>
            <p:spPr>
              <a:xfrm>
                <a:off x="-358011" y="1160080"/>
                <a:ext cx="7380820" cy="4658913"/>
              </a:xfrm>
              <a:custGeom>
                <a:avLst/>
                <a:gdLst>
                  <a:gd name="connsiteX0" fmla="*/ 252028 w 7380820"/>
                  <a:gd name="connsiteY0" fmla="*/ 295230 h 4658912"/>
                  <a:gd name="connsiteX1" fmla="*/ 252028 w 7380820"/>
                  <a:gd name="connsiteY1" fmla="*/ 4363682 h 4658912"/>
                  <a:gd name="connsiteX2" fmla="*/ 7128792 w 7380820"/>
                  <a:gd name="connsiteY2" fmla="*/ 4363682 h 4658912"/>
                  <a:gd name="connsiteX3" fmla="*/ 7128792 w 7380820"/>
                  <a:gd name="connsiteY3" fmla="*/ 295230 h 4658912"/>
                  <a:gd name="connsiteX4" fmla="*/ 264533 w 7380820"/>
                  <a:gd name="connsiteY4" fmla="*/ 0 h 4658912"/>
                  <a:gd name="connsiteX5" fmla="*/ 7116287 w 7380820"/>
                  <a:gd name="connsiteY5" fmla="*/ 0 h 4658912"/>
                  <a:gd name="connsiteX6" fmla="*/ 7380820 w 7380820"/>
                  <a:gd name="connsiteY6" fmla="*/ 264533 h 4658912"/>
                  <a:gd name="connsiteX7" fmla="*/ 7380820 w 7380820"/>
                  <a:gd name="connsiteY7" fmla="*/ 4394379 h 4658912"/>
                  <a:gd name="connsiteX8" fmla="*/ 7116287 w 7380820"/>
                  <a:gd name="connsiteY8" fmla="*/ 4658912 h 4658912"/>
                  <a:gd name="connsiteX9" fmla="*/ 264533 w 7380820"/>
                  <a:gd name="connsiteY9" fmla="*/ 4658912 h 4658912"/>
                  <a:gd name="connsiteX10" fmla="*/ 0 w 7380820"/>
                  <a:gd name="connsiteY10" fmla="*/ 4394379 h 4658912"/>
                  <a:gd name="connsiteX11" fmla="*/ 0 w 7380820"/>
                  <a:gd name="connsiteY11" fmla="*/ 264533 h 4658912"/>
                  <a:gd name="connsiteX12" fmla="*/ 264533 w 7380820"/>
                  <a:gd name="connsiteY12" fmla="*/ 0 h 465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80820" h="4658912">
                    <a:moveTo>
                      <a:pt x="252028" y="295230"/>
                    </a:moveTo>
                    <a:lnTo>
                      <a:pt x="252028" y="4363682"/>
                    </a:lnTo>
                    <a:lnTo>
                      <a:pt x="7128792" y="4363682"/>
                    </a:lnTo>
                    <a:lnTo>
                      <a:pt x="7128792" y="295230"/>
                    </a:lnTo>
                    <a:close/>
                    <a:moveTo>
                      <a:pt x="264533" y="0"/>
                    </a:moveTo>
                    <a:lnTo>
                      <a:pt x="7116287" y="0"/>
                    </a:lnTo>
                    <a:cubicBezTo>
                      <a:pt x="7262385" y="0"/>
                      <a:pt x="7380820" y="118435"/>
                      <a:pt x="7380820" y="264533"/>
                    </a:cubicBezTo>
                    <a:lnTo>
                      <a:pt x="7380820" y="4394379"/>
                    </a:lnTo>
                    <a:cubicBezTo>
                      <a:pt x="7380820" y="4540477"/>
                      <a:pt x="7262385" y="4658912"/>
                      <a:pt x="7116287" y="4658912"/>
                    </a:cubicBezTo>
                    <a:lnTo>
                      <a:pt x="264533" y="4658912"/>
                    </a:lnTo>
                    <a:cubicBezTo>
                      <a:pt x="118435" y="4658912"/>
                      <a:pt x="0" y="4540477"/>
                      <a:pt x="0" y="4394379"/>
                    </a:cubicBezTo>
                    <a:lnTo>
                      <a:pt x="0" y="264533"/>
                    </a:lnTo>
                    <a:cubicBezTo>
                      <a:pt x="0" y="118435"/>
                      <a:pt x="118435" y="0"/>
                      <a:pt x="2645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  <p:sp>
            <p:nvSpPr>
              <p:cNvPr id="136" name="ïsľîḑé" hidden="1"/>
              <p:cNvSpPr/>
              <p:nvPr/>
            </p:nvSpPr>
            <p:spPr>
              <a:xfrm>
                <a:off x="4509683" y="1139528"/>
                <a:ext cx="2530610" cy="4700016"/>
              </a:xfrm>
              <a:custGeom>
                <a:avLst/>
                <a:gdLst>
                  <a:gd name="connsiteX0" fmla="*/ 0 w 2530610"/>
                  <a:gd name="connsiteY0" fmla="*/ 0 h 4700016"/>
                  <a:gd name="connsiteX1" fmla="*/ 2263743 w 2530610"/>
                  <a:gd name="connsiteY1" fmla="*/ 0 h 4700016"/>
                  <a:gd name="connsiteX2" fmla="*/ 2530610 w 2530610"/>
                  <a:gd name="connsiteY2" fmla="*/ 266867 h 4700016"/>
                  <a:gd name="connsiteX3" fmla="*/ 2530610 w 2530610"/>
                  <a:gd name="connsiteY3" fmla="*/ 4433149 h 4700016"/>
                  <a:gd name="connsiteX4" fmla="*/ 2263743 w 2530610"/>
                  <a:gd name="connsiteY4" fmla="*/ 4700016 h 4700016"/>
                  <a:gd name="connsiteX5" fmla="*/ 1961175 w 2530610"/>
                  <a:gd name="connsiteY5" fmla="*/ 4700016 h 47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30610" h="4700016">
                    <a:moveTo>
                      <a:pt x="0" y="0"/>
                    </a:moveTo>
                    <a:lnTo>
                      <a:pt x="2263743" y="0"/>
                    </a:lnTo>
                    <a:cubicBezTo>
                      <a:pt x="2411130" y="0"/>
                      <a:pt x="2530610" y="119480"/>
                      <a:pt x="2530610" y="266867"/>
                    </a:cubicBezTo>
                    <a:lnTo>
                      <a:pt x="2530610" y="4433149"/>
                    </a:lnTo>
                    <a:cubicBezTo>
                      <a:pt x="2530610" y="4580536"/>
                      <a:pt x="2411130" y="4700016"/>
                      <a:pt x="2263743" y="4700016"/>
                    </a:cubicBezTo>
                    <a:lnTo>
                      <a:pt x="1961175" y="47000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3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</p:grpSp>
        <p:sp>
          <p:nvSpPr>
            <p:cNvPr id="133" name="îṥļidè"/>
            <p:cNvSpPr/>
            <p:nvPr/>
          </p:nvSpPr>
          <p:spPr>
            <a:xfrm>
              <a:off x="3260392" y="1241052"/>
              <a:ext cx="144016" cy="144016"/>
            </a:xfrm>
            <a:prstGeom prst="ellipse">
              <a:avLst/>
            </a:prstGeom>
            <a:gradFill flip="none" rotWithShape="1">
              <a:gsLst>
                <a:gs pos="17000">
                  <a:schemeClr val="tx1"/>
                </a:gs>
                <a:gs pos="34000">
                  <a:srgbClr val="000000">
                    <a:lumMod val="84000"/>
                    <a:lumOff val="16000"/>
                  </a:srgbClr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</p:grpSp>
      <p:sp>
        <p:nvSpPr>
          <p:cNvPr id="131" name="í$lïḓé"/>
          <p:cNvSpPr/>
          <p:nvPr/>
        </p:nvSpPr>
        <p:spPr>
          <a:xfrm>
            <a:off x="6315514" y="2406034"/>
            <a:ext cx="4409520" cy="2594721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tx1"/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1162050" y="2608580"/>
            <a:ext cx="4846955" cy="852348"/>
            <a:chOff x="2343480" y="2613353"/>
            <a:chExt cx="3665288" cy="847384"/>
          </a:xfrm>
        </p:grpSpPr>
        <p:cxnSp>
          <p:nvCxnSpPr>
            <p:cNvPr id="146" name="直接连接符 145"/>
            <p:cNvCxnSpPr/>
            <p:nvPr/>
          </p:nvCxnSpPr>
          <p:spPr>
            <a:xfrm>
              <a:off x="2343480" y="2652432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组合 140"/>
            <p:cNvGrpSpPr/>
            <p:nvPr/>
          </p:nvGrpSpPr>
          <p:grpSpPr>
            <a:xfrm>
              <a:off x="2433536" y="2613353"/>
              <a:ext cx="3575232" cy="847384"/>
              <a:chOff x="1085274" y="2349127"/>
              <a:chExt cx="3575232" cy="847384"/>
            </a:xfrm>
          </p:grpSpPr>
          <p:sp>
            <p:nvSpPr>
              <p:cNvPr id="142" name="文本框 141"/>
              <p:cNvSpPr txBox="1"/>
              <p:nvPr/>
            </p:nvSpPr>
            <p:spPr>
              <a:xfrm>
                <a:off x="1085274" y="2349127"/>
                <a:ext cx="2133781" cy="36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 smtClean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Mockito</a:t>
                </a:r>
                <a:endParaRPr lang="zh-CN" altLang="en-US" b="1" dirty="0" smtClean="0"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1085274" y="2687681"/>
                <a:ext cx="3575232" cy="50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1200" dirty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开源的Java测试框架，它能够Mock对象、验证结果以及为测试用例打桩。</a:t>
                </a:r>
                <a:endParaRPr lang="en-US" altLang="zh-CN" sz="1200" dirty="0"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</p:grpSp>
      </p:grpSp>
      <p:grpSp>
        <p:nvGrpSpPr>
          <p:cNvPr id="147" name="组合 146"/>
          <p:cNvGrpSpPr/>
          <p:nvPr/>
        </p:nvGrpSpPr>
        <p:grpSpPr>
          <a:xfrm>
            <a:off x="1281646" y="3752993"/>
            <a:ext cx="6636385" cy="1274989"/>
            <a:chOff x="263741" y="3761883"/>
            <a:chExt cx="6636385" cy="1274989"/>
          </a:xfrm>
        </p:grpSpPr>
        <p:cxnSp>
          <p:nvCxnSpPr>
            <p:cNvPr id="154" name="直接连接符 153"/>
            <p:cNvCxnSpPr/>
            <p:nvPr/>
          </p:nvCxnSpPr>
          <p:spPr>
            <a:xfrm>
              <a:off x="2343480" y="4259544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组合 148"/>
            <p:cNvGrpSpPr/>
            <p:nvPr/>
          </p:nvGrpSpPr>
          <p:grpSpPr>
            <a:xfrm>
              <a:off x="263741" y="3761883"/>
              <a:ext cx="6636385" cy="1017369"/>
              <a:chOff x="-1084521" y="1888752"/>
              <a:chExt cx="6636385" cy="1017369"/>
            </a:xfrm>
          </p:grpSpPr>
          <p:sp>
            <p:nvSpPr>
              <p:cNvPr id="150" name="文本框 149"/>
              <p:cNvSpPr txBox="1"/>
              <p:nvPr/>
            </p:nvSpPr>
            <p:spPr>
              <a:xfrm>
                <a:off x="-1084521" y="1888752"/>
                <a:ext cx="663638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 smtClean="0">
                    <a:latin typeface="造字工房朗宋（非商用）常规体" pitchFamily="2" charset="-122"/>
                    <a:ea typeface="造字工房朗宋（非商用）常规体" pitchFamily="2" charset="-122"/>
                    <a:sym typeface="+mn-ea"/>
                  </a:rPr>
                  <a:t>AndroidJUnitRunner、</a:t>
                </a:r>
                <a:r>
                  <a:rPr lang="zh-CN" altLang="en-US" b="1" dirty="0" smtClean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Robolectric、Espresso</a:t>
                </a:r>
                <a:endParaRPr lang="zh-CN" altLang="en-US" b="1" dirty="0" smtClean="0"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-957521" y="2604496"/>
                <a:ext cx="3575232" cy="301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zh-CN" altLang="en-US" sz="1200" dirty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主流的</a:t>
                </a:r>
                <a:r>
                  <a:rPr lang="en-US" altLang="zh-CN" sz="1200" dirty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Android</a:t>
                </a:r>
                <a:r>
                  <a:rPr lang="zh-CN" altLang="en-US" sz="1200" dirty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测试框架</a:t>
                </a:r>
                <a:endParaRPr lang="zh-CN" altLang="en-US" sz="1200" b="1" dirty="0" smtClean="0">
                  <a:latin typeface="造字工房朗宋（非商用）常规体" pitchFamily="2" charset="-122"/>
                  <a:ea typeface="造字工房朗宋（非商用）常规体" pitchFamily="2" charset="-122"/>
                  <a:sym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11111E-6 L 0.03372 0.04398 " pathEditMode="relative" rAng="0" ptsTypes="AA">
                                      <p:cBhvr>
                                        <p:cTn id="687" dur="75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500"/>
                            </p:stCondLst>
                            <p:childTnLst>
                              <p:par>
                                <p:cTn id="6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  <p:bldP spid="125" grpId="0"/>
      <p:bldP spid="12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0724437" y="-3061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986155" y="510540"/>
            <a:ext cx="904621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ym typeface="+mn-ea"/>
              </a:rPr>
              <a:t>Mockito的基本使用</a:t>
            </a:r>
            <a:endParaRPr lang="zh-CN" altLang="en-US"/>
          </a:p>
          <a:p>
            <a:pPr algn="l"/>
            <a:r>
              <a:rPr lang="zh-CN" altLang="en-US" sz="1400"/>
              <a:t>//导入</a:t>
            </a:r>
            <a:r>
              <a:rPr lang="zh-CN" altLang="en-US" sz="1400">
                <a:sym typeface="+mn-ea"/>
              </a:rPr>
              <a:t>Mockito</a:t>
            </a:r>
            <a:endParaRPr lang="zh-CN" altLang="en-US" sz="1400"/>
          </a:p>
          <a:p>
            <a:pPr algn="l"/>
            <a:r>
              <a:rPr lang="zh-CN" altLang="en-US" sz="1400"/>
              <a:t>     import static org.mockito.Mockito.*;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     //创建mock对象</a:t>
            </a:r>
            <a:endParaRPr lang="zh-CN" altLang="en-US" sz="1400"/>
          </a:p>
          <a:p>
            <a:pPr algn="l"/>
            <a:r>
              <a:rPr lang="zh-CN" altLang="en-US" sz="1400"/>
              <a:t>     List mockedList = mock(List.class);  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  </a:t>
            </a:r>
            <a:r>
              <a:rPr lang="en-US" altLang="zh-CN" sz="1400"/>
              <a:t>//</a:t>
            </a:r>
            <a:r>
              <a:rPr lang="zh-CN" altLang="en-US" sz="1400"/>
              <a:t>或者使用</a:t>
            </a:r>
            <a:r>
              <a:rPr lang="en-US" altLang="zh-CN" sz="1400"/>
              <a:t>mock</a:t>
            </a:r>
            <a:r>
              <a:rPr lang="zh-CN" altLang="en-US" sz="1400"/>
              <a:t>注解   </a:t>
            </a:r>
            <a:endParaRPr lang="zh-CN" altLang="en-US" sz="1400"/>
          </a:p>
          <a:p>
            <a:pPr algn="l"/>
            <a:r>
              <a:rPr lang="zh-CN" altLang="en-US" sz="1400"/>
              <a:t>public class ArticleManagerTest {</a:t>
            </a:r>
            <a:endParaRPr lang="zh-CN" altLang="en-US" sz="1400"/>
          </a:p>
          <a:p>
            <a:pPr algn="l"/>
            <a:r>
              <a:rPr lang="zh-CN" altLang="en-US" sz="1400"/>
              <a:t>          @Mock private ArticleCalculator calculator;</a:t>
            </a:r>
            <a:endParaRPr lang="zh-CN" altLang="en-US" sz="1400"/>
          </a:p>
          <a:p>
            <a:pPr algn="l"/>
            <a:r>
              <a:rPr lang="zh-CN" altLang="en-US" sz="1400"/>
              <a:t>    </a:t>
            </a:r>
            <a:r>
              <a:rPr lang="en-US" altLang="zh-CN" sz="1400"/>
              <a:t>//</a:t>
            </a:r>
            <a:r>
              <a:rPr lang="zh-CN" altLang="en-US" sz="1400"/>
              <a:t>再在</a:t>
            </a:r>
            <a:r>
              <a:rPr lang="en-US" altLang="zh-CN" sz="1400"/>
              <a:t>setup</a:t>
            </a:r>
            <a:r>
              <a:rPr lang="zh-CN" altLang="en-US" sz="1400"/>
              <a:t>时初始化</a:t>
            </a:r>
            <a:r>
              <a:rPr lang="en-US" altLang="zh-CN" sz="1400"/>
              <a:t>mock</a:t>
            </a:r>
            <a:r>
              <a:rPr lang="zh-CN" altLang="en-US" sz="1400"/>
              <a:t>的对象</a:t>
            </a:r>
            <a:endParaRPr lang="zh-CN" altLang="en-US" sz="1400"/>
          </a:p>
          <a:p>
            <a:pPr algn="l"/>
            <a:r>
              <a:rPr lang="zh-CN" altLang="en-US" sz="1400"/>
              <a:t>       MockitoAnnotations.initMocks(testClass);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     //使用mock对象</a:t>
            </a:r>
            <a:endParaRPr lang="zh-CN" altLang="en-US" sz="1400"/>
          </a:p>
          <a:p>
            <a:pPr algn="l"/>
            <a:r>
              <a:rPr lang="zh-CN" altLang="en-US" sz="1400"/>
              <a:t>     mockedList.add("one");</a:t>
            </a:r>
            <a:endParaRPr lang="zh-CN" altLang="en-US" sz="1400"/>
          </a:p>
          <a:p>
            <a:pPr algn="l"/>
            <a:r>
              <a:rPr lang="zh-CN" altLang="en-US" sz="1400"/>
              <a:t>     mockedList.clear();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     //验证函数的调用次数</a:t>
            </a:r>
            <a:endParaRPr lang="zh-CN" altLang="en-US" sz="1400"/>
          </a:p>
          <a:p>
            <a:pPr algn="l"/>
            <a:r>
              <a:rPr lang="zh-CN" altLang="en-US" sz="1400"/>
              <a:t>     verify(mockedList).add("one");</a:t>
            </a:r>
            <a:endParaRPr lang="zh-CN" altLang="en-US" sz="1400"/>
          </a:p>
          <a:p>
            <a:pPr algn="l"/>
            <a:r>
              <a:rPr lang="zh-CN" altLang="en-US" sz="1400"/>
              <a:t>     verify(mockedList).clear();</a:t>
            </a:r>
            <a:endParaRPr lang="zh-CN" altLang="en-US" sz="1400"/>
          </a:p>
          <a:p>
            <a:pPr algn="l"/>
            <a:r>
              <a:rPr lang="zh-CN" altLang="en-US" sz="1400"/>
              <a:t>Mockito.verify(</a:t>
            </a:r>
            <a:r>
              <a:rPr lang="zh-CN" altLang="en-US" sz="1400">
                <a:sym typeface="+mn-ea"/>
              </a:rPr>
              <a:t>mockedList</a:t>
            </a:r>
            <a:r>
              <a:rPr lang="zh-CN" altLang="en-US" sz="1400"/>
              <a:t>, Mockito.times(3)).</a:t>
            </a:r>
            <a:r>
              <a:rPr lang="zh-CN" altLang="en-US" sz="1400">
                <a:sym typeface="+mn-ea"/>
              </a:rPr>
              <a:t>clear</a:t>
            </a:r>
            <a:r>
              <a:rPr lang="zh-CN" altLang="en-US" sz="1400"/>
              <a:t>(); 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     </a:t>
            </a:r>
            <a:r>
              <a:rPr sz="1400"/>
              <a:t>//打测试桩，当调用get(0)时，返回“first”</a:t>
            </a:r>
            <a:endParaRPr sz="1400"/>
          </a:p>
          <a:p>
            <a:pPr algn="l"/>
            <a:r>
              <a:rPr sz="1400"/>
              <a:t>     when(mockedList.get(0)).thenReturn("first");</a:t>
            </a:r>
            <a:endParaRPr sz="1400"/>
          </a:p>
          <a:p>
            <a:pPr algn="l"/>
            <a:endParaRPr sz="1400"/>
          </a:p>
          <a:p>
            <a:pPr algn="l"/>
            <a:r>
              <a:rPr sz="1400"/>
              <a:t>     //打测试桩，当调用get(1)时，抛出异常</a:t>
            </a:r>
            <a:endParaRPr sz="1400"/>
          </a:p>
          <a:p>
            <a:pPr algn="l"/>
            <a:r>
              <a:rPr sz="1400"/>
              <a:t>     when(mockedList.get(1)).thenThrow(new RuntimeException());</a:t>
            </a:r>
            <a:r>
              <a:rPr lang="zh-CN" altLang="en-US" sz="1400"/>
              <a:t>;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11111E-6 L 0.03372 0.04398 " pathEditMode="relative" rAng="0" ptsTypes="AA">
                                      <p:cBhvr>
                                        <p:cTn id="681" dur="75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  <p:bldP spid="122" grpId="0" animBg="1"/>
      <p:bldP spid="123" grpId="0" animBg="1"/>
      <p:bldP spid="124" grpId="0" animBg="1"/>
      <p:bldP spid="125" grpId="0"/>
      <p:bldP spid="12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/>
          <p:cNvGrpSpPr/>
          <p:nvPr/>
        </p:nvGrpSpPr>
        <p:grpSpPr>
          <a:xfrm>
            <a:off x="1024890" y="563245"/>
            <a:ext cx="10203815" cy="3348413"/>
            <a:chOff x="838200" y="1145087"/>
            <a:chExt cx="7620078" cy="2991825"/>
          </a:xfrm>
        </p:grpSpPr>
        <p:sp>
          <p:nvSpPr>
            <p:cNvPr id="128" name="文本框 66"/>
            <p:cNvSpPr txBox="1">
              <a:spLocks noChangeArrowheads="1"/>
            </p:cNvSpPr>
            <p:nvPr/>
          </p:nvSpPr>
          <p:spPr bwMode="auto">
            <a:xfrm>
              <a:off x="2809874" y="1145087"/>
              <a:ext cx="3565525" cy="287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ts val="900"/>
                </a:lnSpc>
                <a:buFont typeface="Arial" panose="020B0604020202020204" pitchFamily="34" charset="0"/>
                <a:buNone/>
              </a:pPr>
              <a:endParaRPr lang="en-US" altLang="zh-CN" sz="800" dirty="0"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  <a:p>
              <a:pPr algn="ctr" eaLnBrk="1" hangingPunct="1">
                <a:lnSpc>
                  <a:spcPts val="900"/>
                </a:lnSpc>
                <a:buFont typeface="Arial" panose="020B0604020202020204" pitchFamily="34" charset="0"/>
                <a:buNone/>
              </a:pPr>
              <a:endParaRPr lang="en-US" altLang="zh-CN" sz="800" dirty="0"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  <p:grpSp>
          <p:nvGrpSpPr>
            <p:cNvPr id="129" name="组合 3"/>
            <p:cNvGrpSpPr/>
            <p:nvPr/>
          </p:nvGrpSpPr>
          <p:grpSpPr bwMode="auto">
            <a:xfrm>
              <a:off x="838200" y="2114330"/>
              <a:ext cx="2209878" cy="2022582"/>
              <a:chOff x="1054100" y="2114111"/>
              <a:chExt cx="2209878" cy="2022582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1054100" y="2125444"/>
                <a:ext cx="2209800" cy="6667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1054100" y="2798414"/>
                <a:ext cx="2209878" cy="974053"/>
              </a:xfrm>
              <a:prstGeom prst="rect">
                <a:avLst/>
              </a:prstGeom>
              <a:solidFill>
                <a:schemeClr val="tx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bg1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  <p:sp>
            <p:nvSpPr>
              <p:cNvPr id="152" name="文本框 151"/>
              <p:cNvSpPr txBox="1">
                <a:spLocks noChangeArrowheads="1"/>
              </p:cNvSpPr>
              <p:nvPr/>
            </p:nvSpPr>
            <p:spPr bwMode="auto">
              <a:xfrm>
                <a:off x="1215901" y="3174991"/>
                <a:ext cx="1809735" cy="961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定位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View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控件</a:t>
                </a:r>
                <a:endParaRPr lang="zh-CN" altLang="en-US" sz="1600" dirty="0">
                  <a:solidFill>
                    <a:schemeClr val="bg1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onView(ViewMatcher)</a:t>
                </a:r>
                <a:endParaRPr lang="zh-CN" altLang="en-US" sz="1600" dirty="0">
                  <a:solidFill>
                    <a:schemeClr val="bg1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  .</a:t>
                </a:r>
                <a:endParaRPr lang="zh-CN" altLang="en-US" sz="1600" dirty="0">
                  <a:solidFill>
                    <a:schemeClr val="bg1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  .</a:t>
                </a:r>
                <a:endParaRPr lang="zh-CN" altLang="en-US" sz="1600" dirty="0">
                  <a:solidFill>
                    <a:schemeClr val="bg1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  <p:sp>
            <p:nvSpPr>
              <p:cNvPr id="149" name="文本框 13"/>
              <p:cNvSpPr txBox="1">
                <a:spLocks noChangeArrowheads="1"/>
              </p:cNvSpPr>
              <p:nvPr/>
            </p:nvSpPr>
            <p:spPr bwMode="auto">
              <a:xfrm>
                <a:off x="1727758" y="2114111"/>
                <a:ext cx="392656" cy="823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zh-CN" sz="5400" dirty="0">
                    <a:solidFill>
                      <a:srgbClr val="FEFEFE"/>
                    </a:solidFill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1</a:t>
                </a:r>
                <a:endParaRPr lang="en-US" altLang="zh-CN" sz="5400" dirty="0">
                  <a:solidFill>
                    <a:srgbClr val="FEFEFE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</p:grpSp>
        <p:grpSp>
          <p:nvGrpSpPr>
            <p:cNvPr id="130" name="组合 4"/>
            <p:cNvGrpSpPr/>
            <p:nvPr/>
          </p:nvGrpSpPr>
          <p:grpSpPr bwMode="auto">
            <a:xfrm>
              <a:off x="3543300" y="2064316"/>
              <a:ext cx="2209878" cy="1744601"/>
              <a:chOff x="3498850" y="2064097"/>
              <a:chExt cx="2209878" cy="1744601"/>
            </a:xfrm>
          </p:grpSpPr>
          <p:sp>
            <p:nvSpPr>
              <p:cNvPr id="139" name="矩形 138"/>
              <p:cNvSpPr/>
              <p:nvPr/>
            </p:nvSpPr>
            <p:spPr>
              <a:xfrm>
                <a:off x="3498850" y="2144241"/>
                <a:ext cx="2209878" cy="6477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3498850" y="2798604"/>
                <a:ext cx="2209878" cy="1010094"/>
              </a:xfrm>
              <a:prstGeom prst="rect">
                <a:avLst/>
              </a:prstGeom>
              <a:solidFill>
                <a:schemeClr val="tx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bg1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  <p:sp>
            <p:nvSpPr>
              <p:cNvPr id="145" name="文本框 66"/>
              <p:cNvSpPr txBox="1">
                <a:spLocks noChangeArrowheads="1"/>
              </p:cNvSpPr>
              <p:nvPr/>
            </p:nvSpPr>
            <p:spPr bwMode="auto">
              <a:xfrm>
                <a:off x="3767906" y="3224784"/>
                <a:ext cx="1809735" cy="521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操作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View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控件</a:t>
                </a:r>
                <a:endParaRPr lang="zh-CN" altLang="en-US" sz="1600" dirty="0">
                  <a:solidFill>
                    <a:schemeClr val="bg1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  <a:p>
                <a:r>
                  <a:rPr lang="zh-CN" altLang="en-US" sz="1600" dirty="0">
                    <a:solidFill>
                      <a:schemeClr val="bg1"/>
                    </a:solidFill>
                    <a:latin typeface="造字工房朗宋（非商用）常规体" pitchFamily="2" charset="-122"/>
                    <a:ea typeface="造字工房朗宋（非商用）常规体" pitchFamily="2" charset="-122"/>
                    <a:sym typeface="+mn-ea"/>
                  </a:rPr>
                  <a:t>perform(ViewAction)</a:t>
                </a:r>
                <a:endParaRPr lang="zh-CN" altLang="en-US" sz="1600" dirty="0">
                  <a:solidFill>
                    <a:schemeClr val="bg1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  <p:sp>
            <p:nvSpPr>
              <p:cNvPr id="142" name="文本框 13"/>
              <p:cNvSpPr txBox="1">
                <a:spLocks noChangeArrowheads="1"/>
              </p:cNvSpPr>
              <p:nvPr/>
            </p:nvSpPr>
            <p:spPr bwMode="auto">
              <a:xfrm>
                <a:off x="4309860" y="2064097"/>
                <a:ext cx="392656" cy="823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zh-CN" sz="5400">
                    <a:solidFill>
                      <a:srgbClr val="FEFEFE"/>
                    </a:solidFill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2</a:t>
                </a:r>
                <a:endParaRPr lang="zh-CN" altLang="en-US" sz="5400">
                  <a:solidFill>
                    <a:srgbClr val="FEFEFE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</p:grpSp>
        <p:grpSp>
          <p:nvGrpSpPr>
            <p:cNvPr id="131" name="组合 5"/>
            <p:cNvGrpSpPr/>
            <p:nvPr/>
          </p:nvGrpSpPr>
          <p:grpSpPr bwMode="auto">
            <a:xfrm>
              <a:off x="6248400" y="2125663"/>
              <a:ext cx="2209878" cy="1921118"/>
              <a:chOff x="5943600" y="2125444"/>
              <a:chExt cx="2209878" cy="1921118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5943600" y="2125444"/>
                <a:ext cx="2209800" cy="6667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5943600" y="2798366"/>
                <a:ext cx="2209878" cy="988280"/>
              </a:xfrm>
              <a:prstGeom prst="rect">
                <a:avLst/>
              </a:prstGeom>
              <a:solidFill>
                <a:schemeClr val="tx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bg1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  <p:sp>
            <p:nvSpPr>
              <p:cNvPr id="138" name="文本框 66"/>
              <p:cNvSpPr txBox="1">
                <a:spLocks noChangeArrowheads="1"/>
              </p:cNvSpPr>
              <p:nvPr/>
            </p:nvSpPr>
            <p:spPr bwMode="auto">
              <a:xfrm>
                <a:off x="6231706" y="3224784"/>
                <a:ext cx="1809735" cy="821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校验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View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控件的状态</a:t>
                </a:r>
                <a:endParaRPr lang="zh-CN" altLang="en-US" sz="1600" dirty="0">
                  <a:solidFill>
                    <a:schemeClr val="bg1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  <a:p>
                <a:r>
                  <a:rPr lang="zh-CN" altLang="en-US" sz="1600" dirty="0">
                    <a:solidFill>
                      <a:schemeClr val="bg1"/>
                    </a:solidFill>
                    <a:latin typeface="造字工房朗宋（非商用）常规体" pitchFamily="2" charset="-122"/>
                    <a:ea typeface="造字工房朗宋（非商用）常规体" pitchFamily="2" charset="-122"/>
                    <a:sym typeface="+mn-ea"/>
                  </a:rPr>
                  <a:t>check(ViewAssertion);</a:t>
                </a:r>
                <a:endParaRPr lang="zh-CN" altLang="en-US" sz="1600" dirty="0">
                  <a:solidFill>
                    <a:schemeClr val="bg1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  <a:p>
                <a:endParaRPr lang="zh-CN" altLang="en-US" sz="1600" dirty="0">
                  <a:solidFill>
                    <a:schemeClr val="bg1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  <p:sp>
            <p:nvSpPr>
              <p:cNvPr id="135" name="文本框 13"/>
              <p:cNvSpPr txBox="1">
                <a:spLocks noChangeArrowheads="1"/>
              </p:cNvSpPr>
              <p:nvPr/>
            </p:nvSpPr>
            <p:spPr bwMode="auto">
              <a:xfrm>
                <a:off x="6722860" y="2152997"/>
                <a:ext cx="392656" cy="823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zh-CN" sz="5400">
                    <a:solidFill>
                      <a:srgbClr val="FEFEFE"/>
                    </a:solidFill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3</a:t>
                </a:r>
                <a:endParaRPr lang="zh-CN" altLang="en-US" sz="5400">
                  <a:solidFill>
                    <a:srgbClr val="FEFEFE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0724437" y="-3061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+mn-lt"/>
              </a:rPr>
              <a:t>04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1926590" y="255905"/>
            <a:ext cx="815911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 dirty="0">
                <a:latin typeface="造字工房朗宋（非商用）常规体" pitchFamily="2" charset="-122"/>
                <a:ea typeface="造字工房朗宋（非商用）常规体" pitchFamily="2" charset="-122"/>
                <a:sym typeface="+mn-ea"/>
              </a:rPr>
              <a:t>Espresso</a:t>
            </a:r>
            <a:endParaRPr lang="en-US" altLang="zh-CN" sz="3200" b="1" dirty="0">
              <a:latin typeface="造字工房朗宋（非商用）常规体" pitchFamily="2" charset="-122"/>
              <a:ea typeface="造字工房朗宋（非商用）常规体" pitchFamily="2" charset="-122"/>
              <a:sym typeface="+mn-ea"/>
            </a:endParaRPr>
          </a:p>
          <a:p>
            <a:pPr algn="l"/>
            <a:r>
              <a:rPr lang="en-US" altLang="zh-CN" dirty="0">
                <a:latin typeface="造字工房朗宋（非商用）常规体" pitchFamily="2" charset="-122"/>
                <a:ea typeface="造字工房朗宋（非商用）常规体" pitchFamily="2" charset="-122"/>
              </a:rPr>
              <a:t>Google官方提供的Android应用UI自动化测试框架</a:t>
            </a:r>
            <a:endParaRPr lang="en-US" altLang="zh-CN" dirty="0">
              <a:latin typeface="造字工房朗宋（非商用）常规体" pitchFamily="2" charset="-122"/>
              <a:ea typeface="造字工房朗宋（非商用）常规体" pitchFamily="2" charset="-122"/>
            </a:endParaRPr>
          </a:p>
          <a:p>
            <a:endParaRPr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1066800" y="3865245"/>
            <a:ext cx="112864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@RunWith(AndroidJUnit4.class)public class MainActivityTest {    </a:t>
            </a:r>
            <a:endParaRPr lang="zh-CN" altLang="en-US"/>
          </a:p>
          <a:p>
            <a:pPr algn="l"/>
            <a:r>
              <a:rPr lang="zh-CN" altLang="en-US"/>
              <a:t>@Rule</a:t>
            </a:r>
            <a:endParaRPr lang="zh-CN" altLang="en-US"/>
          </a:p>
          <a:p>
            <a:pPr algn="l"/>
            <a:r>
              <a:rPr lang="zh-CN" altLang="en-US"/>
              <a:t>    public ActivityTestRule mActivityRule = new ActivityTestRule(MainActivity.class);    </a:t>
            </a:r>
            <a:endParaRPr lang="zh-CN" altLang="en-US"/>
          </a:p>
          <a:p>
            <a:pPr algn="l"/>
            <a:r>
              <a:rPr lang="zh-CN" altLang="en-US"/>
              <a:t>@Test</a:t>
            </a:r>
            <a:endParaRPr lang="zh-CN" altLang="en-US"/>
          </a:p>
          <a:p>
            <a:pPr algn="l"/>
            <a:r>
              <a:rPr lang="zh-CN" altLang="en-US"/>
              <a:t>    public void testTextViewDisplay() {</a:t>
            </a:r>
            <a:endParaRPr lang="zh-CN" altLang="en-US"/>
          </a:p>
          <a:p>
            <a:pPr algn="l"/>
            <a:r>
              <a:rPr lang="zh-CN" altLang="en-US"/>
              <a:t>        onView(withId(R.id.button))</a:t>
            </a:r>
            <a:endParaRPr lang="zh-CN" altLang="en-US"/>
          </a:p>
          <a:p>
            <a:pPr algn="l"/>
            <a:r>
              <a:rPr lang="zh-CN" altLang="en-US"/>
              <a:t>            .perform(click())</a:t>
            </a:r>
            <a:endParaRPr lang="zh-CN" altLang="en-US"/>
          </a:p>
          <a:p>
            <a:pPr algn="l"/>
            <a:r>
              <a:rPr lang="zh-CN" altLang="en-US"/>
              <a:t>            .check(matches(isEnabled()));</a:t>
            </a:r>
            <a:endParaRPr lang="zh-CN" altLang="en-US"/>
          </a:p>
          <a:p>
            <a:pPr algn="l"/>
            <a:r>
              <a:rPr lang="zh-CN" altLang="en-US"/>
              <a:t>    }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11111E-6 L 0.03372 0.04398 " pathEditMode="relative" rAng="0" ptsTypes="AA">
                                      <p:cBhvr>
                                        <p:cTn id="687" dur="75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6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  <p:bldP spid="125" grpId="0"/>
      <p:bldP spid="12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_库_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88236" y="839705"/>
            <a:ext cx="5415527" cy="5408722"/>
          </a:xfrm>
          <a:prstGeom prst="rect">
            <a:avLst/>
          </a:prstGeom>
        </p:spPr>
      </p:pic>
      <p:sp>
        <p:nvSpPr>
          <p:cNvPr id="8" name="PA_库_文本框 7"/>
          <p:cNvSpPr txBox="1"/>
          <p:nvPr>
            <p:custDataLst>
              <p:tags r:id="rId3"/>
            </p:custDataLst>
          </p:nvPr>
        </p:nvSpPr>
        <p:spPr>
          <a:xfrm>
            <a:off x="4756463" y="2875002"/>
            <a:ext cx="26790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latin typeface="造字工房尚雅（非商用）常规体" pitchFamily="2" charset="-122"/>
                <a:ea typeface="造字工房尚雅（非商用）常规体" pitchFamily="2" charset="-122"/>
              </a:rPr>
              <a:t>目   录</a:t>
            </a:r>
            <a:endParaRPr lang="zh-CN" altLang="en-US" sz="66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" name="PA_库_文本框 8"/>
          <p:cNvSpPr txBox="1"/>
          <p:nvPr>
            <p:custDataLst>
              <p:tags r:id="rId4"/>
            </p:custDataLst>
          </p:nvPr>
        </p:nvSpPr>
        <p:spPr>
          <a:xfrm rot="5400000">
            <a:off x="3047999" y="3313233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smtClean="0">
                <a:latin typeface="Bauhaus 93" panose="04030905020B02020C02" pitchFamily="82" charset="0"/>
              </a:rPr>
              <a:t>CONTENTS</a:t>
            </a:r>
            <a:endParaRPr lang="zh-CN" altLang="en-US" sz="2400" dirty="0">
              <a:latin typeface="Bauhaus 93" panose="04030905020B02020C02" pitchFamily="82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03893" y="1557806"/>
            <a:ext cx="3196233" cy="209078"/>
            <a:chOff x="693420" y="3421857"/>
            <a:chExt cx="3196233" cy="209078"/>
          </a:xfrm>
        </p:grpSpPr>
        <p:cxnSp>
          <p:nvCxnSpPr>
            <p:cNvPr id="21" name="直接连接符 20"/>
            <p:cNvCxnSpPr/>
            <p:nvPr/>
          </p:nvCxnSpPr>
          <p:spPr>
            <a:xfrm flipH="1" flipV="1">
              <a:off x="3826668" y="3421857"/>
              <a:ext cx="62985" cy="2090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693420" y="3429000"/>
              <a:ext cx="31356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730793" y="1155877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PART. 01</a:t>
            </a:r>
            <a:endParaRPr lang="en-US" altLang="zh-CN" sz="20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7856" y="1616202"/>
            <a:ext cx="3209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浅谈单元测试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 flipV="1">
            <a:off x="648090" y="5136055"/>
            <a:ext cx="3196233" cy="132743"/>
            <a:chOff x="693420" y="3421857"/>
            <a:chExt cx="3196233" cy="209078"/>
          </a:xfrm>
        </p:grpSpPr>
        <p:cxnSp>
          <p:nvCxnSpPr>
            <p:cNvPr id="31" name="直接连接符 30"/>
            <p:cNvCxnSpPr/>
            <p:nvPr/>
          </p:nvCxnSpPr>
          <p:spPr>
            <a:xfrm flipH="1" flipV="1">
              <a:off x="3826668" y="3421857"/>
              <a:ext cx="62985" cy="2090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693420" y="3429000"/>
              <a:ext cx="31356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674990" y="4852597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PART. </a:t>
            </a:r>
            <a:r>
              <a:rPr lang="en-US" altLang="zh-CN" sz="2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02</a:t>
            </a:r>
            <a:endParaRPr lang="en-US" altLang="zh-CN" sz="20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72053" y="5312922"/>
            <a:ext cx="3209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junit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介绍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 flipH="1">
            <a:off x="8382367" y="1638702"/>
            <a:ext cx="3321416" cy="150032"/>
            <a:chOff x="693420" y="3421857"/>
            <a:chExt cx="3196233" cy="209078"/>
          </a:xfrm>
        </p:grpSpPr>
        <p:cxnSp>
          <p:nvCxnSpPr>
            <p:cNvPr id="36" name="直接连接符 35"/>
            <p:cNvCxnSpPr/>
            <p:nvPr/>
          </p:nvCxnSpPr>
          <p:spPr>
            <a:xfrm flipH="1" flipV="1">
              <a:off x="3826668" y="3421857"/>
              <a:ext cx="62985" cy="2090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693420" y="3429000"/>
              <a:ext cx="31356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10284804" y="1260416"/>
            <a:ext cx="1418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PART. </a:t>
            </a:r>
            <a:r>
              <a:rPr lang="en-US" altLang="zh-CN" sz="2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03</a:t>
            </a:r>
            <a:endParaRPr lang="en-US" altLang="zh-CN" sz="20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437245" y="1766570"/>
            <a:ext cx="37820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3200" dirty="0">
                <a:solidFill>
                  <a:schemeClr val="bg2">
                    <a:lumMod val="2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常见测试框架</a:t>
            </a:r>
            <a:endParaRPr lang="zh-CN" sz="3200" dirty="0">
              <a:solidFill>
                <a:schemeClr val="bg2">
                  <a:lumMod val="2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 flipH="1" flipV="1">
            <a:off x="8436959" y="5097001"/>
            <a:ext cx="3321416" cy="117734"/>
            <a:chOff x="693420" y="3421857"/>
            <a:chExt cx="3196233" cy="209078"/>
          </a:xfrm>
        </p:grpSpPr>
        <p:cxnSp>
          <p:nvCxnSpPr>
            <p:cNvPr id="51" name="直接连接符 50"/>
            <p:cNvCxnSpPr/>
            <p:nvPr/>
          </p:nvCxnSpPr>
          <p:spPr>
            <a:xfrm flipH="1" flipV="1">
              <a:off x="3826668" y="3421857"/>
              <a:ext cx="62985" cy="2090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93420" y="3429000"/>
              <a:ext cx="31356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10339396" y="4840349"/>
            <a:ext cx="1418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PART. </a:t>
            </a:r>
            <a:r>
              <a:rPr lang="en-US" altLang="zh-CN" sz="2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04</a:t>
            </a:r>
            <a:endParaRPr lang="en-US" altLang="zh-CN" sz="20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435215" y="5313045"/>
            <a:ext cx="4699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实战：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Android SDK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测试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ripple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ccel="30000" decel="26000" autoRev="1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81481E-6 L 0.025 4.81481E-6 " pathEditMode="relative" rAng="0" ptsTypes="AA">
                                      <p:cBhvr>
                                        <p:cTn id="36" dur="12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4.44444E-6 L 0.025 -4.44444E-6 " pathEditMode="relative" rAng="0" ptsTypes="AA">
                                      <p:cBhvr>
                                        <p:cTn id="41" dur="12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025 4.44444E-6 " pathEditMode="relative" rAng="0" ptsTypes="AA">
                                      <p:cBhvr>
                                        <p:cTn id="51" dur="125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4.44444E-6 L 0.025 -4.44444E-6 " pathEditMode="relative" rAng="0" ptsTypes="AA">
                                      <p:cBhvr>
                                        <p:cTn id="56" dur="125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025 -2.96296E-6 " pathEditMode="relative" rAng="0" ptsTypes="AA">
                                      <p:cBhvr>
                                        <p:cTn id="66" dur="125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8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3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1.48148E-6 L 0.025 1.48148E-6 " pathEditMode="relative" rAng="0" ptsTypes="AA">
                                      <p:cBhvr>
                                        <p:cTn id="71" dur="125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025 -3.7037E-6 " pathEditMode="relative" rAng="0" ptsTypes="AA">
                                      <p:cBhvr>
                                        <p:cTn id="81" dur="12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3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7.40741E-7 L 0.025 7.40741E-7 " pathEditMode="relative" rAng="0" ptsTypes="AA">
                                      <p:cBhvr>
                                        <p:cTn id="86" dur="12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23" grpId="0"/>
      <p:bldP spid="23" grpId="1"/>
      <p:bldP spid="24" grpId="0"/>
      <p:bldP spid="24" grpId="1"/>
      <p:bldP spid="33" grpId="0"/>
      <p:bldP spid="33" grpId="1"/>
      <p:bldP spid="34" grpId="0"/>
      <p:bldP spid="34" grpId="1"/>
      <p:bldP spid="38" grpId="0"/>
      <p:bldP spid="38" grpId="1"/>
      <p:bldP spid="39" grpId="0"/>
      <p:bldP spid="39" grpId="1"/>
      <p:bldP spid="53" grpId="0"/>
      <p:bldP spid="53" grpId="1"/>
      <p:bldP spid="54" grpId="0"/>
      <p:bldP spid="5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库_文本框 5"/>
          <p:cNvSpPr txBox="1"/>
          <p:nvPr>
            <p:custDataLst>
              <p:tags r:id="rId2"/>
            </p:custDataLst>
          </p:nvPr>
        </p:nvSpPr>
        <p:spPr>
          <a:xfrm>
            <a:off x="3212465" y="2360295"/>
            <a:ext cx="62318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dirty="0">
                <a:latin typeface="造字工房尚雅（非商用）常规体" pitchFamily="2" charset="-122"/>
                <a:ea typeface="造字工房尚雅（非商用）常规体" pitchFamily="2" charset="-122"/>
              </a:rPr>
              <a:t>thank  you</a:t>
            </a:r>
            <a:r>
              <a:rPr lang="zh-CN" altLang="en-US" sz="6600" dirty="0">
                <a:latin typeface="造字工房尚雅（非商用）常规体" pitchFamily="2" charset="-122"/>
                <a:ea typeface="造字工房尚雅（非商用）常规体" pitchFamily="2" charset="-122"/>
              </a:rPr>
              <a:t>！</a:t>
            </a:r>
            <a:endParaRPr lang="zh-CN" altLang="en-US" sz="66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Click="0" advTm="0">
        <p:circle/>
      </p:transition>
    </mc:Choice>
    <mc:Fallback>
      <p:transition spd="slow" advClick="0" advTm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6" grpId="1" autoUpdateAnimBg="0"/>
      <p:bldP spid="6" grpId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687" y="-4393456"/>
            <a:ext cx="8797966" cy="87869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38245" y="5149850"/>
            <a:ext cx="7828280" cy="110680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latin typeface="造字工房尚雅（非商用）常规体" pitchFamily="2" charset="-122"/>
                <a:ea typeface="造字工房尚雅（非商用）常规体" pitchFamily="2" charset="-122"/>
              </a:rPr>
              <a:t>什么   是单元测试？</a:t>
            </a:r>
            <a:endParaRPr lang="zh-CN" altLang="en-US" sz="6600" dirty="0" smtClean="0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rot="5400000">
            <a:off x="3047999" y="2817167"/>
            <a:ext cx="6096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smtClean="0">
                <a:latin typeface="Bauhaus 93" panose="04030905020B02020C02" pitchFamily="82" charset="0"/>
              </a:rPr>
              <a:t>PART ONE</a:t>
            </a:r>
            <a:endParaRPr lang="zh-CN" altLang="en-US" sz="2400" dirty="0">
              <a:latin typeface="Bauhaus 93" panose="04030905020B02020C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1304290" y="1400810"/>
            <a:ext cx="833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单元测试，是为了测试某一个类的某一个方法能否正常工作，而写的测试代码。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68" name="组合 167"/>
          <p:cNvGrpSpPr/>
          <p:nvPr/>
        </p:nvGrpSpPr>
        <p:grpSpPr>
          <a:xfrm>
            <a:off x="599382" y="3328927"/>
            <a:ext cx="366717" cy="263012"/>
            <a:chOff x="3053653" y="3696200"/>
            <a:chExt cx="366717" cy="263012"/>
          </a:xfrm>
        </p:grpSpPr>
        <p:cxnSp>
          <p:nvCxnSpPr>
            <p:cNvPr id="169" name="直接连接符 168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>
            <a:off x="11375424" y="3328927"/>
            <a:ext cx="366717" cy="263012"/>
            <a:chOff x="3053653" y="3696200"/>
            <a:chExt cx="366717" cy="263012"/>
          </a:xfrm>
        </p:grpSpPr>
        <p:cxnSp>
          <p:nvCxnSpPr>
            <p:cNvPr id="173" name="直接连接符 172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3870" y="1976120"/>
            <a:ext cx="6298565" cy="1602105"/>
          </a:xfrm>
          <a:prstGeom prst="rect">
            <a:avLst/>
          </a:prstGeom>
        </p:spPr>
      </p:pic>
      <p:pic>
        <p:nvPicPr>
          <p:cNvPr id="193" name="图片 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85" y="3743960"/>
            <a:ext cx="7371715" cy="2823845"/>
          </a:xfrm>
          <a:prstGeom prst="rect">
            <a:avLst/>
          </a:prstGeom>
        </p:spPr>
      </p:pic>
      <p:pic>
        <p:nvPicPr>
          <p:cNvPr id="194" name="图片 1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75" y="111760"/>
            <a:ext cx="5883275" cy="1158240"/>
          </a:xfrm>
          <a:prstGeom prst="rect">
            <a:avLst/>
          </a:prstGeom>
        </p:spPr>
      </p:pic>
      <p:sp>
        <p:nvSpPr>
          <p:cNvPr id="195" name="文本框 194"/>
          <p:cNvSpPr txBox="1"/>
          <p:nvPr/>
        </p:nvSpPr>
        <p:spPr>
          <a:xfrm>
            <a:off x="10724437" y="-3061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96" name="直接连接符 19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circle/>
      </p:transition>
    </mc:Choice>
    <mc:Fallback>
      <p:transition spd="slow" advClick="0" advTm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3"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-7.40741E-7 L -0.04558 -7.40741E-7 " pathEditMode="relative" rAng="0" ptsTypes="AA">
                                      <p:cBhvr>
                                        <p:cTn id="675" dur="1500" spd="-100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67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11111E-6 L 0.03372 0.04398 " pathEditMode="relative" rAng="0" ptsTypes="AA">
                                      <p:cBhvr>
                                        <p:cTn id="686" dur="750" spd="-100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22" grpId="0" animBg="1"/>
      <p:bldP spid="123" grpId="0" animBg="1"/>
      <p:bldP spid="124" grpId="0" animBg="1"/>
      <p:bldP spid="149" grpId="0"/>
      <p:bldP spid="149" grpId="1"/>
      <p:bldP spid="195" grpId="0"/>
      <p:bldP spid="19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8" name="文本框 127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3886200" y="1886585"/>
            <a:ext cx="6065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b="1" spc="300" dirty="0" smtClean="0">
                <a:latin typeface="造字工房尚雅（非商用）常规体" pitchFamily="2" charset="-122"/>
                <a:ea typeface="造字工房尚雅（非商用）常规体" pitchFamily="2" charset="-122"/>
                <a:cs typeface="Arial Unicode MS" panose="020B0604020202020204" pitchFamily="34" charset="-122"/>
                <a:sym typeface="Calibri" panose="020F0502020204030204" pitchFamily="34" charset="0"/>
              </a:rPr>
              <a:t>一般是new出你要测试的那个类，以及其他一些前提条件的设置：Calculator calculator = new Calculator();</a:t>
            </a:r>
            <a:r>
              <a:rPr lang="en-US" altLang="zh-CN" sz="1400" dirty="0" smtClean="0">
                <a:latin typeface="造字工房尚雅（非商用）常规体" pitchFamily="2" charset="-122"/>
                <a:ea typeface="造字工房尚雅（非商用）常规体" pitchFamily="2" charset="-122"/>
                <a:cs typeface="Arial Unicode MS" panose="020B0604020202020204" pitchFamily="34" charset="-122"/>
                <a:sym typeface="Calibri" panose="020F0502020204030204" pitchFamily="34" charset="0"/>
              </a:rPr>
              <a:t> </a:t>
            </a:r>
            <a:endParaRPr lang="zh-CN" altLang="en-US" sz="1400" dirty="0">
              <a:latin typeface="造字工房尚雅（非商用）常规体" pitchFamily="2" charset="-122"/>
              <a:ea typeface="造字工房尚雅（非商用）常规体" pitchFamily="2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129" name="文本框 12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4097020" y="1318895"/>
            <a:ext cx="7195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 smtClean="0">
                <a:latin typeface="造字工房尚雅（非商用）常规体" pitchFamily="2" charset="-122"/>
                <a:ea typeface="造字工房尚雅（非商用）常规体" pitchFamily="2" charset="-122"/>
                <a:cs typeface="Arial Unicode MS" panose="020B0604020202020204" pitchFamily="34" charset="-122"/>
                <a:sym typeface="Calibri" panose="020F0502020204030204" pitchFamily="34" charset="0"/>
              </a:rPr>
              <a:t>1.setup。 </a:t>
            </a:r>
            <a:endParaRPr lang="en-US" altLang="zh-CN" sz="2400" b="1" spc="300" dirty="0" smtClean="0">
              <a:latin typeface="造字工房尚雅（非商用）常规体" pitchFamily="2" charset="-122"/>
              <a:ea typeface="造字工房尚雅（非商用）常规体" pitchFamily="2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130" name="文本框 129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3804920" y="3599815"/>
            <a:ext cx="6442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b="1">
                <a:latin typeface="造字工房尚雅（非商用）常规体" pitchFamily="2" charset="-122"/>
                <a:ea typeface="造字工房尚雅（非商用）常规体" pitchFamily="2" charset="-122"/>
                <a:cs typeface="Arial Unicode MS" panose="020B0604020202020204" pitchFamily="34" charset="-122"/>
                <a:sym typeface="Calibri" panose="020F0502020204030204" pitchFamily="34" charset="0"/>
              </a:rPr>
              <a:t>一般是调用你要测试的那个方法，获得运行结果：</a:t>
            </a:r>
            <a:endParaRPr lang="en-US" altLang="zh-CN" sz="1400" b="1">
              <a:latin typeface="造字工房尚雅（非商用）常规体" pitchFamily="2" charset="-122"/>
              <a:ea typeface="造字工房尚雅（非商用）常规体" pitchFamily="2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algn="just"/>
            <a:r>
              <a:rPr lang="en-US" altLang="zh-CN" sz="1400" b="1">
                <a:latin typeface="造字工房尚雅（非商用）常规体" pitchFamily="2" charset="-122"/>
                <a:ea typeface="造字工房尚雅（非商用）常规体" pitchFamily="2" charset="-122"/>
                <a:cs typeface="Arial Unicode MS" panose="020B0604020202020204" pitchFamily="34" charset="-122"/>
                <a:sym typeface="Calibri" panose="020F0502020204030204" pitchFamily="34" charset="0"/>
              </a:rPr>
              <a:t>int sum = calculator.add(1, 2);</a:t>
            </a:r>
            <a:endParaRPr lang="en-US" altLang="zh-CN" sz="1400" b="1">
              <a:latin typeface="造字工房尚雅（非商用）常规体" pitchFamily="2" charset="-122"/>
              <a:ea typeface="造字工房尚雅（非商用）常规体" pitchFamily="2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131" name="文本框 13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4097109" y="2875819"/>
            <a:ext cx="2087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 smtClean="0">
                <a:latin typeface="造字工房尚雅（非商用）常规体" pitchFamily="2" charset="-122"/>
                <a:ea typeface="造字工房尚雅（非商用）常规体" pitchFamily="2" charset="-122"/>
                <a:cs typeface="Arial Unicode MS" panose="020B0604020202020204" pitchFamily="34" charset="-122"/>
                <a:sym typeface="Calibri" panose="020F0502020204030204" pitchFamily="34" charset="0"/>
              </a:rPr>
              <a:t>2.执行操作。</a:t>
            </a:r>
            <a:endParaRPr lang="en-US" altLang="zh-CN" sz="2400" b="1" spc="300" dirty="0" smtClean="0">
              <a:latin typeface="造字工房尚雅（非商用）常规体" pitchFamily="2" charset="-122"/>
              <a:ea typeface="造字工房尚雅（非商用）常规体" pitchFamily="2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132" name="文本框 13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3997960" y="4919980"/>
            <a:ext cx="5496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b="1">
                <a:latin typeface="造字工房尚雅（非商用）常规体" pitchFamily="2" charset="-122"/>
                <a:ea typeface="造字工房尚雅（非商用）常规体" pitchFamily="2" charset="-122"/>
                <a:cs typeface="Arial Unicode MS" panose="020B0604020202020204" pitchFamily="34" charset="-122"/>
                <a:sym typeface="Calibri" panose="020F0502020204030204" pitchFamily="34" charset="0"/>
              </a:rPr>
              <a:t>验证结果。验证得到的结果跟预期中是</a:t>
            </a:r>
            <a:r>
              <a:rPr lang="zh-CN" altLang="en-US" sz="1400" b="1">
                <a:latin typeface="造字工房尚雅（非商用）常规体" pitchFamily="2" charset="-122"/>
                <a:ea typeface="造字工房尚雅（非商用）常规体" pitchFamily="2" charset="-122"/>
                <a:cs typeface="Arial Unicode MS" panose="020B0604020202020204" pitchFamily="34" charset="-122"/>
                <a:sym typeface="Calibri" panose="020F0502020204030204" pitchFamily="34" charset="0"/>
              </a:rPr>
              <a:t>否一致</a:t>
            </a:r>
            <a:r>
              <a:rPr lang="en-US" altLang="zh-CN" sz="1400" b="1">
                <a:latin typeface="造字工房尚雅（非商用）常规体" pitchFamily="2" charset="-122"/>
                <a:ea typeface="造字工房尚雅（非商用）常规体" pitchFamily="2" charset="-122"/>
                <a:cs typeface="Arial Unicode MS" panose="020B0604020202020204" pitchFamily="34" charset="-122"/>
                <a:sym typeface="Calibri" panose="020F0502020204030204" pitchFamily="34" charset="0"/>
              </a:rPr>
              <a:t>：Assert.assertEquals(3, sum);</a:t>
            </a:r>
            <a:r>
              <a:rPr lang="en-US" altLang="zh-CN" sz="1400" b="1" dirty="0">
                <a:latin typeface="造字工房尚雅（非商用）常规体" pitchFamily="2" charset="-122"/>
                <a:ea typeface="造字工房尚雅（非商用）常规体" pitchFamily="2" charset="-122"/>
                <a:cs typeface="Arial Unicode MS" panose="020B0604020202020204" pitchFamily="34" charset="-122"/>
                <a:sym typeface="Calibri" panose="020F0502020204030204" pitchFamily="34" charset="0"/>
              </a:rPr>
              <a:t> </a:t>
            </a:r>
            <a:endParaRPr lang="zh-CN" altLang="en-US" sz="1400" b="1" dirty="0">
              <a:latin typeface="造字工房尚雅（非商用）常规体" pitchFamily="2" charset="-122"/>
              <a:ea typeface="造字工房尚雅（非商用）常规体" pitchFamily="2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133" name="文本框 13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4097109" y="4308795"/>
            <a:ext cx="2087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 smtClean="0">
                <a:latin typeface="造字工房尚雅（非商用）常规体" pitchFamily="2" charset="-122"/>
                <a:ea typeface="造字工房尚雅（非商用）常规体" pitchFamily="2" charset="-122"/>
                <a:cs typeface="Arial Unicode MS" panose="020B0604020202020204" pitchFamily="34" charset="-122"/>
                <a:sym typeface="Calibri" panose="020F0502020204030204" pitchFamily="34" charset="0"/>
              </a:rPr>
              <a:t>3.</a:t>
            </a:r>
            <a:r>
              <a:rPr lang="zh-CN" altLang="en-US" sz="2400" b="1" spc="300" dirty="0" smtClean="0">
                <a:latin typeface="造字工房尚雅（非商用）常规体" pitchFamily="2" charset="-122"/>
                <a:ea typeface="造字工房尚雅（非商用）常规体" pitchFamily="2" charset="-122"/>
                <a:cs typeface="Arial Unicode MS" panose="020B0604020202020204" pitchFamily="34" charset="-122"/>
                <a:sym typeface="Calibri" panose="020F0502020204030204" pitchFamily="34" charset="0"/>
              </a:rPr>
              <a:t>验证结果</a:t>
            </a:r>
            <a:endParaRPr lang="zh-CN" altLang="en-US" sz="2400" b="1" spc="300" dirty="0" smtClean="0">
              <a:latin typeface="造字工房尚雅（非商用）常规体" pitchFamily="2" charset="-122"/>
              <a:ea typeface="造字工房尚雅（非商用）常规体" pitchFamily="2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136" name="矩形 13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3188973" y="1627205"/>
            <a:ext cx="232229" cy="232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800" dirty="0" smtClean="0">
              <a:latin typeface="造字工房尚雅（非商用）常规体" pitchFamily="2" charset="-122"/>
              <a:ea typeface="造字工房尚雅（非商用）常规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37" name="矩形 13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3299463" y="3152074"/>
            <a:ext cx="232229" cy="232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800" dirty="0" smtClean="0">
              <a:latin typeface="造字工房尚雅（非商用）常规体" pitchFamily="2" charset="-122"/>
              <a:ea typeface="造字工房尚雅（非商用）常规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39" name="矩形 13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3421383" y="4919695"/>
            <a:ext cx="232229" cy="232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800" dirty="0" smtClean="0">
              <a:latin typeface="造字工房尚雅（非商用）常规体" pitchFamily="2" charset="-122"/>
              <a:ea typeface="造字工房尚雅（非商用）常规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0724437" y="-3061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11111E-6 L 0.03372 0.04398 " pathEditMode="relative" rAng="0" ptsTypes="AA">
                                      <p:cBhvr>
                                        <p:cTn id="687" dur="750" spd="-100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  <p:bldP spid="151" grpId="0"/>
      <p:bldP spid="15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_库_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59687" y="2464544"/>
            <a:ext cx="8797966" cy="8786911"/>
          </a:xfrm>
          <a:prstGeom prst="rect">
            <a:avLst/>
          </a:prstGeom>
        </p:spPr>
      </p:pic>
      <p:sp>
        <p:nvSpPr>
          <p:cNvPr id="4" name="PA_库_文本框 3"/>
          <p:cNvSpPr txBox="1"/>
          <p:nvPr>
            <p:custDataLst>
              <p:tags r:id="rId3"/>
            </p:custDataLst>
          </p:nvPr>
        </p:nvSpPr>
        <p:spPr>
          <a:xfrm>
            <a:off x="1422400" y="762000"/>
            <a:ext cx="9885045" cy="110680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latin typeface="造字工房尚雅（非商用）常规体" pitchFamily="2" charset="-122"/>
                <a:ea typeface="造字工房尚雅（非商用）常规体" pitchFamily="2" charset="-122"/>
              </a:rPr>
              <a:t>为什么要做   单元测试？</a:t>
            </a:r>
            <a:endParaRPr lang="zh-CN" altLang="en-US" sz="66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" name="PA_库_文本框 4"/>
          <p:cNvSpPr txBox="1"/>
          <p:nvPr>
            <p:custDataLst>
              <p:tags r:id="rId4"/>
            </p:custDataLst>
          </p:nvPr>
        </p:nvSpPr>
        <p:spPr>
          <a:xfrm rot="5400000">
            <a:off x="3047999" y="3579167"/>
            <a:ext cx="6096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smtClean="0">
                <a:latin typeface="Bauhaus 93" panose="04030905020B02020C02" pitchFamily="82" charset="0"/>
              </a:rPr>
              <a:t>PART TWO</a:t>
            </a:r>
            <a:endParaRPr lang="zh-CN" altLang="en-US" sz="2400" dirty="0">
              <a:latin typeface="Bauhaus 93" panose="04030905020B02020C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ripple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913287" y="2070862"/>
            <a:ext cx="2244160" cy="2244161"/>
            <a:chOff x="1045367" y="2113280"/>
            <a:chExt cx="1980000" cy="1980001"/>
          </a:xfrm>
        </p:grpSpPr>
        <p:sp>
          <p:nvSpPr>
            <p:cNvPr id="126" name="椭圆 125"/>
            <p:cNvSpPr>
              <a:spLocks noChangeAspect="1"/>
            </p:cNvSpPr>
            <p:nvPr/>
          </p:nvSpPr>
          <p:spPr>
            <a:xfrm>
              <a:off x="1045367" y="2113281"/>
              <a:ext cx="1980000" cy="198000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27" name="空心弧 126"/>
            <p:cNvSpPr>
              <a:spLocks noChangeAspect="1"/>
            </p:cNvSpPr>
            <p:nvPr/>
          </p:nvSpPr>
          <p:spPr>
            <a:xfrm rot="5400000" flipH="1">
              <a:off x="1045367" y="2113280"/>
              <a:ext cx="1980000" cy="1980000"/>
            </a:xfrm>
            <a:prstGeom prst="blockArc">
              <a:avLst>
                <a:gd name="adj1" fmla="val 5515558"/>
                <a:gd name="adj2" fmla="val 42506"/>
                <a:gd name="adj3" fmla="val 766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sp>
        <p:nvSpPr>
          <p:cNvPr id="128" name="椭圆 127"/>
          <p:cNvSpPr>
            <a:spLocks noChangeAspect="1"/>
          </p:cNvSpPr>
          <p:nvPr/>
        </p:nvSpPr>
        <p:spPr>
          <a:xfrm>
            <a:off x="1045367" y="2202942"/>
            <a:ext cx="1980000" cy="19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1551227" y="3167542"/>
            <a:ext cx="96828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>
            <a:grpSpLocks noChangeAspect="1"/>
          </p:cNvGrpSpPr>
          <p:nvPr/>
        </p:nvGrpSpPr>
        <p:grpSpPr>
          <a:xfrm>
            <a:off x="4307973" y="2495510"/>
            <a:ext cx="1815947" cy="1815947"/>
            <a:chOff x="4171634" y="2113280"/>
            <a:chExt cx="1980000" cy="1980000"/>
          </a:xfrm>
        </p:grpSpPr>
        <p:sp>
          <p:nvSpPr>
            <p:cNvPr id="135" name="空心弧 134"/>
            <p:cNvSpPr>
              <a:spLocks noChangeAspect="1"/>
            </p:cNvSpPr>
            <p:nvPr/>
          </p:nvSpPr>
          <p:spPr>
            <a:xfrm rot="5400000" flipH="1">
              <a:off x="4171634" y="2113280"/>
              <a:ext cx="1980000" cy="1980000"/>
            </a:xfrm>
            <a:prstGeom prst="blockArc">
              <a:avLst>
                <a:gd name="adj1" fmla="val 16201728"/>
                <a:gd name="adj2" fmla="val 19438"/>
                <a:gd name="adj3" fmla="val 74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36" name="椭圆 135"/>
            <p:cNvSpPr>
              <a:spLocks noChangeAspect="1"/>
            </p:cNvSpPr>
            <p:nvPr/>
          </p:nvSpPr>
          <p:spPr>
            <a:xfrm>
              <a:off x="4171634" y="2113280"/>
              <a:ext cx="1980000" cy="198000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sp>
        <p:nvSpPr>
          <p:cNvPr id="137" name="椭圆 136"/>
          <p:cNvSpPr>
            <a:spLocks noChangeAspect="1"/>
          </p:cNvSpPr>
          <p:nvPr/>
        </p:nvSpPr>
        <p:spPr>
          <a:xfrm>
            <a:off x="4516438" y="2599835"/>
            <a:ext cx="1607297" cy="16072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>
            <a:off x="4731806" y="3408926"/>
            <a:ext cx="96828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875669" y="2494399"/>
            <a:ext cx="1821733" cy="1821733"/>
            <a:chOff x="6726080" y="2113280"/>
            <a:chExt cx="1980000" cy="1980000"/>
          </a:xfrm>
        </p:grpSpPr>
        <p:sp>
          <p:nvSpPr>
            <p:cNvPr id="144" name="空心弧 143"/>
            <p:cNvSpPr>
              <a:spLocks noChangeAspect="1"/>
            </p:cNvSpPr>
            <p:nvPr/>
          </p:nvSpPr>
          <p:spPr>
            <a:xfrm rot="5400000" flipH="1">
              <a:off x="6726080" y="2113280"/>
              <a:ext cx="1980000" cy="1980000"/>
            </a:xfrm>
            <a:prstGeom prst="blockArc">
              <a:avLst>
                <a:gd name="adj1" fmla="val 12656902"/>
                <a:gd name="adj2" fmla="val 21573396"/>
                <a:gd name="adj3" fmla="val 794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>
              <a:off x="6726080" y="2113280"/>
              <a:ext cx="1980000" cy="198000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sp>
        <p:nvSpPr>
          <p:cNvPr id="146" name="椭圆 145"/>
          <p:cNvSpPr>
            <a:spLocks noChangeAspect="1"/>
          </p:cNvSpPr>
          <p:nvPr/>
        </p:nvSpPr>
        <p:spPr>
          <a:xfrm>
            <a:off x="6982887" y="2601617"/>
            <a:ext cx="1607297" cy="16072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147" name="直接连接符 146"/>
          <p:cNvCxnSpPr/>
          <p:nvPr/>
        </p:nvCxnSpPr>
        <p:spPr>
          <a:xfrm>
            <a:off x="7302395" y="3410037"/>
            <a:ext cx="96828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组合 151"/>
          <p:cNvGrpSpPr/>
          <p:nvPr/>
        </p:nvGrpSpPr>
        <p:grpSpPr>
          <a:xfrm>
            <a:off x="9437163" y="2486302"/>
            <a:ext cx="1839923" cy="1839923"/>
            <a:chOff x="9166634" y="2113280"/>
            <a:chExt cx="1980000" cy="1980000"/>
          </a:xfrm>
        </p:grpSpPr>
        <p:sp>
          <p:nvSpPr>
            <p:cNvPr id="153" name="空心弧 152"/>
            <p:cNvSpPr>
              <a:spLocks noChangeAspect="1"/>
            </p:cNvSpPr>
            <p:nvPr/>
          </p:nvSpPr>
          <p:spPr>
            <a:xfrm rot="5400000" flipH="1">
              <a:off x="9166634" y="2113280"/>
              <a:ext cx="1980000" cy="1980000"/>
            </a:xfrm>
            <a:prstGeom prst="blockArc">
              <a:avLst>
                <a:gd name="adj1" fmla="val 7931518"/>
                <a:gd name="adj2" fmla="val 21572975"/>
                <a:gd name="adj3" fmla="val 931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>
              <a:off x="9166634" y="2113280"/>
              <a:ext cx="1980000" cy="1980000"/>
            </a:xfrm>
            <a:prstGeom prst="ellipse">
              <a:avLst/>
            </a:prstGeom>
            <a:noFill/>
            <a:ln>
              <a:noFill/>
            </a:ln>
            <a:effectLst>
              <a:outerShdw blurRad="1524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sp>
        <p:nvSpPr>
          <p:cNvPr id="155" name="椭圆 154"/>
          <p:cNvSpPr>
            <a:spLocks noChangeAspect="1"/>
          </p:cNvSpPr>
          <p:nvPr/>
        </p:nvSpPr>
        <p:spPr>
          <a:xfrm>
            <a:off x="9553476" y="2602615"/>
            <a:ext cx="1607297" cy="16072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156" name="直接连接符 155"/>
          <p:cNvCxnSpPr/>
          <p:nvPr/>
        </p:nvCxnSpPr>
        <p:spPr>
          <a:xfrm>
            <a:off x="9872984" y="3408926"/>
            <a:ext cx="96828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986155" y="2724785"/>
            <a:ext cx="20923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帮助理解需求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ctr"/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ctr"/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ctr"/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462869" y="2923981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造字工房尚雅（非商用）常规体" pitchFamily="2" charset="-122"/>
                <a:ea typeface="造字工房尚雅（非商用）常规体" pitchFamily="2" charset="-122"/>
                <a:sym typeface="+mn-ea"/>
              </a:rPr>
              <a:t>反馈速度快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造字工房尚雅（非商用）常规体" pitchFamily="2" charset="-122"/>
              <a:ea typeface="造字工房尚雅（非商用）常规体" pitchFamily="2" charset="-122"/>
              <a:sym typeface="+mn-ea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927102" y="293791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造字工房尚雅（非商用）常规体" pitchFamily="2" charset="-122"/>
                <a:ea typeface="造字工房尚雅（非商用）常规体" pitchFamily="2" charset="-122"/>
                <a:sym typeface="+mn-ea"/>
              </a:rPr>
              <a:t>提高代码质量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9503684" y="2945491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造字工房尚雅（非商用）常规体" pitchFamily="2" charset="-122"/>
                <a:ea typeface="造字工房尚雅（非商用）常规体" pitchFamily="2" charset="-122"/>
                <a:sym typeface="+mn-ea"/>
              </a:rPr>
              <a:t>利于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造字工房尚雅（非商用）常规体" pitchFamily="2" charset="-122"/>
                <a:ea typeface="造字工房尚雅（非商用）常规体" pitchFamily="2" charset="-122"/>
                <a:sym typeface="+mn-ea"/>
              </a:rPr>
              <a:t>代码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造字工房尚雅（非商用）常规体" pitchFamily="2" charset="-122"/>
                <a:ea typeface="造字工房尚雅（非商用）常规体" pitchFamily="2" charset="-122"/>
                <a:sym typeface="+mn-ea"/>
              </a:rPr>
              <a:t>重构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造字工房尚雅（非商用）常规体" pitchFamily="2" charset="-122"/>
              <a:ea typeface="造字工房尚雅（非商用）常规体" pitchFamily="2" charset="-122"/>
              <a:sym typeface="+mn-ea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955039" y="95021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造字工房尚雅（非商用）常规体" pitchFamily="2" charset="-122"/>
                <a:ea typeface="造字工房尚雅（非商用）常规体" pitchFamily="2" charset="-122"/>
              </a:rPr>
              <a:t>好处列表</a:t>
            </a:r>
            <a:endParaRPr lang="zh-CN" altLang="en-US" b="1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2519680" y="-108585"/>
            <a:ext cx="716407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软件质量最简单、最有效的保证；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是目标代码最清晰、最有效的文档；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可以优化目标代码的设计；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是代码重构的保障；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是回归测试和持续集成的基石。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24437" y="-3061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69" name="直接连接符 168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7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-0.04557 7.40741E-7 " pathEditMode="relative" rAng="0" ptsTypes="AA">
                                      <p:cBhvr>
                                        <p:cTn id="669" dur="1500" spd="-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6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7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3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54167E-6 -2.96296E-6 L -0.04558 -2.96296E-6 " pathEditMode="relative" rAng="0" ptsTypes="AA">
                                      <p:cBhvr>
                                        <p:cTn id="674" dur="1500" spd="-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1500"/>
                            </p:stCondLst>
                            <p:childTnLst>
                              <p:par>
                                <p:cTn id="6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" presetID="2" presetClass="entr" presetSubtype="4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2500"/>
                            </p:stCondLst>
                            <p:childTnLst>
                              <p:par>
                                <p:cTn id="68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6" dur="1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5" fill="hold">
                            <p:stCondLst>
                              <p:cond delay="4000"/>
                            </p:stCondLst>
                            <p:childTnLst>
                              <p:par>
                                <p:cTn id="6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8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presetID="2" presetClass="entr" presetSubtype="4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5000"/>
                            </p:stCondLst>
                            <p:childTnLst>
                              <p:par>
                                <p:cTn id="70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6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6500"/>
                            </p:stCondLst>
                            <p:childTnLst>
                              <p:par>
                                <p:cTn id="7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2" presetClass="entr" presetSubtype="4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7500"/>
                            </p:stCondLst>
                            <p:childTnLst>
                              <p:par>
                                <p:cTn id="7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6" dur="1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9000"/>
                            </p:stCondLst>
                            <p:childTnLst>
                              <p:par>
                                <p:cTn id="7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8" dur="7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presetID="2" presetClass="entr" presetSubtype="4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74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6" dur="1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11111E-6 L 0.03372 0.04398 " pathEditMode="relative" rAng="0" ptsTypes="AA">
                                      <p:cBhvr>
                                        <p:cTn id="76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22" grpId="0" animBg="1"/>
      <p:bldP spid="123" grpId="0" animBg="1"/>
      <p:bldP spid="124" grpId="0" animBg="1"/>
      <p:bldP spid="128" grpId="0" animBg="1"/>
      <p:bldP spid="128" grpId="1" animBg="1"/>
      <p:bldP spid="137" grpId="0" bldLvl="0" animBg="1"/>
      <p:bldP spid="137" grpId="1" bldLvl="0" animBg="1"/>
      <p:bldP spid="146" grpId="0" animBg="1"/>
      <p:bldP spid="146" grpId="1" animBg="1"/>
      <p:bldP spid="155" grpId="0" animBg="1"/>
      <p:bldP spid="155" grpId="1" animBg="1"/>
      <p:bldP spid="161" grpId="0"/>
      <p:bldP spid="162" grpId="0"/>
      <p:bldP spid="163" grpId="0"/>
      <p:bldP spid="164" grpId="0"/>
      <p:bldP spid="165" grpId="0"/>
      <p:bldP spid="165" grpId="1"/>
      <p:bldP spid="166" grpId="0"/>
      <p:bldP spid="166" grpId="1"/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_库_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54561" y="-8241"/>
            <a:ext cx="6874879" cy="6866241"/>
          </a:xfrm>
          <a:prstGeom prst="rect">
            <a:avLst/>
          </a:prstGeom>
        </p:spPr>
      </p:pic>
      <p:pic>
        <p:nvPicPr>
          <p:cNvPr id="3" name="PA_库_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37440" y="0"/>
            <a:ext cx="6874879" cy="6866241"/>
          </a:xfrm>
          <a:prstGeom prst="rect">
            <a:avLst/>
          </a:prstGeom>
        </p:spPr>
      </p:pic>
      <p:sp>
        <p:nvSpPr>
          <p:cNvPr id="4" name="PA_库_文本框 3"/>
          <p:cNvSpPr txBox="1"/>
          <p:nvPr>
            <p:custDataLst>
              <p:tags r:id="rId4"/>
            </p:custDataLst>
          </p:nvPr>
        </p:nvSpPr>
        <p:spPr>
          <a:xfrm>
            <a:off x="0" y="3198167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smtClean="0">
                <a:latin typeface="Bauhaus 93" panose="04030905020B02020C02" pitchFamily="82" charset="0"/>
              </a:rPr>
              <a:t>PART THREE</a:t>
            </a:r>
            <a:endParaRPr lang="zh-CN" altLang="en-US" sz="2400" dirty="0">
              <a:latin typeface="Bauhaus 93" panose="04030905020B02020C02" pitchFamily="82" charset="0"/>
            </a:endParaRPr>
          </a:p>
        </p:txBody>
      </p:sp>
      <p:sp>
        <p:nvSpPr>
          <p:cNvPr id="6" name="PA_库_文本框 5"/>
          <p:cNvSpPr txBox="1"/>
          <p:nvPr>
            <p:custDataLst>
              <p:tags r:id="rId5"/>
            </p:custDataLst>
          </p:nvPr>
        </p:nvSpPr>
        <p:spPr>
          <a:xfrm>
            <a:off x="3437439" y="2001959"/>
            <a:ext cx="5317122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dirty="0" smtClean="0">
                <a:latin typeface="造字工房尚雅（非商用）常规体" pitchFamily="2" charset="-122"/>
                <a:ea typeface="造字工房尚雅（非商用）常规体" pitchFamily="2" charset="-122"/>
              </a:rPr>
              <a:t>junit</a:t>
            </a:r>
            <a:r>
              <a:rPr lang="zh-CN" altLang="en-US" sz="6000" dirty="0" smtClean="0">
                <a:latin typeface="造字工房尚雅（非商用）常规体" pitchFamily="2" charset="-122"/>
                <a:ea typeface="造字工房尚雅（非商用）常规体" pitchFamily="2" charset="-122"/>
              </a:rPr>
              <a:t>简介</a:t>
            </a:r>
            <a:endParaRPr lang="en-US" altLang="zh-CN" sz="6000" dirty="0" smtClean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6000" dirty="0" smtClean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r>
              <a:rPr lang="zh-CN" altLang="en-US" sz="2000" dirty="0">
                <a:latin typeface="造字工房尚雅（非商用）常规体" pitchFamily="2" charset="-122"/>
                <a:ea typeface="造字工房尚雅（非商用）常规体" pitchFamily="2" charset="-122"/>
              </a:rPr>
              <a:t>JUnit是Java最基础的单元测试框架</a:t>
            </a:r>
            <a:endParaRPr lang="zh-CN" altLang="en-US" sz="20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4" grpId="1" autoUpdateAnimBg="0"/>
      <p:bldP spid="4" grpId="2" autoUpdateAnimBg="0"/>
      <p:bldP spid="6" grpId="0" autoUpdateAnimBg="0"/>
      <p:bldP spid="6" grpId="1" autoUpdateAnimBg="0"/>
      <p:bldP spid="6" grpId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0724437" y="-3061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: 圆角 3"/>
          <p:cNvSpPr/>
          <p:nvPr/>
        </p:nvSpPr>
        <p:spPr>
          <a:xfrm>
            <a:off x="8900921" y="5262836"/>
            <a:ext cx="435428" cy="4354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4"/>
          <p:cNvSpPr/>
          <p:nvPr/>
        </p:nvSpPr>
        <p:spPr>
          <a:xfrm>
            <a:off x="9000934" y="5362849"/>
            <a:ext cx="235402" cy="235401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0" name="矩形: 圆角 7"/>
          <p:cNvSpPr/>
          <p:nvPr/>
        </p:nvSpPr>
        <p:spPr>
          <a:xfrm>
            <a:off x="9416904" y="5262836"/>
            <a:ext cx="435428" cy="4354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8"/>
          <p:cNvSpPr/>
          <p:nvPr/>
        </p:nvSpPr>
        <p:spPr>
          <a:xfrm>
            <a:off x="9516917" y="5362849"/>
            <a:ext cx="235402" cy="235402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2" name="矩形: 圆角 10"/>
          <p:cNvSpPr/>
          <p:nvPr/>
        </p:nvSpPr>
        <p:spPr>
          <a:xfrm>
            <a:off x="9932887" y="5262836"/>
            <a:ext cx="435428" cy="4354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1"/>
          <p:cNvSpPr/>
          <p:nvPr/>
        </p:nvSpPr>
        <p:spPr>
          <a:xfrm>
            <a:off x="10032900" y="5363975"/>
            <a:ext cx="235402" cy="233149"/>
          </a:xfrm>
          <a:custGeom>
            <a:avLst/>
            <a:gdLst>
              <a:gd name="connsiteX0" fmla="*/ 292147 w 331788"/>
              <a:gd name="connsiteY0" fmla="*/ 109538 h 328613"/>
              <a:gd name="connsiteX1" fmla="*/ 327025 w 331788"/>
              <a:gd name="connsiteY1" fmla="*/ 145621 h 328613"/>
              <a:gd name="connsiteX2" fmla="*/ 327025 w 331788"/>
              <a:gd name="connsiteY2" fmla="*/ 229385 h 328613"/>
              <a:gd name="connsiteX3" fmla="*/ 293438 w 331788"/>
              <a:gd name="connsiteY3" fmla="*/ 264179 h 328613"/>
              <a:gd name="connsiteX4" fmla="*/ 252101 w 331788"/>
              <a:gd name="connsiteY4" fmla="*/ 264179 h 328613"/>
              <a:gd name="connsiteX5" fmla="*/ 252101 w 331788"/>
              <a:gd name="connsiteY5" fmla="*/ 319593 h 328613"/>
              <a:gd name="connsiteX6" fmla="*/ 243059 w 331788"/>
              <a:gd name="connsiteY6" fmla="*/ 328613 h 328613"/>
              <a:gd name="connsiteX7" fmla="*/ 205596 w 331788"/>
              <a:gd name="connsiteY7" fmla="*/ 328613 h 328613"/>
              <a:gd name="connsiteX8" fmla="*/ 195262 w 331788"/>
              <a:gd name="connsiteY8" fmla="*/ 319593 h 328613"/>
              <a:gd name="connsiteX9" fmla="*/ 195262 w 331788"/>
              <a:gd name="connsiteY9" fmla="*/ 235829 h 328613"/>
              <a:gd name="connsiteX10" fmla="*/ 224973 w 331788"/>
              <a:gd name="connsiteY10" fmla="*/ 207478 h 328613"/>
              <a:gd name="connsiteX11" fmla="*/ 255976 w 331788"/>
              <a:gd name="connsiteY11" fmla="*/ 207478 h 328613"/>
              <a:gd name="connsiteX12" fmla="*/ 255976 w 331788"/>
              <a:gd name="connsiteY12" fmla="*/ 145621 h 328613"/>
              <a:gd name="connsiteX13" fmla="*/ 292147 w 331788"/>
              <a:gd name="connsiteY13" fmla="*/ 109538 h 328613"/>
              <a:gd name="connsiteX14" fmla="*/ 38473 w 331788"/>
              <a:gd name="connsiteY14" fmla="*/ 109538 h 328613"/>
              <a:gd name="connsiteX15" fmla="*/ 75079 w 331788"/>
              <a:gd name="connsiteY15" fmla="*/ 145621 h 328613"/>
              <a:gd name="connsiteX16" fmla="*/ 75079 w 331788"/>
              <a:gd name="connsiteY16" fmla="*/ 207478 h 328613"/>
              <a:gd name="connsiteX17" fmla="*/ 106456 w 331788"/>
              <a:gd name="connsiteY17" fmla="*/ 207478 h 328613"/>
              <a:gd name="connsiteX18" fmla="*/ 136525 w 331788"/>
              <a:gd name="connsiteY18" fmla="*/ 235829 h 328613"/>
              <a:gd name="connsiteX19" fmla="*/ 136525 w 331788"/>
              <a:gd name="connsiteY19" fmla="*/ 319593 h 328613"/>
              <a:gd name="connsiteX20" fmla="*/ 126066 w 331788"/>
              <a:gd name="connsiteY20" fmla="*/ 328613 h 328613"/>
              <a:gd name="connsiteX21" fmla="*/ 88153 w 331788"/>
              <a:gd name="connsiteY21" fmla="*/ 328613 h 328613"/>
              <a:gd name="connsiteX22" fmla="*/ 79001 w 331788"/>
              <a:gd name="connsiteY22" fmla="*/ 319593 h 328613"/>
              <a:gd name="connsiteX23" fmla="*/ 79001 w 331788"/>
              <a:gd name="connsiteY23" fmla="*/ 264179 h 328613"/>
              <a:gd name="connsiteX24" fmla="*/ 37166 w 331788"/>
              <a:gd name="connsiteY24" fmla="*/ 264179 h 328613"/>
              <a:gd name="connsiteX25" fmla="*/ 3175 w 331788"/>
              <a:gd name="connsiteY25" fmla="*/ 229385 h 328613"/>
              <a:gd name="connsiteX26" fmla="*/ 3175 w 331788"/>
              <a:gd name="connsiteY26" fmla="*/ 145621 h 328613"/>
              <a:gd name="connsiteX27" fmla="*/ 38473 w 331788"/>
              <a:gd name="connsiteY27" fmla="*/ 109538 h 328613"/>
              <a:gd name="connsiteX28" fmla="*/ 160734 w 331788"/>
              <a:gd name="connsiteY28" fmla="*/ 88900 h 328613"/>
              <a:gd name="connsiteX29" fmla="*/ 171053 w 331788"/>
              <a:gd name="connsiteY29" fmla="*/ 88900 h 328613"/>
              <a:gd name="connsiteX30" fmla="*/ 173633 w 331788"/>
              <a:gd name="connsiteY30" fmla="*/ 90195 h 328613"/>
              <a:gd name="connsiteX31" fmla="*/ 174923 w 331788"/>
              <a:gd name="connsiteY31" fmla="*/ 95375 h 328613"/>
              <a:gd name="connsiteX32" fmla="*/ 169763 w 331788"/>
              <a:gd name="connsiteY32" fmla="*/ 103146 h 328613"/>
              <a:gd name="connsiteX33" fmla="*/ 172343 w 331788"/>
              <a:gd name="connsiteY33" fmla="*/ 123867 h 328613"/>
              <a:gd name="connsiteX34" fmla="*/ 167184 w 331788"/>
              <a:gd name="connsiteY34" fmla="*/ 136818 h 328613"/>
              <a:gd name="connsiteX35" fmla="*/ 164604 w 331788"/>
              <a:gd name="connsiteY35" fmla="*/ 136818 h 328613"/>
              <a:gd name="connsiteX36" fmla="*/ 159444 w 331788"/>
              <a:gd name="connsiteY36" fmla="*/ 123867 h 328613"/>
              <a:gd name="connsiteX37" fmla="*/ 162024 w 331788"/>
              <a:gd name="connsiteY37" fmla="*/ 103146 h 328613"/>
              <a:gd name="connsiteX38" fmla="*/ 156865 w 331788"/>
              <a:gd name="connsiteY38" fmla="*/ 95375 h 328613"/>
              <a:gd name="connsiteX39" fmla="*/ 158155 w 331788"/>
              <a:gd name="connsiteY39" fmla="*/ 90195 h 328613"/>
              <a:gd name="connsiteX40" fmla="*/ 160734 w 331788"/>
              <a:gd name="connsiteY40" fmla="*/ 88900 h 328613"/>
              <a:gd name="connsiteX41" fmla="*/ 136182 w 331788"/>
              <a:gd name="connsiteY41" fmla="*/ 88900 h 328613"/>
              <a:gd name="connsiteX42" fmla="*/ 138766 w 331788"/>
              <a:gd name="connsiteY42" fmla="*/ 91502 h 328613"/>
              <a:gd name="connsiteX43" fmla="*/ 165893 w 331788"/>
              <a:gd name="connsiteY43" fmla="*/ 165652 h 328613"/>
              <a:gd name="connsiteX44" fmla="*/ 193021 w 331788"/>
              <a:gd name="connsiteY44" fmla="*/ 91502 h 328613"/>
              <a:gd name="connsiteX45" fmla="*/ 196897 w 331788"/>
              <a:gd name="connsiteY45" fmla="*/ 90201 h 328613"/>
              <a:gd name="connsiteX46" fmla="*/ 208523 w 331788"/>
              <a:gd name="connsiteY46" fmla="*/ 92802 h 328613"/>
              <a:gd name="connsiteX47" fmla="*/ 231775 w 331788"/>
              <a:gd name="connsiteY47" fmla="*/ 125325 h 328613"/>
              <a:gd name="connsiteX48" fmla="*/ 231775 w 331788"/>
              <a:gd name="connsiteY48" fmla="*/ 176059 h 328613"/>
              <a:gd name="connsiteX49" fmla="*/ 226608 w 331788"/>
              <a:gd name="connsiteY49" fmla="*/ 182563 h 328613"/>
              <a:gd name="connsiteX50" fmla="*/ 105179 w 331788"/>
              <a:gd name="connsiteY50" fmla="*/ 182563 h 328613"/>
              <a:gd name="connsiteX51" fmla="*/ 100012 w 331788"/>
              <a:gd name="connsiteY51" fmla="*/ 176059 h 328613"/>
              <a:gd name="connsiteX52" fmla="*/ 100012 w 331788"/>
              <a:gd name="connsiteY52" fmla="*/ 125325 h 328613"/>
              <a:gd name="connsiteX53" fmla="*/ 123264 w 331788"/>
              <a:gd name="connsiteY53" fmla="*/ 92802 h 328613"/>
              <a:gd name="connsiteX54" fmla="*/ 134890 w 331788"/>
              <a:gd name="connsiteY54" fmla="*/ 90201 h 328613"/>
              <a:gd name="connsiteX55" fmla="*/ 136182 w 331788"/>
              <a:gd name="connsiteY55" fmla="*/ 88900 h 328613"/>
              <a:gd name="connsiteX56" fmla="*/ 292100 w 331788"/>
              <a:gd name="connsiteY56" fmla="*/ 19050 h 328613"/>
              <a:gd name="connsiteX57" fmla="*/ 331788 w 331788"/>
              <a:gd name="connsiteY57" fmla="*/ 58738 h 328613"/>
              <a:gd name="connsiteX58" fmla="*/ 292100 w 331788"/>
              <a:gd name="connsiteY58" fmla="*/ 98426 h 328613"/>
              <a:gd name="connsiteX59" fmla="*/ 252412 w 331788"/>
              <a:gd name="connsiteY59" fmla="*/ 58738 h 328613"/>
              <a:gd name="connsiteX60" fmla="*/ 292100 w 331788"/>
              <a:gd name="connsiteY60" fmla="*/ 19050 h 328613"/>
              <a:gd name="connsiteX61" fmla="*/ 39688 w 331788"/>
              <a:gd name="connsiteY61" fmla="*/ 19050 h 328613"/>
              <a:gd name="connsiteX62" fmla="*/ 79376 w 331788"/>
              <a:gd name="connsiteY62" fmla="*/ 58738 h 328613"/>
              <a:gd name="connsiteX63" fmla="*/ 39688 w 331788"/>
              <a:gd name="connsiteY63" fmla="*/ 98426 h 328613"/>
              <a:gd name="connsiteX64" fmla="*/ 0 w 331788"/>
              <a:gd name="connsiteY64" fmla="*/ 58738 h 328613"/>
              <a:gd name="connsiteX65" fmla="*/ 39688 w 331788"/>
              <a:gd name="connsiteY65" fmla="*/ 19050 h 328613"/>
              <a:gd name="connsiteX66" fmla="*/ 165894 w 331788"/>
              <a:gd name="connsiteY66" fmla="*/ 0 h 328613"/>
              <a:gd name="connsiteX67" fmla="*/ 204788 w 331788"/>
              <a:gd name="connsiteY67" fmla="*/ 39688 h 328613"/>
              <a:gd name="connsiteX68" fmla="*/ 165894 w 331788"/>
              <a:gd name="connsiteY68" fmla="*/ 79376 h 328613"/>
              <a:gd name="connsiteX69" fmla="*/ 127000 w 331788"/>
              <a:gd name="connsiteY69" fmla="*/ 39688 h 328613"/>
              <a:gd name="connsiteX70" fmla="*/ 165894 w 331788"/>
              <a:gd name="connsiteY70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31788" h="328613">
                <a:moveTo>
                  <a:pt x="292147" y="109538"/>
                </a:moveTo>
                <a:cubicBezTo>
                  <a:pt x="311524" y="109538"/>
                  <a:pt x="327025" y="126291"/>
                  <a:pt x="327025" y="145621"/>
                </a:cubicBezTo>
                <a:cubicBezTo>
                  <a:pt x="327025" y="145621"/>
                  <a:pt x="327025" y="145621"/>
                  <a:pt x="327025" y="229385"/>
                </a:cubicBezTo>
                <a:cubicBezTo>
                  <a:pt x="327025" y="248715"/>
                  <a:pt x="311524" y="264179"/>
                  <a:pt x="293438" y="264179"/>
                </a:cubicBezTo>
                <a:cubicBezTo>
                  <a:pt x="293438" y="264179"/>
                  <a:pt x="293438" y="264179"/>
                  <a:pt x="252101" y="264179"/>
                </a:cubicBezTo>
                <a:cubicBezTo>
                  <a:pt x="252101" y="264179"/>
                  <a:pt x="252101" y="264179"/>
                  <a:pt x="252101" y="319593"/>
                </a:cubicBezTo>
                <a:cubicBezTo>
                  <a:pt x="252101" y="324747"/>
                  <a:pt x="248226" y="328613"/>
                  <a:pt x="243059" y="328613"/>
                </a:cubicBezTo>
                <a:cubicBezTo>
                  <a:pt x="243059" y="328613"/>
                  <a:pt x="243059" y="328613"/>
                  <a:pt x="205596" y="328613"/>
                </a:cubicBezTo>
                <a:cubicBezTo>
                  <a:pt x="199138" y="328613"/>
                  <a:pt x="195262" y="324747"/>
                  <a:pt x="195262" y="319593"/>
                </a:cubicBezTo>
                <a:cubicBezTo>
                  <a:pt x="195262" y="319593"/>
                  <a:pt x="195262" y="319593"/>
                  <a:pt x="195262" y="235829"/>
                </a:cubicBezTo>
                <a:cubicBezTo>
                  <a:pt x="195262" y="220364"/>
                  <a:pt x="208180" y="207478"/>
                  <a:pt x="224973" y="207478"/>
                </a:cubicBezTo>
                <a:cubicBezTo>
                  <a:pt x="224973" y="207478"/>
                  <a:pt x="224973" y="207478"/>
                  <a:pt x="255976" y="207478"/>
                </a:cubicBezTo>
                <a:cubicBezTo>
                  <a:pt x="255976" y="207478"/>
                  <a:pt x="255976" y="207478"/>
                  <a:pt x="255976" y="145621"/>
                </a:cubicBezTo>
                <a:cubicBezTo>
                  <a:pt x="255976" y="126291"/>
                  <a:pt x="271478" y="109538"/>
                  <a:pt x="292147" y="109538"/>
                </a:cubicBezTo>
                <a:close/>
                <a:moveTo>
                  <a:pt x="38473" y="109538"/>
                </a:moveTo>
                <a:cubicBezTo>
                  <a:pt x="59391" y="109538"/>
                  <a:pt x="75079" y="126291"/>
                  <a:pt x="75079" y="145621"/>
                </a:cubicBezTo>
                <a:cubicBezTo>
                  <a:pt x="75079" y="145621"/>
                  <a:pt x="75079" y="145621"/>
                  <a:pt x="75079" y="207478"/>
                </a:cubicBezTo>
                <a:cubicBezTo>
                  <a:pt x="75079" y="207478"/>
                  <a:pt x="75079" y="207478"/>
                  <a:pt x="106456" y="207478"/>
                </a:cubicBezTo>
                <a:cubicBezTo>
                  <a:pt x="123451" y="207478"/>
                  <a:pt x="136525" y="220364"/>
                  <a:pt x="136525" y="235829"/>
                </a:cubicBezTo>
                <a:cubicBezTo>
                  <a:pt x="136525" y="235829"/>
                  <a:pt x="136525" y="235829"/>
                  <a:pt x="136525" y="319593"/>
                </a:cubicBezTo>
                <a:cubicBezTo>
                  <a:pt x="136525" y="324747"/>
                  <a:pt x="132603" y="328613"/>
                  <a:pt x="126066" y="328613"/>
                </a:cubicBezTo>
                <a:cubicBezTo>
                  <a:pt x="126066" y="328613"/>
                  <a:pt x="126066" y="328613"/>
                  <a:pt x="88153" y="328613"/>
                </a:cubicBezTo>
                <a:cubicBezTo>
                  <a:pt x="82923" y="328613"/>
                  <a:pt x="79001" y="324747"/>
                  <a:pt x="79001" y="319593"/>
                </a:cubicBezTo>
                <a:cubicBezTo>
                  <a:pt x="79001" y="319593"/>
                  <a:pt x="79001" y="319593"/>
                  <a:pt x="79001" y="264179"/>
                </a:cubicBezTo>
                <a:cubicBezTo>
                  <a:pt x="79001" y="264179"/>
                  <a:pt x="79001" y="264179"/>
                  <a:pt x="37166" y="264179"/>
                </a:cubicBezTo>
                <a:cubicBezTo>
                  <a:pt x="18863" y="264179"/>
                  <a:pt x="3175" y="248715"/>
                  <a:pt x="3175" y="229385"/>
                </a:cubicBezTo>
                <a:cubicBezTo>
                  <a:pt x="3175" y="229385"/>
                  <a:pt x="3175" y="229385"/>
                  <a:pt x="3175" y="145621"/>
                </a:cubicBezTo>
                <a:cubicBezTo>
                  <a:pt x="3175" y="126291"/>
                  <a:pt x="18863" y="109538"/>
                  <a:pt x="38473" y="109538"/>
                </a:cubicBezTo>
                <a:close/>
                <a:moveTo>
                  <a:pt x="160734" y="88900"/>
                </a:moveTo>
                <a:cubicBezTo>
                  <a:pt x="160734" y="88900"/>
                  <a:pt x="160734" y="88900"/>
                  <a:pt x="171053" y="88900"/>
                </a:cubicBezTo>
                <a:cubicBezTo>
                  <a:pt x="172343" y="88900"/>
                  <a:pt x="173633" y="90195"/>
                  <a:pt x="173633" y="90195"/>
                </a:cubicBezTo>
                <a:cubicBezTo>
                  <a:pt x="174923" y="92785"/>
                  <a:pt x="176213" y="94080"/>
                  <a:pt x="174923" y="95375"/>
                </a:cubicBezTo>
                <a:cubicBezTo>
                  <a:pt x="174923" y="95375"/>
                  <a:pt x="174923" y="95375"/>
                  <a:pt x="169763" y="103146"/>
                </a:cubicBezTo>
                <a:cubicBezTo>
                  <a:pt x="169763" y="103146"/>
                  <a:pt x="169763" y="103146"/>
                  <a:pt x="172343" y="123867"/>
                </a:cubicBezTo>
                <a:cubicBezTo>
                  <a:pt x="172343" y="123867"/>
                  <a:pt x="172343" y="123867"/>
                  <a:pt x="167184" y="136818"/>
                </a:cubicBezTo>
                <a:cubicBezTo>
                  <a:pt x="167184" y="138113"/>
                  <a:pt x="164604" y="138113"/>
                  <a:pt x="164604" y="136818"/>
                </a:cubicBezTo>
                <a:cubicBezTo>
                  <a:pt x="164604" y="136818"/>
                  <a:pt x="164604" y="136818"/>
                  <a:pt x="159444" y="123867"/>
                </a:cubicBezTo>
                <a:cubicBezTo>
                  <a:pt x="159444" y="123867"/>
                  <a:pt x="159444" y="123867"/>
                  <a:pt x="162024" y="103146"/>
                </a:cubicBezTo>
                <a:cubicBezTo>
                  <a:pt x="162024" y="103146"/>
                  <a:pt x="162024" y="103146"/>
                  <a:pt x="156865" y="95375"/>
                </a:cubicBezTo>
                <a:cubicBezTo>
                  <a:pt x="155575" y="94080"/>
                  <a:pt x="156865" y="92785"/>
                  <a:pt x="158155" y="90195"/>
                </a:cubicBezTo>
                <a:cubicBezTo>
                  <a:pt x="158155" y="90195"/>
                  <a:pt x="159444" y="88900"/>
                  <a:pt x="160734" y="88900"/>
                </a:cubicBezTo>
                <a:close/>
                <a:moveTo>
                  <a:pt x="136182" y="88900"/>
                </a:moveTo>
                <a:cubicBezTo>
                  <a:pt x="137474" y="88900"/>
                  <a:pt x="138766" y="90201"/>
                  <a:pt x="138766" y="91502"/>
                </a:cubicBezTo>
                <a:cubicBezTo>
                  <a:pt x="138766" y="91502"/>
                  <a:pt x="138766" y="91502"/>
                  <a:pt x="165893" y="165652"/>
                </a:cubicBezTo>
                <a:cubicBezTo>
                  <a:pt x="165893" y="165652"/>
                  <a:pt x="165893" y="165652"/>
                  <a:pt x="193021" y="91502"/>
                </a:cubicBezTo>
                <a:cubicBezTo>
                  <a:pt x="193021" y="90201"/>
                  <a:pt x="195605" y="88900"/>
                  <a:pt x="196897" y="90201"/>
                </a:cubicBezTo>
                <a:cubicBezTo>
                  <a:pt x="196897" y="90201"/>
                  <a:pt x="196897" y="90201"/>
                  <a:pt x="208523" y="92802"/>
                </a:cubicBezTo>
                <a:cubicBezTo>
                  <a:pt x="222733" y="98006"/>
                  <a:pt x="231775" y="111015"/>
                  <a:pt x="231775" y="125325"/>
                </a:cubicBezTo>
                <a:cubicBezTo>
                  <a:pt x="231775" y="125325"/>
                  <a:pt x="231775" y="125325"/>
                  <a:pt x="231775" y="176059"/>
                </a:cubicBezTo>
                <a:cubicBezTo>
                  <a:pt x="231775" y="179961"/>
                  <a:pt x="229192" y="182563"/>
                  <a:pt x="226608" y="182563"/>
                </a:cubicBezTo>
                <a:cubicBezTo>
                  <a:pt x="226608" y="182563"/>
                  <a:pt x="226608" y="182563"/>
                  <a:pt x="105179" y="182563"/>
                </a:cubicBezTo>
                <a:cubicBezTo>
                  <a:pt x="102595" y="182563"/>
                  <a:pt x="100012" y="179961"/>
                  <a:pt x="100012" y="176059"/>
                </a:cubicBezTo>
                <a:cubicBezTo>
                  <a:pt x="100012" y="176059"/>
                  <a:pt x="100012" y="176059"/>
                  <a:pt x="100012" y="125325"/>
                </a:cubicBezTo>
                <a:cubicBezTo>
                  <a:pt x="100012" y="111015"/>
                  <a:pt x="109054" y="98006"/>
                  <a:pt x="123264" y="92802"/>
                </a:cubicBezTo>
                <a:cubicBezTo>
                  <a:pt x="123264" y="92802"/>
                  <a:pt x="123264" y="92802"/>
                  <a:pt x="134890" y="90201"/>
                </a:cubicBezTo>
                <a:cubicBezTo>
                  <a:pt x="134890" y="88900"/>
                  <a:pt x="134890" y="88900"/>
                  <a:pt x="136182" y="88900"/>
                </a:cubicBezTo>
                <a:close/>
                <a:moveTo>
                  <a:pt x="292100" y="19050"/>
                </a:moveTo>
                <a:cubicBezTo>
                  <a:pt x="314019" y="19050"/>
                  <a:pt x="331788" y="36819"/>
                  <a:pt x="331788" y="58738"/>
                </a:cubicBezTo>
                <a:cubicBezTo>
                  <a:pt x="331788" y="80657"/>
                  <a:pt x="314019" y="98426"/>
                  <a:pt x="292100" y="98426"/>
                </a:cubicBezTo>
                <a:cubicBezTo>
                  <a:pt x="270181" y="98426"/>
                  <a:pt x="252412" y="80657"/>
                  <a:pt x="252412" y="58738"/>
                </a:cubicBezTo>
                <a:cubicBezTo>
                  <a:pt x="252412" y="36819"/>
                  <a:pt x="270181" y="19050"/>
                  <a:pt x="292100" y="19050"/>
                </a:cubicBezTo>
                <a:close/>
                <a:moveTo>
                  <a:pt x="39688" y="19050"/>
                </a:moveTo>
                <a:cubicBezTo>
                  <a:pt x="61607" y="19050"/>
                  <a:pt x="79376" y="36819"/>
                  <a:pt x="79376" y="58738"/>
                </a:cubicBezTo>
                <a:cubicBezTo>
                  <a:pt x="79376" y="80657"/>
                  <a:pt x="61607" y="98426"/>
                  <a:pt x="39688" y="98426"/>
                </a:cubicBezTo>
                <a:cubicBezTo>
                  <a:pt x="17769" y="98426"/>
                  <a:pt x="0" y="80657"/>
                  <a:pt x="0" y="58738"/>
                </a:cubicBezTo>
                <a:cubicBezTo>
                  <a:pt x="0" y="36819"/>
                  <a:pt x="17769" y="19050"/>
                  <a:pt x="39688" y="19050"/>
                </a:cubicBezTo>
                <a:close/>
                <a:moveTo>
                  <a:pt x="165894" y="0"/>
                </a:moveTo>
                <a:cubicBezTo>
                  <a:pt x="187375" y="0"/>
                  <a:pt x="204788" y="17769"/>
                  <a:pt x="204788" y="39688"/>
                </a:cubicBezTo>
                <a:cubicBezTo>
                  <a:pt x="204788" y="61607"/>
                  <a:pt x="187375" y="79376"/>
                  <a:pt x="165894" y="79376"/>
                </a:cubicBezTo>
                <a:cubicBezTo>
                  <a:pt x="144413" y="79376"/>
                  <a:pt x="127000" y="61607"/>
                  <a:pt x="127000" y="39688"/>
                </a:cubicBezTo>
                <a:cubicBezTo>
                  <a:pt x="127000" y="17769"/>
                  <a:pt x="144413" y="0"/>
                  <a:pt x="1658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4" name="矩形: 圆角 13"/>
          <p:cNvSpPr/>
          <p:nvPr/>
        </p:nvSpPr>
        <p:spPr>
          <a:xfrm>
            <a:off x="10448870" y="5262836"/>
            <a:ext cx="435428" cy="4354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4"/>
          <p:cNvSpPr/>
          <p:nvPr/>
        </p:nvSpPr>
        <p:spPr>
          <a:xfrm>
            <a:off x="10568031" y="5362849"/>
            <a:ext cx="197107" cy="235402"/>
          </a:xfrm>
          <a:custGeom>
            <a:avLst/>
            <a:gdLst>
              <a:gd name="connsiteX0" fmla="*/ 132196 w 277813"/>
              <a:gd name="connsiteY0" fmla="*/ 133350 h 331788"/>
              <a:gd name="connsiteX1" fmla="*/ 132196 w 277813"/>
              <a:gd name="connsiteY1" fmla="*/ 152673 h 331788"/>
              <a:gd name="connsiteX2" fmla="*/ 99724 w 277813"/>
              <a:gd name="connsiteY2" fmla="*/ 186167 h 331788"/>
              <a:gd name="connsiteX3" fmla="*/ 134793 w 277813"/>
              <a:gd name="connsiteY3" fmla="*/ 220949 h 331788"/>
              <a:gd name="connsiteX4" fmla="*/ 154276 w 277813"/>
              <a:gd name="connsiteY4" fmla="*/ 237696 h 331788"/>
              <a:gd name="connsiteX5" fmla="*/ 136092 w 277813"/>
              <a:gd name="connsiteY5" fmla="*/ 249290 h 331788"/>
              <a:gd name="connsiteX6" fmla="*/ 104920 w 277813"/>
              <a:gd name="connsiteY6" fmla="*/ 241561 h 331788"/>
              <a:gd name="connsiteX7" fmla="*/ 98425 w 277813"/>
              <a:gd name="connsiteY7" fmla="*/ 263460 h 331788"/>
              <a:gd name="connsiteX8" fmla="*/ 130897 w 277813"/>
              <a:gd name="connsiteY8" fmla="*/ 272478 h 331788"/>
              <a:gd name="connsiteX9" fmla="*/ 130897 w 277813"/>
              <a:gd name="connsiteY9" fmla="*/ 290513 h 331788"/>
              <a:gd name="connsiteX10" fmla="*/ 150380 w 277813"/>
              <a:gd name="connsiteY10" fmla="*/ 290513 h 331788"/>
              <a:gd name="connsiteX11" fmla="*/ 150380 w 277813"/>
              <a:gd name="connsiteY11" fmla="*/ 271190 h 331788"/>
              <a:gd name="connsiteX12" fmla="*/ 184150 w 277813"/>
              <a:gd name="connsiteY12" fmla="*/ 235120 h 331788"/>
              <a:gd name="connsiteX13" fmla="*/ 152978 w 277813"/>
              <a:gd name="connsiteY13" fmla="*/ 199049 h 331788"/>
              <a:gd name="connsiteX14" fmla="*/ 129598 w 277813"/>
              <a:gd name="connsiteY14" fmla="*/ 182303 h 331788"/>
              <a:gd name="connsiteX15" fmla="*/ 146483 w 277813"/>
              <a:gd name="connsiteY15" fmla="*/ 171997 h 331788"/>
              <a:gd name="connsiteX16" fmla="*/ 173759 w 277813"/>
              <a:gd name="connsiteY16" fmla="*/ 178438 h 331788"/>
              <a:gd name="connsiteX17" fmla="*/ 178955 w 277813"/>
              <a:gd name="connsiteY17" fmla="*/ 156538 h 331788"/>
              <a:gd name="connsiteX18" fmla="*/ 151679 w 277813"/>
              <a:gd name="connsiteY18" fmla="*/ 151385 h 331788"/>
              <a:gd name="connsiteX19" fmla="*/ 151679 w 277813"/>
              <a:gd name="connsiteY19" fmla="*/ 133350 h 331788"/>
              <a:gd name="connsiteX20" fmla="*/ 132196 w 277813"/>
              <a:gd name="connsiteY20" fmla="*/ 133350 h 331788"/>
              <a:gd name="connsiteX21" fmla="*/ 136310 w 277813"/>
              <a:gd name="connsiteY21" fmla="*/ 0 h 331788"/>
              <a:gd name="connsiteX22" fmla="*/ 167467 w 277813"/>
              <a:gd name="connsiteY22" fmla="*/ 3888 h 331788"/>
              <a:gd name="connsiteX23" fmla="*/ 158380 w 277813"/>
              <a:gd name="connsiteY23" fmla="*/ 25921 h 331788"/>
              <a:gd name="connsiteX24" fmla="*/ 184343 w 277813"/>
              <a:gd name="connsiteY24" fmla="*/ 6480 h 331788"/>
              <a:gd name="connsiteX25" fmla="*/ 214202 w 277813"/>
              <a:gd name="connsiteY25" fmla="*/ 9072 h 331788"/>
              <a:gd name="connsiteX26" fmla="*/ 188238 w 277813"/>
              <a:gd name="connsiteY26" fmla="*/ 62210 h 331788"/>
              <a:gd name="connsiteX27" fmla="*/ 215500 w 277813"/>
              <a:gd name="connsiteY27" fmla="*/ 62210 h 331788"/>
              <a:gd name="connsiteX28" fmla="*/ 215500 w 277813"/>
              <a:gd name="connsiteY28" fmla="*/ 81651 h 331788"/>
              <a:gd name="connsiteX29" fmla="*/ 183045 w 277813"/>
              <a:gd name="connsiteY29" fmla="*/ 81651 h 331788"/>
              <a:gd name="connsiteX30" fmla="*/ 277813 w 277813"/>
              <a:gd name="connsiteY30" fmla="*/ 243657 h 331788"/>
              <a:gd name="connsiteX31" fmla="*/ 138907 w 277813"/>
              <a:gd name="connsiteY31" fmla="*/ 331788 h 331788"/>
              <a:gd name="connsiteX32" fmla="*/ 0 w 277813"/>
              <a:gd name="connsiteY32" fmla="*/ 243657 h 331788"/>
              <a:gd name="connsiteX33" fmla="*/ 94768 w 277813"/>
              <a:gd name="connsiteY33" fmla="*/ 81651 h 331788"/>
              <a:gd name="connsiteX34" fmla="*/ 68804 w 277813"/>
              <a:gd name="connsiteY34" fmla="*/ 81651 h 331788"/>
              <a:gd name="connsiteX35" fmla="*/ 68804 w 277813"/>
              <a:gd name="connsiteY35" fmla="*/ 60914 h 331788"/>
              <a:gd name="connsiteX36" fmla="*/ 96066 w 277813"/>
              <a:gd name="connsiteY36" fmla="*/ 62210 h 331788"/>
              <a:gd name="connsiteX37" fmla="*/ 66208 w 277813"/>
              <a:gd name="connsiteY37" fmla="*/ 5184 h 331788"/>
              <a:gd name="connsiteX38" fmla="*/ 110347 w 277813"/>
              <a:gd name="connsiteY38" fmla="*/ 6480 h 331788"/>
              <a:gd name="connsiteX39" fmla="*/ 127223 w 277813"/>
              <a:gd name="connsiteY39" fmla="*/ 28513 h 331788"/>
              <a:gd name="connsiteX40" fmla="*/ 136310 w 277813"/>
              <a:gd name="connsiteY4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7813" h="331788">
                <a:moveTo>
                  <a:pt x="132196" y="133350"/>
                </a:moveTo>
                <a:cubicBezTo>
                  <a:pt x="132196" y="133350"/>
                  <a:pt x="132196" y="133350"/>
                  <a:pt x="132196" y="152673"/>
                </a:cubicBezTo>
                <a:cubicBezTo>
                  <a:pt x="111414" y="156538"/>
                  <a:pt x="99724" y="169420"/>
                  <a:pt x="99724" y="186167"/>
                </a:cubicBezTo>
                <a:cubicBezTo>
                  <a:pt x="99724" y="204202"/>
                  <a:pt x="114012" y="214508"/>
                  <a:pt x="134793" y="220949"/>
                </a:cubicBezTo>
                <a:cubicBezTo>
                  <a:pt x="149081" y="226102"/>
                  <a:pt x="154276" y="231255"/>
                  <a:pt x="154276" y="237696"/>
                </a:cubicBezTo>
                <a:cubicBezTo>
                  <a:pt x="154276" y="245425"/>
                  <a:pt x="147782" y="249290"/>
                  <a:pt x="136092" y="249290"/>
                </a:cubicBezTo>
                <a:cubicBezTo>
                  <a:pt x="124403" y="249290"/>
                  <a:pt x="112713" y="245425"/>
                  <a:pt x="104920" y="241561"/>
                </a:cubicBezTo>
                <a:cubicBezTo>
                  <a:pt x="104920" y="241561"/>
                  <a:pt x="104920" y="241561"/>
                  <a:pt x="98425" y="263460"/>
                </a:cubicBezTo>
                <a:cubicBezTo>
                  <a:pt x="106218" y="267325"/>
                  <a:pt x="117908" y="271190"/>
                  <a:pt x="130897" y="272478"/>
                </a:cubicBezTo>
                <a:cubicBezTo>
                  <a:pt x="130897" y="272478"/>
                  <a:pt x="130897" y="272478"/>
                  <a:pt x="130897" y="290513"/>
                </a:cubicBezTo>
                <a:cubicBezTo>
                  <a:pt x="130897" y="290513"/>
                  <a:pt x="130897" y="290513"/>
                  <a:pt x="150380" y="290513"/>
                </a:cubicBezTo>
                <a:cubicBezTo>
                  <a:pt x="150380" y="290513"/>
                  <a:pt x="150380" y="290513"/>
                  <a:pt x="150380" y="271190"/>
                </a:cubicBezTo>
                <a:cubicBezTo>
                  <a:pt x="172460" y="267325"/>
                  <a:pt x="184150" y="251866"/>
                  <a:pt x="184150" y="235120"/>
                </a:cubicBezTo>
                <a:cubicBezTo>
                  <a:pt x="184150" y="218373"/>
                  <a:pt x="175058" y="208067"/>
                  <a:pt x="152978" y="199049"/>
                </a:cubicBezTo>
                <a:cubicBezTo>
                  <a:pt x="136092" y="193897"/>
                  <a:pt x="129598" y="188744"/>
                  <a:pt x="129598" y="182303"/>
                </a:cubicBezTo>
                <a:cubicBezTo>
                  <a:pt x="129598" y="177150"/>
                  <a:pt x="133495" y="171997"/>
                  <a:pt x="146483" y="171997"/>
                </a:cubicBezTo>
                <a:cubicBezTo>
                  <a:pt x="159472" y="171997"/>
                  <a:pt x="168564" y="177150"/>
                  <a:pt x="173759" y="178438"/>
                </a:cubicBezTo>
                <a:cubicBezTo>
                  <a:pt x="173759" y="178438"/>
                  <a:pt x="173759" y="178438"/>
                  <a:pt x="178955" y="156538"/>
                </a:cubicBezTo>
                <a:cubicBezTo>
                  <a:pt x="172460" y="153962"/>
                  <a:pt x="164667" y="151385"/>
                  <a:pt x="151679" y="151385"/>
                </a:cubicBezTo>
                <a:cubicBezTo>
                  <a:pt x="151679" y="151385"/>
                  <a:pt x="151679" y="151385"/>
                  <a:pt x="151679" y="133350"/>
                </a:cubicBezTo>
                <a:cubicBezTo>
                  <a:pt x="151679" y="133350"/>
                  <a:pt x="151679" y="133350"/>
                  <a:pt x="132196" y="133350"/>
                </a:cubicBezTo>
                <a:close/>
                <a:moveTo>
                  <a:pt x="136310" y="0"/>
                </a:moveTo>
                <a:cubicBezTo>
                  <a:pt x="136310" y="0"/>
                  <a:pt x="136310" y="0"/>
                  <a:pt x="167467" y="3888"/>
                </a:cubicBezTo>
                <a:cubicBezTo>
                  <a:pt x="167467" y="3888"/>
                  <a:pt x="167467" y="3888"/>
                  <a:pt x="158380" y="25921"/>
                </a:cubicBezTo>
                <a:cubicBezTo>
                  <a:pt x="158380" y="25921"/>
                  <a:pt x="158380" y="25921"/>
                  <a:pt x="184343" y="6480"/>
                </a:cubicBezTo>
                <a:cubicBezTo>
                  <a:pt x="184343" y="6480"/>
                  <a:pt x="184343" y="6480"/>
                  <a:pt x="214202" y="9072"/>
                </a:cubicBezTo>
                <a:cubicBezTo>
                  <a:pt x="214202" y="9072"/>
                  <a:pt x="214202" y="9072"/>
                  <a:pt x="188238" y="62210"/>
                </a:cubicBezTo>
                <a:cubicBezTo>
                  <a:pt x="188238" y="62210"/>
                  <a:pt x="188238" y="62210"/>
                  <a:pt x="215500" y="62210"/>
                </a:cubicBezTo>
                <a:cubicBezTo>
                  <a:pt x="215500" y="62210"/>
                  <a:pt x="215500" y="62210"/>
                  <a:pt x="215500" y="81651"/>
                </a:cubicBezTo>
                <a:cubicBezTo>
                  <a:pt x="215500" y="81651"/>
                  <a:pt x="215500" y="81651"/>
                  <a:pt x="183045" y="81651"/>
                </a:cubicBezTo>
                <a:cubicBezTo>
                  <a:pt x="237569" y="114052"/>
                  <a:pt x="277813" y="198295"/>
                  <a:pt x="277813" y="243657"/>
                </a:cubicBezTo>
                <a:cubicBezTo>
                  <a:pt x="277813" y="299387"/>
                  <a:pt x="215500" y="331788"/>
                  <a:pt x="138907" y="331788"/>
                </a:cubicBezTo>
                <a:cubicBezTo>
                  <a:pt x="62313" y="331788"/>
                  <a:pt x="0" y="299387"/>
                  <a:pt x="0" y="243657"/>
                </a:cubicBezTo>
                <a:cubicBezTo>
                  <a:pt x="0" y="198295"/>
                  <a:pt x="40244" y="114052"/>
                  <a:pt x="94768" y="81651"/>
                </a:cubicBezTo>
                <a:cubicBezTo>
                  <a:pt x="94768" y="81651"/>
                  <a:pt x="94768" y="81651"/>
                  <a:pt x="68804" y="81651"/>
                </a:cubicBezTo>
                <a:cubicBezTo>
                  <a:pt x="68804" y="81651"/>
                  <a:pt x="68804" y="81651"/>
                  <a:pt x="68804" y="60914"/>
                </a:cubicBezTo>
                <a:cubicBezTo>
                  <a:pt x="68804" y="60914"/>
                  <a:pt x="68804" y="60914"/>
                  <a:pt x="96066" y="62210"/>
                </a:cubicBezTo>
                <a:cubicBezTo>
                  <a:pt x="96066" y="62210"/>
                  <a:pt x="96066" y="62210"/>
                  <a:pt x="66208" y="5184"/>
                </a:cubicBezTo>
                <a:cubicBezTo>
                  <a:pt x="66208" y="5184"/>
                  <a:pt x="66208" y="5184"/>
                  <a:pt x="110347" y="6480"/>
                </a:cubicBezTo>
                <a:cubicBezTo>
                  <a:pt x="110347" y="6480"/>
                  <a:pt x="110347" y="6480"/>
                  <a:pt x="127223" y="28513"/>
                </a:cubicBezTo>
                <a:cubicBezTo>
                  <a:pt x="127223" y="28513"/>
                  <a:pt x="127223" y="28513"/>
                  <a:pt x="1363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36" name="组合 135"/>
          <p:cNvGrpSpPr/>
          <p:nvPr/>
        </p:nvGrpSpPr>
        <p:grpSpPr>
          <a:xfrm>
            <a:off x="8384938" y="5262836"/>
            <a:ext cx="435428" cy="435428"/>
            <a:chOff x="8533674" y="5262836"/>
            <a:chExt cx="435428" cy="435428"/>
          </a:xfrm>
        </p:grpSpPr>
        <p:sp>
          <p:nvSpPr>
            <p:cNvPr id="137" name="矩形: 圆角 28"/>
            <p:cNvSpPr/>
            <p:nvPr/>
          </p:nvSpPr>
          <p:spPr>
            <a:xfrm>
              <a:off x="8533674" y="5262836"/>
              <a:ext cx="435428" cy="43542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8" name="椭圆 17"/>
            <p:cNvSpPr/>
            <p:nvPr/>
          </p:nvSpPr>
          <p:spPr>
            <a:xfrm>
              <a:off x="8641423" y="5362849"/>
              <a:ext cx="219929" cy="235402"/>
            </a:xfrm>
            <a:custGeom>
              <a:avLst/>
              <a:gdLst>
                <a:gd name="connsiteX0" fmla="*/ 270013 w 315913"/>
                <a:gd name="connsiteY0" fmla="*/ 244475 h 338138"/>
                <a:gd name="connsiteX1" fmla="*/ 315913 w 315913"/>
                <a:gd name="connsiteY1" fmla="*/ 290647 h 338138"/>
                <a:gd name="connsiteX2" fmla="*/ 315913 w 315913"/>
                <a:gd name="connsiteY2" fmla="*/ 331542 h 338138"/>
                <a:gd name="connsiteX3" fmla="*/ 313290 w 315913"/>
                <a:gd name="connsiteY3" fmla="*/ 335500 h 338138"/>
                <a:gd name="connsiteX4" fmla="*/ 309356 w 315913"/>
                <a:gd name="connsiteY4" fmla="*/ 338138 h 338138"/>
                <a:gd name="connsiteX5" fmla="*/ 231982 w 315913"/>
                <a:gd name="connsiteY5" fmla="*/ 338138 h 338138"/>
                <a:gd name="connsiteX6" fmla="*/ 225425 w 315913"/>
                <a:gd name="connsiteY6" fmla="*/ 331542 h 338138"/>
                <a:gd name="connsiteX7" fmla="*/ 225425 w 315913"/>
                <a:gd name="connsiteY7" fmla="*/ 290647 h 338138"/>
                <a:gd name="connsiteX8" fmla="*/ 270013 w 315913"/>
                <a:gd name="connsiteY8" fmla="*/ 244475 h 338138"/>
                <a:gd name="connsiteX9" fmla="*/ 157956 w 315913"/>
                <a:gd name="connsiteY9" fmla="*/ 244475 h 338138"/>
                <a:gd name="connsiteX10" fmla="*/ 203200 w 315913"/>
                <a:gd name="connsiteY10" fmla="*/ 290647 h 338138"/>
                <a:gd name="connsiteX11" fmla="*/ 203200 w 315913"/>
                <a:gd name="connsiteY11" fmla="*/ 331542 h 338138"/>
                <a:gd name="connsiteX12" fmla="*/ 201869 w 315913"/>
                <a:gd name="connsiteY12" fmla="*/ 335500 h 338138"/>
                <a:gd name="connsiteX13" fmla="*/ 196546 w 315913"/>
                <a:gd name="connsiteY13" fmla="*/ 338138 h 338138"/>
                <a:gd name="connsiteX14" fmla="*/ 119365 w 315913"/>
                <a:gd name="connsiteY14" fmla="*/ 338138 h 338138"/>
                <a:gd name="connsiteX15" fmla="*/ 112712 w 315913"/>
                <a:gd name="connsiteY15" fmla="*/ 331542 h 338138"/>
                <a:gd name="connsiteX16" fmla="*/ 112712 w 315913"/>
                <a:gd name="connsiteY16" fmla="*/ 290647 h 338138"/>
                <a:gd name="connsiteX17" fmla="*/ 157956 w 315913"/>
                <a:gd name="connsiteY17" fmla="*/ 244475 h 338138"/>
                <a:gd name="connsiteX18" fmla="*/ 45900 w 315913"/>
                <a:gd name="connsiteY18" fmla="*/ 244475 h 338138"/>
                <a:gd name="connsiteX19" fmla="*/ 90488 w 315913"/>
                <a:gd name="connsiteY19" fmla="*/ 290647 h 338138"/>
                <a:gd name="connsiteX20" fmla="*/ 90488 w 315913"/>
                <a:gd name="connsiteY20" fmla="*/ 331542 h 338138"/>
                <a:gd name="connsiteX21" fmla="*/ 89176 w 315913"/>
                <a:gd name="connsiteY21" fmla="*/ 335500 h 338138"/>
                <a:gd name="connsiteX22" fmla="*/ 83931 w 315913"/>
                <a:gd name="connsiteY22" fmla="*/ 338138 h 338138"/>
                <a:gd name="connsiteX23" fmla="*/ 6557 w 315913"/>
                <a:gd name="connsiteY23" fmla="*/ 338138 h 338138"/>
                <a:gd name="connsiteX24" fmla="*/ 0 w 315913"/>
                <a:gd name="connsiteY24" fmla="*/ 331542 h 338138"/>
                <a:gd name="connsiteX25" fmla="*/ 0 w 315913"/>
                <a:gd name="connsiteY25" fmla="*/ 290647 h 338138"/>
                <a:gd name="connsiteX26" fmla="*/ 45900 w 315913"/>
                <a:gd name="connsiteY26" fmla="*/ 244475 h 338138"/>
                <a:gd name="connsiteX27" fmla="*/ 271463 w 315913"/>
                <a:gd name="connsiteY27" fmla="*/ 180975 h 338138"/>
                <a:gd name="connsiteX28" fmla="*/ 301625 w 315913"/>
                <a:gd name="connsiteY28" fmla="*/ 211138 h 338138"/>
                <a:gd name="connsiteX29" fmla="*/ 271463 w 315913"/>
                <a:gd name="connsiteY29" fmla="*/ 241300 h 338138"/>
                <a:gd name="connsiteX30" fmla="*/ 241300 w 315913"/>
                <a:gd name="connsiteY30" fmla="*/ 211138 h 338138"/>
                <a:gd name="connsiteX31" fmla="*/ 271463 w 315913"/>
                <a:gd name="connsiteY31" fmla="*/ 180975 h 338138"/>
                <a:gd name="connsiteX32" fmla="*/ 159420 w 315913"/>
                <a:gd name="connsiteY32" fmla="*/ 180975 h 338138"/>
                <a:gd name="connsiteX33" fmla="*/ 188912 w 315913"/>
                <a:gd name="connsiteY33" fmla="*/ 211138 h 338138"/>
                <a:gd name="connsiteX34" fmla="*/ 159420 w 315913"/>
                <a:gd name="connsiteY34" fmla="*/ 241300 h 338138"/>
                <a:gd name="connsiteX35" fmla="*/ 128587 w 315913"/>
                <a:gd name="connsiteY35" fmla="*/ 211138 h 338138"/>
                <a:gd name="connsiteX36" fmla="*/ 159420 w 315913"/>
                <a:gd name="connsiteY36" fmla="*/ 180975 h 338138"/>
                <a:gd name="connsiteX37" fmla="*/ 46038 w 315913"/>
                <a:gd name="connsiteY37" fmla="*/ 180975 h 338138"/>
                <a:gd name="connsiteX38" fmla="*/ 76201 w 315913"/>
                <a:gd name="connsiteY38" fmla="*/ 211138 h 338138"/>
                <a:gd name="connsiteX39" fmla="*/ 46038 w 315913"/>
                <a:gd name="connsiteY39" fmla="*/ 241301 h 338138"/>
                <a:gd name="connsiteX40" fmla="*/ 15875 w 315913"/>
                <a:gd name="connsiteY40" fmla="*/ 211138 h 338138"/>
                <a:gd name="connsiteX41" fmla="*/ 46038 w 315913"/>
                <a:gd name="connsiteY41" fmla="*/ 180975 h 338138"/>
                <a:gd name="connsiteX42" fmla="*/ 270005 w 315913"/>
                <a:gd name="connsiteY42" fmla="*/ 77788 h 338138"/>
                <a:gd name="connsiteX43" fmla="*/ 238125 w 315913"/>
                <a:gd name="connsiteY43" fmla="*/ 109792 h 338138"/>
                <a:gd name="connsiteX44" fmla="*/ 238125 w 315913"/>
                <a:gd name="connsiteY44" fmla="*/ 144463 h 338138"/>
                <a:gd name="connsiteX45" fmla="*/ 303213 w 315913"/>
                <a:gd name="connsiteY45" fmla="*/ 144463 h 338138"/>
                <a:gd name="connsiteX46" fmla="*/ 303213 w 315913"/>
                <a:gd name="connsiteY46" fmla="*/ 109792 h 338138"/>
                <a:gd name="connsiteX47" fmla="*/ 270005 w 315913"/>
                <a:gd name="connsiteY47" fmla="*/ 77788 h 338138"/>
                <a:gd name="connsiteX48" fmla="*/ 270013 w 315913"/>
                <a:gd name="connsiteY48" fmla="*/ 65088 h 338138"/>
                <a:gd name="connsiteX49" fmla="*/ 315913 w 315913"/>
                <a:gd name="connsiteY49" fmla="*/ 109941 h 338138"/>
                <a:gd name="connsiteX50" fmla="*/ 315913 w 315913"/>
                <a:gd name="connsiteY50" fmla="*/ 150836 h 338138"/>
                <a:gd name="connsiteX51" fmla="*/ 313290 w 315913"/>
                <a:gd name="connsiteY51" fmla="*/ 156113 h 338138"/>
                <a:gd name="connsiteX52" fmla="*/ 309356 w 315913"/>
                <a:gd name="connsiteY52" fmla="*/ 158751 h 338138"/>
                <a:gd name="connsiteX53" fmla="*/ 231982 w 315913"/>
                <a:gd name="connsiteY53" fmla="*/ 158751 h 338138"/>
                <a:gd name="connsiteX54" fmla="*/ 225425 w 315913"/>
                <a:gd name="connsiteY54" fmla="*/ 150836 h 338138"/>
                <a:gd name="connsiteX55" fmla="*/ 225425 w 315913"/>
                <a:gd name="connsiteY55" fmla="*/ 109941 h 338138"/>
                <a:gd name="connsiteX56" fmla="*/ 270013 w 315913"/>
                <a:gd name="connsiteY56" fmla="*/ 65088 h 338138"/>
                <a:gd name="connsiteX57" fmla="*/ 157956 w 315913"/>
                <a:gd name="connsiteY57" fmla="*/ 65088 h 338138"/>
                <a:gd name="connsiteX58" fmla="*/ 203200 w 315913"/>
                <a:gd name="connsiteY58" fmla="*/ 109941 h 338138"/>
                <a:gd name="connsiteX59" fmla="*/ 203200 w 315913"/>
                <a:gd name="connsiteY59" fmla="*/ 150836 h 338138"/>
                <a:gd name="connsiteX60" fmla="*/ 201869 w 315913"/>
                <a:gd name="connsiteY60" fmla="*/ 156113 h 338138"/>
                <a:gd name="connsiteX61" fmla="*/ 196546 w 315913"/>
                <a:gd name="connsiteY61" fmla="*/ 158751 h 338138"/>
                <a:gd name="connsiteX62" fmla="*/ 119365 w 315913"/>
                <a:gd name="connsiteY62" fmla="*/ 158751 h 338138"/>
                <a:gd name="connsiteX63" fmla="*/ 112712 w 315913"/>
                <a:gd name="connsiteY63" fmla="*/ 150836 h 338138"/>
                <a:gd name="connsiteX64" fmla="*/ 112712 w 315913"/>
                <a:gd name="connsiteY64" fmla="*/ 109941 h 338138"/>
                <a:gd name="connsiteX65" fmla="*/ 157956 w 315913"/>
                <a:gd name="connsiteY65" fmla="*/ 65088 h 338138"/>
                <a:gd name="connsiteX66" fmla="*/ 45900 w 315913"/>
                <a:gd name="connsiteY66" fmla="*/ 65088 h 338138"/>
                <a:gd name="connsiteX67" fmla="*/ 90488 w 315913"/>
                <a:gd name="connsiteY67" fmla="*/ 109941 h 338138"/>
                <a:gd name="connsiteX68" fmla="*/ 90488 w 315913"/>
                <a:gd name="connsiteY68" fmla="*/ 150836 h 338138"/>
                <a:gd name="connsiteX69" fmla="*/ 89176 w 315913"/>
                <a:gd name="connsiteY69" fmla="*/ 156113 h 338138"/>
                <a:gd name="connsiteX70" fmla="*/ 83931 w 315913"/>
                <a:gd name="connsiteY70" fmla="*/ 158751 h 338138"/>
                <a:gd name="connsiteX71" fmla="*/ 6557 w 315913"/>
                <a:gd name="connsiteY71" fmla="*/ 158751 h 338138"/>
                <a:gd name="connsiteX72" fmla="*/ 0 w 315913"/>
                <a:gd name="connsiteY72" fmla="*/ 150836 h 338138"/>
                <a:gd name="connsiteX73" fmla="*/ 0 w 315913"/>
                <a:gd name="connsiteY73" fmla="*/ 109941 h 338138"/>
                <a:gd name="connsiteX74" fmla="*/ 45900 w 315913"/>
                <a:gd name="connsiteY74" fmla="*/ 65088 h 338138"/>
                <a:gd name="connsiteX75" fmla="*/ 270669 w 315913"/>
                <a:gd name="connsiteY75" fmla="*/ 14288 h 338138"/>
                <a:gd name="connsiteX76" fmla="*/ 254000 w 315913"/>
                <a:gd name="connsiteY76" fmla="*/ 30957 h 338138"/>
                <a:gd name="connsiteX77" fmla="*/ 270669 w 315913"/>
                <a:gd name="connsiteY77" fmla="*/ 47626 h 338138"/>
                <a:gd name="connsiteX78" fmla="*/ 287338 w 315913"/>
                <a:gd name="connsiteY78" fmla="*/ 30957 h 338138"/>
                <a:gd name="connsiteX79" fmla="*/ 270669 w 315913"/>
                <a:gd name="connsiteY79" fmla="*/ 14288 h 338138"/>
                <a:gd name="connsiteX80" fmla="*/ 271463 w 315913"/>
                <a:gd name="connsiteY80" fmla="*/ 0 h 338138"/>
                <a:gd name="connsiteX81" fmla="*/ 301625 w 315913"/>
                <a:gd name="connsiteY81" fmla="*/ 30957 h 338138"/>
                <a:gd name="connsiteX82" fmla="*/ 271463 w 315913"/>
                <a:gd name="connsiteY82" fmla="*/ 61913 h 338138"/>
                <a:gd name="connsiteX83" fmla="*/ 241300 w 315913"/>
                <a:gd name="connsiteY83" fmla="*/ 30957 h 338138"/>
                <a:gd name="connsiteX84" fmla="*/ 271463 w 315913"/>
                <a:gd name="connsiteY84" fmla="*/ 0 h 338138"/>
                <a:gd name="connsiteX85" fmla="*/ 159420 w 315913"/>
                <a:gd name="connsiteY85" fmla="*/ 0 h 338138"/>
                <a:gd name="connsiteX86" fmla="*/ 188912 w 315913"/>
                <a:gd name="connsiteY86" fmla="*/ 30957 h 338138"/>
                <a:gd name="connsiteX87" fmla="*/ 159420 w 315913"/>
                <a:gd name="connsiteY87" fmla="*/ 61913 h 338138"/>
                <a:gd name="connsiteX88" fmla="*/ 128587 w 315913"/>
                <a:gd name="connsiteY88" fmla="*/ 30957 h 338138"/>
                <a:gd name="connsiteX89" fmla="*/ 159420 w 315913"/>
                <a:gd name="connsiteY89" fmla="*/ 0 h 338138"/>
                <a:gd name="connsiteX90" fmla="*/ 46037 w 315913"/>
                <a:gd name="connsiteY90" fmla="*/ 0 h 338138"/>
                <a:gd name="connsiteX91" fmla="*/ 76200 w 315913"/>
                <a:gd name="connsiteY91" fmla="*/ 30957 h 338138"/>
                <a:gd name="connsiteX92" fmla="*/ 46037 w 315913"/>
                <a:gd name="connsiteY92" fmla="*/ 61913 h 338138"/>
                <a:gd name="connsiteX93" fmla="*/ 15875 w 315913"/>
                <a:gd name="connsiteY93" fmla="*/ 30957 h 338138"/>
                <a:gd name="connsiteX94" fmla="*/ 46037 w 315913"/>
                <a:gd name="connsiteY9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5913" h="338138">
                  <a:moveTo>
                    <a:pt x="270013" y="244475"/>
                  </a:moveTo>
                  <a:cubicBezTo>
                    <a:pt x="294930" y="244475"/>
                    <a:pt x="315913" y="265582"/>
                    <a:pt x="315913" y="290647"/>
                  </a:cubicBezTo>
                  <a:cubicBezTo>
                    <a:pt x="315913" y="290647"/>
                    <a:pt x="315913" y="290647"/>
                    <a:pt x="315913" y="331542"/>
                  </a:cubicBezTo>
                  <a:cubicBezTo>
                    <a:pt x="315913" y="332861"/>
                    <a:pt x="314602" y="335500"/>
                    <a:pt x="313290" y="335500"/>
                  </a:cubicBezTo>
                  <a:cubicBezTo>
                    <a:pt x="313290" y="336819"/>
                    <a:pt x="310667" y="338138"/>
                    <a:pt x="309356" y="338138"/>
                  </a:cubicBezTo>
                  <a:cubicBezTo>
                    <a:pt x="309356" y="338138"/>
                    <a:pt x="309356" y="338138"/>
                    <a:pt x="231982" y="338138"/>
                  </a:cubicBezTo>
                  <a:cubicBezTo>
                    <a:pt x="228048" y="338138"/>
                    <a:pt x="225425" y="335500"/>
                    <a:pt x="225425" y="331542"/>
                  </a:cubicBezTo>
                  <a:cubicBezTo>
                    <a:pt x="225425" y="331542"/>
                    <a:pt x="225425" y="331542"/>
                    <a:pt x="225425" y="290647"/>
                  </a:cubicBezTo>
                  <a:cubicBezTo>
                    <a:pt x="225425" y="265582"/>
                    <a:pt x="246408" y="244475"/>
                    <a:pt x="270013" y="244475"/>
                  </a:cubicBezTo>
                  <a:close/>
                  <a:moveTo>
                    <a:pt x="157956" y="244475"/>
                  </a:moveTo>
                  <a:cubicBezTo>
                    <a:pt x="183239" y="244475"/>
                    <a:pt x="203200" y="265582"/>
                    <a:pt x="203200" y="290647"/>
                  </a:cubicBezTo>
                  <a:cubicBezTo>
                    <a:pt x="203200" y="290647"/>
                    <a:pt x="203200" y="290647"/>
                    <a:pt x="203200" y="331542"/>
                  </a:cubicBezTo>
                  <a:cubicBezTo>
                    <a:pt x="203200" y="332861"/>
                    <a:pt x="203200" y="335500"/>
                    <a:pt x="201869" y="335500"/>
                  </a:cubicBezTo>
                  <a:cubicBezTo>
                    <a:pt x="200538" y="336819"/>
                    <a:pt x="199208" y="338138"/>
                    <a:pt x="196546" y="338138"/>
                  </a:cubicBezTo>
                  <a:cubicBezTo>
                    <a:pt x="196546" y="338138"/>
                    <a:pt x="196546" y="338138"/>
                    <a:pt x="119365" y="338138"/>
                  </a:cubicBezTo>
                  <a:cubicBezTo>
                    <a:pt x="115373" y="338138"/>
                    <a:pt x="112712" y="335500"/>
                    <a:pt x="112712" y="331542"/>
                  </a:cubicBezTo>
                  <a:cubicBezTo>
                    <a:pt x="112712" y="331542"/>
                    <a:pt x="112712" y="331542"/>
                    <a:pt x="112712" y="290647"/>
                  </a:cubicBezTo>
                  <a:cubicBezTo>
                    <a:pt x="112712" y="265582"/>
                    <a:pt x="132672" y="244475"/>
                    <a:pt x="157956" y="244475"/>
                  </a:cubicBezTo>
                  <a:close/>
                  <a:moveTo>
                    <a:pt x="45900" y="244475"/>
                  </a:moveTo>
                  <a:cubicBezTo>
                    <a:pt x="69505" y="244475"/>
                    <a:pt x="90488" y="265582"/>
                    <a:pt x="90488" y="290647"/>
                  </a:cubicBezTo>
                  <a:cubicBezTo>
                    <a:pt x="90488" y="290647"/>
                    <a:pt x="90488" y="290647"/>
                    <a:pt x="90488" y="331542"/>
                  </a:cubicBezTo>
                  <a:cubicBezTo>
                    <a:pt x="90488" y="332861"/>
                    <a:pt x="90488" y="335500"/>
                    <a:pt x="89176" y="335500"/>
                  </a:cubicBezTo>
                  <a:cubicBezTo>
                    <a:pt x="87865" y="336819"/>
                    <a:pt x="85242" y="338138"/>
                    <a:pt x="83931" y="338138"/>
                  </a:cubicBezTo>
                  <a:cubicBezTo>
                    <a:pt x="83931" y="338138"/>
                    <a:pt x="83931" y="338138"/>
                    <a:pt x="6557" y="338138"/>
                  </a:cubicBezTo>
                  <a:cubicBezTo>
                    <a:pt x="3934" y="338138"/>
                    <a:pt x="0" y="335500"/>
                    <a:pt x="0" y="331542"/>
                  </a:cubicBezTo>
                  <a:cubicBezTo>
                    <a:pt x="0" y="331542"/>
                    <a:pt x="0" y="331542"/>
                    <a:pt x="0" y="290647"/>
                  </a:cubicBezTo>
                  <a:cubicBezTo>
                    <a:pt x="0" y="265582"/>
                    <a:pt x="20983" y="244475"/>
                    <a:pt x="45900" y="244475"/>
                  </a:cubicBezTo>
                  <a:close/>
                  <a:moveTo>
                    <a:pt x="271463" y="180975"/>
                  </a:moveTo>
                  <a:cubicBezTo>
                    <a:pt x="287200" y="180975"/>
                    <a:pt x="301625" y="194089"/>
                    <a:pt x="301625" y="211138"/>
                  </a:cubicBezTo>
                  <a:cubicBezTo>
                    <a:pt x="301625" y="228186"/>
                    <a:pt x="287200" y="241300"/>
                    <a:pt x="271463" y="241300"/>
                  </a:cubicBezTo>
                  <a:cubicBezTo>
                    <a:pt x="254414" y="241300"/>
                    <a:pt x="241300" y="228186"/>
                    <a:pt x="241300" y="211138"/>
                  </a:cubicBezTo>
                  <a:cubicBezTo>
                    <a:pt x="241300" y="194089"/>
                    <a:pt x="254414" y="180975"/>
                    <a:pt x="271463" y="180975"/>
                  </a:cubicBezTo>
                  <a:close/>
                  <a:moveTo>
                    <a:pt x="159420" y="180975"/>
                  </a:moveTo>
                  <a:cubicBezTo>
                    <a:pt x="175506" y="180975"/>
                    <a:pt x="188912" y="194089"/>
                    <a:pt x="188912" y="211138"/>
                  </a:cubicBezTo>
                  <a:cubicBezTo>
                    <a:pt x="188912" y="228186"/>
                    <a:pt x="175506" y="241300"/>
                    <a:pt x="159420" y="241300"/>
                  </a:cubicBezTo>
                  <a:cubicBezTo>
                    <a:pt x="141992" y="241300"/>
                    <a:pt x="128587" y="228186"/>
                    <a:pt x="128587" y="211138"/>
                  </a:cubicBezTo>
                  <a:cubicBezTo>
                    <a:pt x="128587" y="194089"/>
                    <a:pt x="141992" y="180975"/>
                    <a:pt x="159420" y="180975"/>
                  </a:cubicBezTo>
                  <a:close/>
                  <a:moveTo>
                    <a:pt x="46038" y="180975"/>
                  </a:moveTo>
                  <a:cubicBezTo>
                    <a:pt x="62697" y="180975"/>
                    <a:pt x="76201" y="194479"/>
                    <a:pt x="76201" y="211138"/>
                  </a:cubicBezTo>
                  <a:cubicBezTo>
                    <a:pt x="76201" y="227797"/>
                    <a:pt x="62697" y="241301"/>
                    <a:pt x="46038" y="241301"/>
                  </a:cubicBezTo>
                  <a:cubicBezTo>
                    <a:pt x="29379" y="241301"/>
                    <a:pt x="15875" y="227797"/>
                    <a:pt x="15875" y="211138"/>
                  </a:cubicBezTo>
                  <a:cubicBezTo>
                    <a:pt x="15875" y="194479"/>
                    <a:pt x="29379" y="180975"/>
                    <a:pt x="46038" y="180975"/>
                  </a:cubicBezTo>
                  <a:close/>
                  <a:moveTo>
                    <a:pt x="270005" y="77788"/>
                  </a:moveTo>
                  <a:cubicBezTo>
                    <a:pt x="252736" y="77788"/>
                    <a:pt x="238125" y="92457"/>
                    <a:pt x="238125" y="109792"/>
                  </a:cubicBezTo>
                  <a:cubicBezTo>
                    <a:pt x="238125" y="109792"/>
                    <a:pt x="238125" y="109792"/>
                    <a:pt x="238125" y="144463"/>
                  </a:cubicBezTo>
                  <a:cubicBezTo>
                    <a:pt x="238125" y="144463"/>
                    <a:pt x="238125" y="144463"/>
                    <a:pt x="303213" y="144463"/>
                  </a:cubicBezTo>
                  <a:lnTo>
                    <a:pt x="303213" y="109792"/>
                  </a:lnTo>
                  <a:cubicBezTo>
                    <a:pt x="303213" y="92457"/>
                    <a:pt x="288602" y="77788"/>
                    <a:pt x="270005" y="77788"/>
                  </a:cubicBezTo>
                  <a:close/>
                  <a:moveTo>
                    <a:pt x="270013" y="65088"/>
                  </a:moveTo>
                  <a:cubicBezTo>
                    <a:pt x="294930" y="65088"/>
                    <a:pt x="315913" y="84876"/>
                    <a:pt x="315913" y="109941"/>
                  </a:cubicBezTo>
                  <a:cubicBezTo>
                    <a:pt x="315913" y="109941"/>
                    <a:pt x="315913" y="109941"/>
                    <a:pt x="315913" y="150836"/>
                  </a:cubicBezTo>
                  <a:cubicBezTo>
                    <a:pt x="315913" y="153474"/>
                    <a:pt x="314602" y="154794"/>
                    <a:pt x="313290" y="156113"/>
                  </a:cubicBezTo>
                  <a:cubicBezTo>
                    <a:pt x="313290" y="157432"/>
                    <a:pt x="310667" y="158751"/>
                    <a:pt x="309356" y="158751"/>
                  </a:cubicBezTo>
                  <a:cubicBezTo>
                    <a:pt x="309356" y="158751"/>
                    <a:pt x="309356" y="158751"/>
                    <a:pt x="231982" y="158751"/>
                  </a:cubicBezTo>
                  <a:cubicBezTo>
                    <a:pt x="228048" y="158751"/>
                    <a:pt x="225425" y="154794"/>
                    <a:pt x="225425" y="150836"/>
                  </a:cubicBezTo>
                  <a:cubicBezTo>
                    <a:pt x="225425" y="150836"/>
                    <a:pt x="225425" y="150836"/>
                    <a:pt x="225425" y="109941"/>
                  </a:cubicBezTo>
                  <a:cubicBezTo>
                    <a:pt x="225425" y="84876"/>
                    <a:pt x="246408" y="65088"/>
                    <a:pt x="270013" y="65088"/>
                  </a:cubicBezTo>
                  <a:close/>
                  <a:moveTo>
                    <a:pt x="157956" y="65088"/>
                  </a:moveTo>
                  <a:cubicBezTo>
                    <a:pt x="183239" y="65088"/>
                    <a:pt x="203200" y="84876"/>
                    <a:pt x="203200" y="109941"/>
                  </a:cubicBezTo>
                  <a:cubicBezTo>
                    <a:pt x="203200" y="109941"/>
                    <a:pt x="203200" y="109941"/>
                    <a:pt x="203200" y="150836"/>
                  </a:cubicBezTo>
                  <a:cubicBezTo>
                    <a:pt x="203200" y="153474"/>
                    <a:pt x="203200" y="154794"/>
                    <a:pt x="201869" y="156113"/>
                  </a:cubicBezTo>
                  <a:cubicBezTo>
                    <a:pt x="200538" y="157432"/>
                    <a:pt x="199208" y="158751"/>
                    <a:pt x="196546" y="158751"/>
                  </a:cubicBezTo>
                  <a:cubicBezTo>
                    <a:pt x="196546" y="158751"/>
                    <a:pt x="196546" y="158751"/>
                    <a:pt x="119365" y="158751"/>
                  </a:cubicBezTo>
                  <a:cubicBezTo>
                    <a:pt x="115373" y="158751"/>
                    <a:pt x="112712" y="154794"/>
                    <a:pt x="112712" y="150836"/>
                  </a:cubicBezTo>
                  <a:cubicBezTo>
                    <a:pt x="112712" y="150836"/>
                    <a:pt x="112712" y="150836"/>
                    <a:pt x="112712" y="109941"/>
                  </a:cubicBezTo>
                  <a:cubicBezTo>
                    <a:pt x="112712" y="84876"/>
                    <a:pt x="132672" y="65088"/>
                    <a:pt x="157956" y="65088"/>
                  </a:cubicBezTo>
                  <a:close/>
                  <a:moveTo>
                    <a:pt x="45900" y="65088"/>
                  </a:moveTo>
                  <a:cubicBezTo>
                    <a:pt x="69505" y="65088"/>
                    <a:pt x="90488" y="84876"/>
                    <a:pt x="90488" y="109941"/>
                  </a:cubicBezTo>
                  <a:cubicBezTo>
                    <a:pt x="90488" y="109941"/>
                    <a:pt x="90488" y="109941"/>
                    <a:pt x="90488" y="150836"/>
                  </a:cubicBezTo>
                  <a:cubicBezTo>
                    <a:pt x="90488" y="153474"/>
                    <a:pt x="90488" y="154794"/>
                    <a:pt x="89176" y="156113"/>
                  </a:cubicBezTo>
                  <a:cubicBezTo>
                    <a:pt x="87865" y="157432"/>
                    <a:pt x="85242" y="158751"/>
                    <a:pt x="83931" y="158751"/>
                  </a:cubicBezTo>
                  <a:cubicBezTo>
                    <a:pt x="83931" y="158751"/>
                    <a:pt x="83931" y="158751"/>
                    <a:pt x="6557" y="158751"/>
                  </a:cubicBezTo>
                  <a:cubicBezTo>
                    <a:pt x="3934" y="158751"/>
                    <a:pt x="0" y="154794"/>
                    <a:pt x="0" y="150836"/>
                  </a:cubicBezTo>
                  <a:cubicBezTo>
                    <a:pt x="0" y="150836"/>
                    <a:pt x="0" y="150836"/>
                    <a:pt x="0" y="109941"/>
                  </a:cubicBezTo>
                  <a:cubicBezTo>
                    <a:pt x="0" y="84876"/>
                    <a:pt x="20983" y="65088"/>
                    <a:pt x="45900" y="65088"/>
                  </a:cubicBezTo>
                  <a:close/>
                  <a:moveTo>
                    <a:pt x="270669" y="14288"/>
                  </a:moveTo>
                  <a:cubicBezTo>
                    <a:pt x="261463" y="14288"/>
                    <a:pt x="254000" y="21751"/>
                    <a:pt x="254000" y="30957"/>
                  </a:cubicBezTo>
                  <a:cubicBezTo>
                    <a:pt x="254000" y="40163"/>
                    <a:pt x="261463" y="47626"/>
                    <a:pt x="270669" y="47626"/>
                  </a:cubicBezTo>
                  <a:cubicBezTo>
                    <a:pt x="279875" y="47626"/>
                    <a:pt x="287338" y="40163"/>
                    <a:pt x="287338" y="30957"/>
                  </a:cubicBezTo>
                  <a:cubicBezTo>
                    <a:pt x="287338" y="21751"/>
                    <a:pt x="279875" y="14288"/>
                    <a:pt x="270669" y="14288"/>
                  </a:cubicBezTo>
                  <a:close/>
                  <a:moveTo>
                    <a:pt x="271463" y="0"/>
                  </a:moveTo>
                  <a:cubicBezTo>
                    <a:pt x="287200" y="0"/>
                    <a:pt x="301625" y="13459"/>
                    <a:pt x="301625" y="30957"/>
                  </a:cubicBezTo>
                  <a:cubicBezTo>
                    <a:pt x="301625" y="48454"/>
                    <a:pt x="287200" y="61913"/>
                    <a:pt x="271463" y="61913"/>
                  </a:cubicBezTo>
                  <a:cubicBezTo>
                    <a:pt x="254414" y="61913"/>
                    <a:pt x="241300" y="48454"/>
                    <a:pt x="241300" y="30957"/>
                  </a:cubicBezTo>
                  <a:cubicBezTo>
                    <a:pt x="241300" y="13459"/>
                    <a:pt x="254414" y="0"/>
                    <a:pt x="271463" y="0"/>
                  </a:cubicBezTo>
                  <a:close/>
                  <a:moveTo>
                    <a:pt x="159420" y="0"/>
                  </a:moveTo>
                  <a:cubicBezTo>
                    <a:pt x="175506" y="0"/>
                    <a:pt x="188912" y="13459"/>
                    <a:pt x="188912" y="30957"/>
                  </a:cubicBezTo>
                  <a:cubicBezTo>
                    <a:pt x="188912" y="48454"/>
                    <a:pt x="175506" y="61913"/>
                    <a:pt x="159420" y="61913"/>
                  </a:cubicBezTo>
                  <a:cubicBezTo>
                    <a:pt x="141992" y="61913"/>
                    <a:pt x="128587" y="48454"/>
                    <a:pt x="128587" y="30957"/>
                  </a:cubicBezTo>
                  <a:cubicBezTo>
                    <a:pt x="128587" y="13459"/>
                    <a:pt x="141992" y="0"/>
                    <a:pt x="159420" y="0"/>
                  </a:cubicBezTo>
                  <a:close/>
                  <a:moveTo>
                    <a:pt x="46037" y="0"/>
                  </a:moveTo>
                  <a:cubicBezTo>
                    <a:pt x="63086" y="0"/>
                    <a:pt x="76200" y="13459"/>
                    <a:pt x="76200" y="30957"/>
                  </a:cubicBezTo>
                  <a:cubicBezTo>
                    <a:pt x="76200" y="48454"/>
                    <a:pt x="63086" y="61913"/>
                    <a:pt x="46037" y="61913"/>
                  </a:cubicBezTo>
                  <a:cubicBezTo>
                    <a:pt x="28989" y="61913"/>
                    <a:pt x="15875" y="48454"/>
                    <a:pt x="15875" y="30957"/>
                  </a:cubicBezTo>
                  <a:cubicBezTo>
                    <a:pt x="15875" y="13459"/>
                    <a:pt x="28989" y="0"/>
                    <a:pt x="460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143" name="图片 1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2595" y="776605"/>
            <a:ext cx="7704455" cy="4921885"/>
          </a:xfrm>
          <a:prstGeom prst="rect">
            <a:avLst/>
          </a:prstGeom>
        </p:spPr>
      </p:pic>
      <p:sp>
        <p:nvSpPr>
          <p:cNvPr id="144" name="文本框 143"/>
          <p:cNvSpPr txBox="1"/>
          <p:nvPr/>
        </p:nvSpPr>
        <p:spPr>
          <a:xfrm>
            <a:off x="4294505" y="177800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/>
              <a:t>junit</a:t>
            </a:r>
            <a:r>
              <a:rPr lang="zh-CN" altLang="en-US" sz="3200" b="1"/>
              <a:t>注解</a:t>
            </a:r>
            <a:endParaRPr lang="zh-CN" altLang="en-US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11111E-6 L 0.03372 0.04398 " pathEditMode="relative" rAng="0" ptsTypes="AA">
                                      <p:cBhvr>
                                        <p:cTn id="687" dur="75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500"/>
                            </p:stCondLst>
                            <p:childTnLst>
                              <p:par>
                                <p:cTn id="6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  <p:bldP spid="125" grpId="0"/>
      <p:bldP spid="125" grpId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PA" val="v4.0.0"/>
</p:tagLst>
</file>

<file path=ppt/tags/tag14.xml><?xml version="1.0" encoding="utf-8"?>
<p:tagLst xmlns:p="http://schemas.openxmlformats.org/presentationml/2006/main">
  <p:tag name="PA" val="v4.0.0"/>
</p:tagLst>
</file>

<file path=ppt/tags/tag15.xml><?xml version="1.0" encoding="utf-8"?>
<p:tagLst xmlns:p="http://schemas.openxmlformats.org/presentationml/2006/main">
  <p:tag name="PA" val="v4.0.0"/>
</p:tagLst>
</file>

<file path=ppt/tags/tag16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3344</Words>
  <Application>WPS 演示</Application>
  <PresentationFormat>自定义</PresentationFormat>
  <Paragraphs>280</Paragraphs>
  <Slides>20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造字工房尚雅（非商用）常规体</vt:lpstr>
      <vt:lpstr>造字工房朗宋（非商用）常规体</vt:lpstr>
      <vt:lpstr>造字工房朗宋（非商用）常规体</vt:lpstr>
      <vt:lpstr>Bauhaus 93</vt:lpstr>
      <vt:lpstr>Aharoni</vt:lpstr>
      <vt:lpstr>LiHei Pro</vt:lpstr>
      <vt:lpstr>Arial Unicode MS</vt:lpstr>
      <vt:lpstr>Calibri</vt:lpstr>
      <vt:lpstr>微软雅黑</vt:lpstr>
      <vt:lpstr>Arial Unicode MS</vt:lpstr>
      <vt:lpstr>等线 Light</vt:lpstr>
      <vt:lpstr>等线</vt:lpstr>
      <vt:lpstr>Gabriola</vt:lpstr>
      <vt:lpstr>Yu Gothic UI Semibold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</dc:title>
  <dc:creator>第一PPT</dc:creator>
  <cp:keywords>www.1ppt.com</cp:keywords>
  <dc:description>www.1ppt.com</dc:description>
  <cp:lastModifiedBy>WPS_1527935135</cp:lastModifiedBy>
  <cp:revision>110</cp:revision>
  <dcterms:created xsi:type="dcterms:W3CDTF">2018-03-08T09:05:00Z</dcterms:created>
  <dcterms:modified xsi:type="dcterms:W3CDTF">2018-09-06T13:16:16Z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