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2" r:id="rId18"/>
    <p:sldId id="271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EFA2-6827-4B1F-9091-77739CF3335F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8721-023C-44D3-8F88-143E4E462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Mocha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525963"/>
          </a:xfrm>
        </p:spPr>
        <p:txBody>
          <a:bodyPr/>
          <a:lstStyle/>
          <a:p>
            <a:r>
              <a:rPr lang="zh-CN" altLang="en-US" dirty="0"/>
              <a:t>运行顺序</a:t>
            </a:r>
            <a:r>
              <a:rPr lang="en-US" dirty="0"/>
              <a:t>before()、{</a:t>
            </a:r>
            <a:r>
              <a:rPr lang="en-US" dirty="0" err="1"/>
              <a:t>beforeEach</a:t>
            </a:r>
            <a:r>
              <a:rPr lang="en-US" dirty="0"/>
              <a:t>()、</a:t>
            </a:r>
            <a:r>
              <a:rPr lang="zh-CN" altLang="en-US" dirty="0"/>
              <a:t>测试用例、</a:t>
            </a:r>
            <a:r>
              <a:rPr lang="en-US" dirty="0" err="1"/>
              <a:t>afterEach</a:t>
            </a:r>
            <a:r>
              <a:rPr lang="en-US" dirty="0"/>
              <a:t>()}（</a:t>
            </a:r>
            <a:r>
              <a:rPr lang="zh-CN" altLang="en-US" dirty="0"/>
              <a:t>循环运行）、</a:t>
            </a:r>
            <a:r>
              <a:rPr lang="en-US" dirty="0"/>
              <a:t>after()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describe('hooks', function() {</a:t>
            </a:r>
            <a:endParaRPr lang="en-US" dirty="0" smtClean="0"/>
          </a:p>
          <a:p>
            <a:r>
              <a:rPr lang="en-US" dirty="0"/>
              <a:t>before(function() {</a:t>
            </a:r>
            <a:endParaRPr lang="en-US" dirty="0" smtClean="0"/>
          </a:p>
          <a:p>
            <a:r>
              <a:rPr lang="en-US" dirty="0"/>
              <a:t>// runs before all tests in this block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after(function() {</a:t>
            </a:r>
            <a:endParaRPr lang="en-US" dirty="0" smtClean="0"/>
          </a:p>
          <a:p>
            <a:r>
              <a:rPr lang="en-US" dirty="0"/>
              <a:t>// runs after all tests in this block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 err="1"/>
              <a:t>beforeEach</a:t>
            </a:r>
            <a:r>
              <a:rPr lang="en-US" dirty="0"/>
              <a:t>(function() {</a:t>
            </a:r>
            <a:endParaRPr lang="en-US" dirty="0" smtClean="0"/>
          </a:p>
          <a:p>
            <a:r>
              <a:rPr lang="en-US" dirty="0"/>
              <a:t>// runs before each test in this block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 err="1"/>
              <a:t>afterEach</a:t>
            </a:r>
            <a:r>
              <a:rPr lang="en-US" dirty="0"/>
              <a:t>(function() {</a:t>
            </a:r>
            <a:endParaRPr lang="en-US" dirty="0" smtClean="0"/>
          </a:p>
          <a:p>
            <a:r>
              <a:rPr lang="en-US" dirty="0"/>
              <a:t>// runs after each test in this block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// test cases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describe</a:t>
            </a:r>
            <a:r>
              <a:rPr lang="zh-CN" altLang="en-US" dirty="0"/>
              <a:t>里的</a:t>
            </a:r>
            <a:r>
              <a:rPr lang="en-US" altLang="zh-CN" dirty="0"/>
              <a:t>it</a:t>
            </a:r>
            <a:r>
              <a:rPr lang="zh-CN" altLang="en-US" dirty="0"/>
              <a:t>的非异步部分按它们定义的顺序执行，它们所触发的回调的注 册顺序也遵从</a:t>
            </a:r>
            <a:r>
              <a:rPr lang="en-US" altLang="zh-CN" dirty="0"/>
              <a:t>it</a:t>
            </a:r>
            <a:r>
              <a:rPr lang="zh-CN" altLang="en-US" dirty="0"/>
              <a:t>的注册顺序</a:t>
            </a:r>
            <a:endParaRPr lang="zh-CN" altLang="en-US" dirty="0" smtClean="0"/>
          </a:p>
          <a:p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：不被</a:t>
            </a:r>
            <a:r>
              <a:rPr lang="en-US" altLang="zh-CN" dirty="0"/>
              <a:t>describe</a:t>
            </a:r>
            <a:r>
              <a:rPr lang="zh-CN" altLang="en-US" dirty="0"/>
              <a:t>包裹的部分执行顺序的优先级最高</a:t>
            </a:r>
            <a:endParaRPr lang="zh-CN" altLang="en-US" dirty="0" smtClean="0"/>
          </a:p>
          <a:p>
            <a:r>
              <a:rPr lang="zh-CN" altLang="en-US" dirty="0"/>
              <a:t>规则</a:t>
            </a:r>
            <a:r>
              <a:rPr lang="en-US" altLang="zh-CN" dirty="0"/>
              <a:t>3</a:t>
            </a:r>
            <a:r>
              <a:rPr lang="zh-CN" altLang="en-US" dirty="0"/>
              <a:t>：同一层次的</a:t>
            </a:r>
            <a:r>
              <a:rPr lang="en-US" altLang="zh-CN" dirty="0"/>
              <a:t>describe</a:t>
            </a:r>
            <a:r>
              <a:rPr lang="zh-CN" altLang="en-US" dirty="0"/>
              <a:t>执行顺序遵从它们的定义顺序</a:t>
            </a:r>
            <a:endParaRPr lang="zh-CN" altLang="en-US" dirty="0" smtClean="0"/>
          </a:p>
          <a:p>
            <a:r>
              <a:rPr lang="zh-CN" altLang="en-US" dirty="0"/>
              <a:t>规则</a:t>
            </a:r>
            <a:r>
              <a:rPr lang="en-US" altLang="zh-CN" dirty="0"/>
              <a:t>4</a:t>
            </a:r>
            <a:r>
              <a:rPr lang="zh-CN" altLang="en-US" dirty="0"/>
              <a:t>：外层</a:t>
            </a:r>
            <a:r>
              <a:rPr lang="en-US" altLang="zh-CN" dirty="0"/>
              <a:t>describe</a:t>
            </a:r>
            <a:r>
              <a:rPr lang="zh-CN" altLang="en-US" dirty="0"/>
              <a:t>的所有</a:t>
            </a:r>
            <a:r>
              <a:rPr lang="en-US" altLang="zh-CN" dirty="0"/>
              <a:t>it</a:t>
            </a:r>
            <a:r>
              <a:rPr lang="zh-CN" altLang="en-US" dirty="0"/>
              <a:t>执行优先级高于嵌套的</a:t>
            </a:r>
            <a:r>
              <a:rPr lang="en-US" altLang="zh-CN" dirty="0"/>
              <a:t>describe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{block1} ;</a:t>
            </a:r>
            <a:endParaRPr lang="en-US" dirty="0" smtClean="0"/>
          </a:p>
          <a:p>
            <a:r>
              <a:rPr lang="en-US" dirty="0" smtClean="0"/>
              <a:t>describe</a:t>
            </a:r>
            <a:r>
              <a:rPr lang="en-US" dirty="0"/>
              <a:t>('1',function(){...});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>block2} ;</a:t>
            </a:r>
            <a:endParaRPr lang="en-US" dirty="0" smtClean="0"/>
          </a:p>
          <a:p>
            <a:r>
              <a:rPr lang="en-US" dirty="0" smtClean="0"/>
              <a:t>describe</a:t>
            </a:r>
            <a:r>
              <a:rPr lang="en-US" dirty="0"/>
              <a:t>('2',func(){..}); //</a:t>
            </a:r>
            <a:r>
              <a:rPr lang="zh-CN" altLang="en-US" dirty="0"/>
              <a:t>执行顺序</a:t>
            </a:r>
            <a:r>
              <a:rPr lang="en-US" dirty="0"/>
              <a:t>block1，block2，describe1，describe2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describe('</a:t>
            </a:r>
            <a:r>
              <a:rPr lang="en-US" dirty="0" err="1"/>
              <a:t>parent',func</a:t>
            </a:r>
            <a:r>
              <a:rPr lang="en-US" dirty="0"/>
              <a:t>(){ </a:t>
            </a:r>
            <a:endParaRPr lang="en-US" dirty="0" smtClean="0"/>
          </a:p>
          <a:p>
            <a:r>
              <a:rPr lang="en-US" dirty="0"/>
              <a:t>it('1',func(){..}); </a:t>
            </a:r>
            <a:endParaRPr lang="en-US" dirty="0" smtClean="0"/>
          </a:p>
          <a:p>
            <a:r>
              <a:rPr lang="en-US" dirty="0"/>
              <a:t>describe('child1',func(){...}); </a:t>
            </a:r>
            <a:endParaRPr lang="en-US" dirty="0" smtClean="0"/>
          </a:p>
          <a:p>
            <a:r>
              <a:rPr lang="en-US" dirty="0"/>
              <a:t>it('2',func(){...}); </a:t>
            </a:r>
            <a:endParaRPr lang="en-US" dirty="0" smtClean="0"/>
          </a:p>
          <a:p>
            <a:r>
              <a:rPr lang="en-US" dirty="0"/>
              <a:t>describe('child2',func(){..}); </a:t>
            </a:r>
            <a:endParaRPr lang="en-US" dirty="0" smtClean="0"/>
          </a:p>
          <a:p>
            <a:r>
              <a:rPr lang="en-US" dirty="0"/>
              <a:t>});//</a:t>
            </a:r>
            <a:r>
              <a:rPr lang="zh-CN" altLang="en-US" dirty="0"/>
              <a:t>执行顺序为</a:t>
            </a:r>
            <a:r>
              <a:rPr lang="en-US" dirty="0"/>
              <a:t>it1,it2,child1,child2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en-US" dirty="0" smtClean="0"/>
              <a:t>it('#</a:t>
            </a:r>
            <a:r>
              <a:rPr lang="en-US" dirty="0" err="1" smtClean="0"/>
              <a:t>async</a:t>
            </a:r>
            <a:r>
              <a:rPr lang="en-US" dirty="0" smtClean="0"/>
              <a:t> function', </a:t>
            </a:r>
            <a:r>
              <a:rPr lang="en-US" dirty="0" err="1" smtClean="0"/>
              <a:t>async</a:t>
            </a:r>
            <a:r>
              <a:rPr lang="en-US" dirty="0" smtClean="0"/>
              <a:t> () =&gt; {</a:t>
            </a:r>
          </a:p>
          <a:p>
            <a:pPr fontAlgn="base" latinLnBrk="1"/>
            <a:r>
              <a:rPr lang="en-US" dirty="0" smtClean="0"/>
              <a:t>let r = await hello();</a:t>
            </a:r>
          </a:p>
          <a:p>
            <a:pPr fontAlgn="base" latinLnBrk="1"/>
            <a:r>
              <a:rPr lang="en-US" dirty="0" err="1" smtClean="0"/>
              <a:t>assert.strictEqual</a:t>
            </a:r>
            <a:r>
              <a:rPr lang="en-US" dirty="0" smtClean="0"/>
              <a:t>(r, 15);</a:t>
            </a:r>
          </a:p>
          <a:p>
            <a:pPr fontAlgn="base" latinLnBrk="1"/>
            <a:r>
              <a:rPr lang="en-US" dirty="0" smtClean="0"/>
              <a:t>});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assert = require(“assert”);</a:t>
            </a:r>
            <a:endParaRPr lang="en-US" dirty="0" smtClean="0"/>
          </a:p>
          <a:p>
            <a:r>
              <a:rPr lang="en-US" dirty="0"/>
              <a:t>describe(“a test”, function(){</a:t>
            </a:r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false;</a:t>
            </a:r>
            <a:endParaRPr lang="en-US" dirty="0" smtClean="0"/>
          </a:p>
          <a:p>
            <a:r>
              <a:rPr lang="en-US" dirty="0" err="1"/>
              <a:t>beforeEach</a:t>
            </a:r>
            <a:r>
              <a:rPr lang="en-US" dirty="0"/>
              <a:t>(function(done){</a:t>
            </a:r>
            <a:endParaRPr lang="en-US" dirty="0" smtClean="0"/>
          </a:p>
          <a:p>
            <a:r>
              <a:rPr lang="en-US" dirty="0" err="1"/>
              <a:t>setTimeout</a:t>
            </a:r>
            <a:r>
              <a:rPr lang="en-US" dirty="0"/>
              <a:t>(function(){</a:t>
            </a:r>
            <a:endParaRPr lang="en-US" dirty="0" smtClean="0"/>
          </a:p>
          <a:p>
            <a:r>
              <a:rPr lang="en-US" dirty="0" err="1"/>
              <a:t>foo</a:t>
            </a:r>
            <a:r>
              <a:rPr lang="en-US" dirty="0"/>
              <a:t> = true;</a:t>
            </a:r>
            <a:endParaRPr lang="en-US" dirty="0" smtClean="0"/>
          </a:p>
          <a:p>
            <a:r>
              <a:rPr lang="en-US" dirty="0"/>
              <a:t>// complete the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beforeEach</a:t>
            </a:r>
            <a:endParaRPr lang="en-US" dirty="0" smtClean="0"/>
          </a:p>
          <a:p>
            <a:r>
              <a:rPr lang="en-US" dirty="0"/>
              <a:t>done();</a:t>
            </a:r>
            <a:endParaRPr lang="en-US" dirty="0" smtClean="0"/>
          </a:p>
          <a:p>
            <a:r>
              <a:rPr lang="en-US" dirty="0"/>
              <a:t>}, 2000);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it(“should pass”, function(){</a:t>
            </a:r>
            <a:endParaRPr lang="en-US" dirty="0" smtClean="0"/>
          </a:p>
          <a:p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foo</a:t>
            </a:r>
            <a:r>
              <a:rPr lang="en-US" dirty="0"/>
              <a:t>, true);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zh-CN" altLang="en-US" dirty="0"/>
              <a:t>如果没有加</a:t>
            </a:r>
            <a:r>
              <a:rPr lang="en-US" altLang="zh-CN" dirty="0"/>
              <a:t>done()</a:t>
            </a:r>
            <a:r>
              <a:rPr lang="zh-CN" altLang="en-US" dirty="0"/>
              <a:t>，用例就会不通过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assert = require(“assert”);</a:t>
            </a:r>
            <a:endParaRPr lang="en-US" dirty="0" smtClean="0"/>
          </a:p>
          <a:p>
            <a:r>
              <a:rPr lang="en-US" dirty="0"/>
              <a:t>describe(“a test”, function(){</a:t>
            </a:r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false;</a:t>
            </a:r>
            <a:endParaRPr lang="en-US" dirty="0" smtClean="0"/>
          </a:p>
          <a:p>
            <a:r>
              <a:rPr lang="en-US" dirty="0" err="1"/>
              <a:t>beforeEach</a:t>
            </a:r>
            <a:r>
              <a:rPr lang="en-US" dirty="0"/>
              <a:t>(function(){</a:t>
            </a:r>
            <a:endParaRPr lang="en-US" dirty="0" smtClean="0"/>
          </a:p>
          <a:p>
            <a:r>
              <a:rPr lang="en-US" dirty="0" err="1"/>
              <a:t>setTimeout</a:t>
            </a:r>
            <a:r>
              <a:rPr lang="en-US" dirty="0"/>
              <a:t>(function(){</a:t>
            </a:r>
            <a:endParaRPr lang="en-US" dirty="0" smtClean="0"/>
          </a:p>
          <a:p>
            <a:r>
              <a:rPr lang="en-US" dirty="0" err="1"/>
              <a:t>foo</a:t>
            </a:r>
            <a:r>
              <a:rPr lang="en-US" dirty="0"/>
              <a:t> = true;</a:t>
            </a:r>
            <a:endParaRPr lang="en-US" dirty="0" smtClean="0"/>
          </a:p>
          <a:p>
            <a:r>
              <a:rPr lang="en-US" dirty="0"/>
              <a:t>}, 2000);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it(“should pass”, function(){</a:t>
            </a:r>
            <a:endParaRPr lang="en-US" dirty="0" smtClean="0"/>
          </a:p>
          <a:p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foo</a:t>
            </a:r>
            <a:r>
              <a:rPr lang="en-US" dirty="0"/>
              <a:t>, true);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直接用浏览器运行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mocha init （</a:t>
            </a:r>
            <a:r>
              <a:rPr lang="zh-CN" altLang="en-US" dirty="0"/>
              <a:t>路径文件夹名）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143115"/>
            <a:ext cx="7500990" cy="422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有存在不支持中文现象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34575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071678"/>
            <a:ext cx="21812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68676"/>
          </a:xfrm>
        </p:spPr>
        <p:txBody>
          <a:bodyPr/>
          <a:lstStyle/>
          <a:p>
            <a:r>
              <a:rPr lang="en-US" altLang="zh-CN" dirty="0" smtClean="0"/>
              <a:t>THANKS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8">
              <a:buNone/>
            </a:pPr>
            <a:r>
              <a:rPr lang="zh-CN" altLang="en-US" dirty="0" smtClean="0"/>
              <a:t>                                                  金晶</a:t>
            </a:r>
            <a:endParaRPr lang="en-US" altLang="zh-CN" dirty="0" smtClean="0"/>
          </a:p>
          <a:p>
            <a:pPr lvl="8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				              2018.7.31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dirty="0" smtClean="0"/>
              <a:t>mocha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断言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dirty="0" smtClean="0"/>
              <a:t> </a:t>
            </a:r>
            <a:r>
              <a:rPr lang="en-US" dirty="0" err="1" smtClean="0"/>
              <a:t>describe、it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en-US" dirty="0" smtClean="0"/>
              <a:t> hock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/>
              <a:t>用浏览器</a:t>
            </a:r>
            <a:r>
              <a:rPr lang="zh-CN" altLang="en-US" dirty="0" smtClean="0"/>
              <a:t>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</a:t>
            </a:r>
            <a:r>
              <a:rPr lang="en-US" dirty="0" smtClean="0"/>
              <a:t>mocha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mocha -g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773509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执行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新建一个工作文件夹，进入文件夹下，执行</a:t>
            </a:r>
            <a:r>
              <a:rPr lang="en-US" altLang="zh-CN" dirty="0" smtClean="0"/>
              <a:t>mocha</a:t>
            </a:r>
            <a:r>
              <a:rPr lang="zh-CN" altLang="en-US" dirty="0" smtClean="0"/>
              <a:t>命令即可执行。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4324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3929066"/>
            <a:ext cx="793800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/>
              <a:t>mocha --recursive（</a:t>
            </a:r>
            <a:r>
              <a:rPr lang="zh-CN" altLang="en-US" sz="3200" dirty="0"/>
              <a:t>递归运行</a:t>
            </a:r>
            <a:r>
              <a:rPr lang="en-US" altLang="en-US" sz="3200" dirty="0" err="1"/>
              <a:t>js</a:t>
            </a:r>
            <a:r>
              <a:rPr lang="zh-CN" altLang="en-US" sz="3200" dirty="0"/>
              <a:t>文件下的</a:t>
            </a:r>
            <a:r>
              <a:rPr lang="zh-CN" altLang="en-US" sz="3200" dirty="0" smtClean="0"/>
              <a:t>所有</a:t>
            </a:r>
            <a:endParaRPr lang="en-US" altLang="zh-CN" sz="3200" dirty="0" smtClean="0"/>
          </a:p>
          <a:p>
            <a:r>
              <a:rPr lang="zh-CN" altLang="en-US" sz="3200" dirty="0" smtClean="0"/>
              <a:t>子目录</a:t>
            </a:r>
            <a:r>
              <a:rPr lang="zh-CN" altLang="en-US" sz="3200" dirty="0"/>
              <a:t>）</a:t>
            </a:r>
          </a:p>
          <a:p>
            <a:endParaRPr lang="zh-CN" altLang="en-US" dirty="0"/>
          </a:p>
        </p:txBody>
      </p:sp>
      <p:pic>
        <p:nvPicPr>
          <p:cNvPr id="1029" name="Picture 5" descr="C://Users/Administrator/AppData/Local/YNote/data/weixinobU7VjlOikOhxcq3W8LoGw_XfkUw/7695bcb4084d4e388211d71aa53b129c/clip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714884"/>
            <a:ext cx="4276725" cy="15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/>
              <a:t>mocha test.js </a:t>
            </a:r>
            <a:r>
              <a:rPr lang="zh-CN" altLang="en-US" dirty="0"/>
              <a:t>路径和文件名</a:t>
            </a:r>
            <a:r>
              <a:rPr lang="zh-CN" altLang="en-US" dirty="0" smtClean="0"/>
              <a:t> （单个文件执行）也可以用通配符号*</a:t>
            </a:r>
            <a:r>
              <a:rPr lang="en-US" altLang="zh-CN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{filename1,filename2}.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21505" name="Picture 1" descr="C://Users/Administrator/AppData/Local/YNote/data/weixinobU7VjlOikOhxcq3W8LoGw_XfkUw/1154801cc06145b8b2bc59402d262633/clip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6500858" cy="2152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/>
              <a:t>mocha --watch </a:t>
            </a:r>
            <a:r>
              <a:rPr lang="zh-CN" altLang="en-US" dirty="0" smtClean="0"/>
              <a:t>监听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文件夹下的文件有改动就会自动执行</a:t>
            </a:r>
          </a:p>
          <a:p>
            <a:endParaRPr lang="zh-CN" altLang="en-US" dirty="0"/>
          </a:p>
        </p:txBody>
      </p:sp>
      <p:pic>
        <p:nvPicPr>
          <p:cNvPr id="20481" name="Picture 1" descr="C://Users/Administrator/AppData/Local/YNote/data/weixinobU7VjlOikOhxcq3W8LoGw_XfkUw/2bbdb6375a0b4e12abf53e8df3528696/clip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4786346" cy="5453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4525963"/>
          </a:xfrm>
        </p:spPr>
        <p:txBody>
          <a:bodyPr/>
          <a:lstStyle/>
          <a:p>
            <a:r>
              <a:rPr lang="en-US" dirty="0"/>
              <a:t>mocha --</a:t>
            </a:r>
            <a:r>
              <a:rPr lang="en-US" dirty="0" err="1"/>
              <a:t>grep</a:t>
            </a:r>
            <a:r>
              <a:rPr lang="en-US" dirty="0"/>
              <a:t> "name" /--invert </a:t>
            </a:r>
            <a:r>
              <a:rPr lang="zh-CN" altLang="en-US" dirty="0" smtClean="0"/>
              <a:t>匹配字段执行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chai</a:t>
            </a:r>
            <a:r>
              <a:rPr lang="en-US" dirty="0"/>
              <a:t> --save </a:t>
            </a:r>
            <a:r>
              <a:rPr lang="zh-CN" altLang="en-US" dirty="0" smtClean="0"/>
              <a:t>下载</a:t>
            </a:r>
            <a:r>
              <a:rPr lang="en-US" dirty="0" err="1" smtClean="0"/>
              <a:t>chai</a:t>
            </a:r>
            <a:r>
              <a:rPr lang="zh-CN" altLang="en-US" dirty="0" smtClean="0"/>
              <a:t>断言库</a:t>
            </a:r>
          </a:p>
          <a:p>
            <a:r>
              <a:rPr lang="en-US" altLang="zh-CN" dirty="0" smtClean="0"/>
              <a:t>Mocha</a:t>
            </a:r>
            <a:r>
              <a:rPr lang="zh-CN" altLang="en-US" dirty="0" smtClean="0"/>
              <a:t>支持的断言包含</a:t>
            </a:r>
            <a:r>
              <a:rPr lang="en-US" altLang="zh-CN" dirty="0" err="1" smtClean="0"/>
              <a:t>chai</a:t>
            </a:r>
            <a:r>
              <a:rPr lang="zh-CN" altLang="en-US" dirty="0" smtClean="0"/>
              <a:t>、</a:t>
            </a:r>
            <a:r>
              <a:rPr lang="en-US" dirty="0" err="1" smtClean="0"/>
              <a:t>should.js、better-assert、expect.js、unexpected、chai</a:t>
            </a:r>
            <a:r>
              <a:rPr lang="zh-CN" altLang="en-US" dirty="0" smtClean="0"/>
              <a:t>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describe、 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</a:t>
            </a:r>
            <a:r>
              <a:rPr lang="en-US" dirty="0" smtClean="0"/>
              <a:t>it</a:t>
            </a:r>
            <a:r>
              <a:rPr lang="zh-CN" altLang="en-US" dirty="0" smtClean="0"/>
              <a:t>即一个用例，可以在</a:t>
            </a:r>
            <a:r>
              <a:rPr lang="en-US" dirty="0" smtClean="0"/>
              <a:t>describe</a:t>
            </a:r>
            <a:r>
              <a:rPr lang="zh-CN" altLang="en-US" dirty="0" smtClean="0"/>
              <a:t>中嵌套大量的</a:t>
            </a:r>
            <a:r>
              <a:rPr lang="en-US" dirty="0" smtClean="0"/>
              <a:t>it，</a:t>
            </a:r>
            <a:r>
              <a:rPr lang="zh-CN" altLang="en-US" dirty="0" smtClean="0"/>
              <a:t>形成树结构。</a:t>
            </a:r>
          </a:p>
          <a:p>
            <a:r>
              <a:rPr lang="en-US" dirty="0" err="1"/>
              <a:t>var</a:t>
            </a:r>
            <a:r>
              <a:rPr lang="en-US" dirty="0"/>
              <a:t> assert = require(“assert”);</a:t>
            </a:r>
            <a:endParaRPr lang="en-US" dirty="0" smtClean="0"/>
          </a:p>
          <a:p>
            <a:r>
              <a:rPr lang="en-US" dirty="0"/>
              <a:t>describe('name1',function(){</a:t>
            </a:r>
            <a:endParaRPr lang="en-US" dirty="0" smtClean="0"/>
          </a:p>
          <a:p>
            <a:r>
              <a:rPr lang="en-US" dirty="0"/>
              <a:t>it('name2',function(){</a:t>
            </a:r>
            <a:endParaRPr lang="en-US" dirty="0" smtClean="0"/>
          </a:p>
          <a:p>
            <a:r>
              <a:rPr lang="en-US" dirty="0" err="1"/>
              <a:t>assert.equal</a:t>
            </a:r>
            <a:r>
              <a:rPr lang="en-US" dirty="0"/>
              <a:t>(1, true);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r>
              <a:rPr lang="en-US" dirty="0"/>
              <a:t>it...</a:t>
            </a:r>
            <a:endParaRPr lang="en-US" dirty="0" smtClean="0"/>
          </a:p>
          <a:p>
            <a:r>
              <a:rPr lang="en-US" dirty="0"/>
              <a:t>});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493</Words>
  <Application>Microsoft Office PowerPoint</Application>
  <PresentationFormat>全屏显示(4:3)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Mocha分享</vt:lpstr>
      <vt:lpstr>幻灯片 2</vt:lpstr>
      <vt:lpstr>安装mocha </vt:lpstr>
      <vt:lpstr>执行 </vt:lpstr>
      <vt:lpstr>幻灯片 5</vt:lpstr>
      <vt:lpstr>幻灯片 6</vt:lpstr>
      <vt:lpstr>幻灯片 7</vt:lpstr>
      <vt:lpstr>断言</vt:lpstr>
      <vt:lpstr>describe、 it介绍</vt:lpstr>
      <vt:lpstr>hock</vt:lpstr>
      <vt:lpstr>幻灯片 11</vt:lpstr>
      <vt:lpstr>幻灯片 12</vt:lpstr>
      <vt:lpstr>幻灯片 13</vt:lpstr>
      <vt:lpstr>异步</vt:lpstr>
      <vt:lpstr>幻灯片 15</vt:lpstr>
      <vt:lpstr>幻灯片 16</vt:lpstr>
      <vt:lpstr>直接用浏览器运行</vt:lpstr>
      <vt:lpstr>幻灯片 18</vt:lpstr>
      <vt:lpstr>THANKS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Mocha分享</dc:title>
  <dc:creator>admin</dc:creator>
  <cp:lastModifiedBy>admin</cp:lastModifiedBy>
  <cp:revision>9</cp:revision>
  <dcterms:created xsi:type="dcterms:W3CDTF">2018-07-31T07:05:09Z</dcterms:created>
  <dcterms:modified xsi:type="dcterms:W3CDTF">2018-07-31T13:00:35Z</dcterms:modified>
</cp:coreProperties>
</file>