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303" r:id="rId5"/>
    <p:sldId id="306" r:id="rId6"/>
    <p:sldId id="308" r:id="rId7"/>
    <p:sldId id="309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3" r:id="rId18"/>
    <p:sldId id="324" r:id="rId19"/>
    <p:sldId id="331" r:id="rId20"/>
    <p:sldId id="332" r:id="rId21"/>
    <p:sldId id="329" r:id="rId22"/>
    <p:sldId id="330" r:id="rId23"/>
    <p:sldId id="30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F90"/>
    <a:srgbClr val="F6F0E1"/>
    <a:srgbClr val="82C3C3"/>
    <a:srgbClr val="ECC261"/>
    <a:srgbClr val="AEC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-102" y="-13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E6BCC-200C-4D92-B317-FC051C29FA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48640-275A-47DB-86DC-425DB83474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8F0FB-8466-4EF2-868D-D8C5CC054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8F0FB-8466-4EF2-868D-D8C5CC054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8F0FB-8466-4EF2-868D-D8C5CC054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8F0FB-8466-4EF2-868D-D8C5CC054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006601"/>
            <a:ext cx="9144000" cy="1503362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72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87024" y="365125"/>
            <a:ext cx="86677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55357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4.xml"/><Relationship Id="rId3" Type="http://schemas.openxmlformats.org/officeDocument/2006/relationships/image" Target="../media/image9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5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6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8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9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0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3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.xml"/><Relationship Id="rId3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8.xml"/><Relationship Id="rId3" Type="http://schemas.openxmlformats.org/officeDocument/2006/relationships/image" Target="../media/image6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6000" smtClean="0"/>
              <a:t>Postman</a:t>
            </a:r>
            <a:r>
              <a:rPr lang="zh-CN" altLang="en-US" sz="6000" smtClean="0"/>
              <a:t>进阶知识分享</a:t>
            </a:r>
            <a:r>
              <a:rPr lang="en-US" altLang="zh-CN" sz="6000" smtClean="0"/>
              <a:t>2</a:t>
            </a:r>
            <a:endParaRPr lang="en-US" altLang="zh-CN" sz="6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1800" smtClean="0"/>
              <a:t>Lorem ipsum dolor sit amet, consectetur adipisicing elit.</a:t>
            </a:r>
            <a:endParaRPr lang="en-US" altLang="zh-CN" sz="18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025" y="1662430"/>
            <a:ext cx="10681970" cy="1030605"/>
          </a:xfrm>
        </p:spPr>
        <p:txBody>
          <a:bodyPr>
            <a:normAutofit fontScale="90000"/>
          </a:bodyPr>
          <a:p>
            <a:pPr algn="l"/>
            <a:r>
              <a:rPr lang="zh-CN" altLang="en-US" sz="2400"/>
              <a:t>注意：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如果修改了分享给他人集合中的内容，只能再次更新链接发送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49275" y="-292867"/>
            <a:ext cx="10515600" cy="2483115"/>
          </a:xfrm>
        </p:spPr>
        <p:txBody>
          <a:bodyPr/>
          <a:lstStyle/>
          <a:p>
            <a:r>
              <a:rPr lang="zh-CN" altLang="en-US" sz="3200" smtClean="0"/>
              <a:t>二</a:t>
            </a:r>
            <a:r>
              <a:rPr lang="en-US" altLang="zh-CN" sz="3200" smtClean="0"/>
              <a:t>.postman</a:t>
            </a:r>
            <a:r>
              <a:rPr lang="zh-CN" altLang="en-US" sz="3200" smtClean="0"/>
              <a:t>中网页链接检查</a:t>
            </a:r>
            <a:endParaRPr lang="zh-CN" altLang="en-US" sz="3200" smtClean="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237496" y="2038204"/>
            <a:ext cx="6941038" cy="2972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700" b="1" smtClean="0">
                <a:solidFill>
                  <a:schemeClr val="bg1">
                    <a:alpha val="20000"/>
                  </a:schemeClr>
                </a:solidFill>
              </a:rPr>
              <a:t>1</a:t>
            </a:r>
            <a:endParaRPr lang="en-US" altLang="zh-CN" sz="28700" b="1" smtClean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8815" y="1509395"/>
            <a:ext cx="10834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主要作用于检查网页链接是否都能访问成功。首先打开</a:t>
            </a:r>
            <a:r>
              <a:rPr lang="en-US" altLang="zh-CN">
                <a:solidFill>
                  <a:schemeClr val="bg1"/>
                </a:solidFill>
              </a:rPr>
              <a:t>postman</a:t>
            </a:r>
            <a:r>
              <a:rPr lang="zh-CN" altLang="en-US">
                <a:solidFill>
                  <a:schemeClr val="bg1"/>
                </a:solidFill>
              </a:rPr>
              <a:t>，刚开始弹框中选择</a:t>
            </a:r>
            <a:r>
              <a:rPr lang="en-US" altLang="zh-CN">
                <a:solidFill>
                  <a:schemeClr val="bg1"/>
                </a:solidFill>
              </a:rPr>
              <a:t>Use a Template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2262505"/>
            <a:ext cx="11046460" cy="42843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356235"/>
            <a:ext cx="10681970" cy="1030605"/>
          </a:xfrm>
        </p:spPr>
        <p:txBody>
          <a:bodyPr>
            <a:normAutofit/>
          </a:bodyPr>
          <a:p>
            <a:pPr algn="l"/>
            <a:r>
              <a:rPr lang="en-US" sz="2400"/>
              <a:t>2.</a:t>
            </a:r>
            <a:r>
              <a:rPr lang="zh-CN" altLang="en-US" sz="2400"/>
              <a:t>选择</a:t>
            </a:r>
            <a:r>
              <a:rPr lang="en-US" altLang="zh-CN" sz="2400"/>
              <a:t>link checker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95" y="1386840"/>
            <a:ext cx="11479530" cy="4044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356235"/>
            <a:ext cx="10681970" cy="1030605"/>
          </a:xfrm>
        </p:spPr>
        <p:txBody>
          <a:bodyPr>
            <a:normAutofit/>
          </a:bodyPr>
          <a:p>
            <a:pPr algn="l"/>
            <a:r>
              <a:rPr lang="en-US" sz="2400"/>
              <a:t>3.</a:t>
            </a:r>
            <a:r>
              <a:rPr lang="zh-CN" altLang="en-US" sz="2400"/>
              <a:t>会出现一个参考例子，点击</a:t>
            </a:r>
            <a:r>
              <a:rPr lang="en-US" altLang="zh-CN" sz="2400"/>
              <a:t>use this template</a:t>
            </a:r>
            <a:br>
              <a:rPr lang="zh-CN" altLang="en-US" sz="2400"/>
            </a:b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40" y="1002030"/>
            <a:ext cx="12165330" cy="4480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356235"/>
            <a:ext cx="10681970" cy="1030605"/>
          </a:xfrm>
        </p:spPr>
        <p:txBody>
          <a:bodyPr>
            <a:normAutofit/>
          </a:bodyPr>
          <a:p>
            <a:pPr algn="l"/>
            <a:r>
              <a:rPr lang="en-US" sz="2400"/>
              <a:t>4.</a:t>
            </a:r>
            <a:r>
              <a:rPr lang="zh-CN" altLang="en-US" sz="2400"/>
              <a:t>自定义一个定时监控器，网页开始地址及根地址，点击创建</a:t>
            </a:r>
            <a:br>
              <a:rPr lang="zh-CN" altLang="en-US" sz="2400"/>
            </a:b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2560" y="1386840"/>
            <a:ext cx="8994140" cy="49872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356235"/>
            <a:ext cx="10681970" cy="1030605"/>
          </a:xfrm>
        </p:spPr>
        <p:txBody>
          <a:bodyPr>
            <a:normAutofit/>
          </a:bodyPr>
          <a:p>
            <a:pPr algn="l"/>
            <a:r>
              <a:rPr lang="en-US" sz="2400"/>
              <a:t>5.</a:t>
            </a:r>
            <a:r>
              <a:rPr lang="zh-CN" altLang="en-US" sz="2400"/>
              <a:t>创建成功会有一个成功标志，点击</a:t>
            </a:r>
            <a:r>
              <a:rPr lang="en-US" altLang="zh-CN" sz="2400"/>
              <a:t>okay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1217930"/>
            <a:ext cx="9450070" cy="5267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356235"/>
            <a:ext cx="10681970" cy="1030605"/>
          </a:xfrm>
        </p:spPr>
        <p:txBody>
          <a:bodyPr>
            <a:normAutofit/>
          </a:bodyPr>
          <a:p>
            <a:pPr algn="l"/>
            <a:r>
              <a:rPr lang="en-US" altLang="zh-CN" sz="2400"/>
              <a:t>6.</a:t>
            </a:r>
            <a:r>
              <a:rPr lang="zh-CN" altLang="en-US" sz="2400"/>
              <a:t>自动创建一个集合跟一个环境变量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" y="1386840"/>
            <a:ext cx="11311890" cy="4187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356235"/>
            <a:ext cx="10681970" cy="1030605"/>
          </a:xfrm>
        </p:spPr>
        <p:txBody>
          <a:bodyPr>
            <a:normAutofit/>
          </a:bodyPr>
          <a:p>
            <a:pPr algn="l"/>
            <a:r>
              <a:rPr lang="en-US" altLang="zh-CN" sz="2400"/>
              <a:t>7.</a:t>
            </a:r>
            <a:r>
              <a:rPr lang="zh-CN" altLang="en-US" sz="2400"/>
              <a:t>点击批量运行这个测试集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05" y="1386840"/>
            <a:ext cx="11259185" cy="46043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680" y="502285"/>
            <a:ext cx="10681970" cy="448945"/>
          </a:xfrm>
        </p:spPr>
        <p:txBody>
          <a:bodyPr>
            <a:normAutofit fontScale="90000"/>
          </a:bodyPr>
          <a:p>
            <a:pPr algn="l"/>
            <a:r>
              <a:rPr lang="en-US" altLang="zh-CN" sz="2400"/>
              <a:t>8.</a:t>
            </a:r>
            <a:r>
              <a:rPr lang="zh-CN" altLang="en-US" sz="2400"/>
              <a:t>检查网页的</a:t>
            </a:r>
            <a:r>
              <a:rPr lang="zh-CN" altLang="en-US" sz="2400">
                <a:sym typeface="+mn-ea"/>
              </a:rPr>
              <a:t>链接</a:t>
            </a:r>
            <a:r>
              <a:rPr lang="zh-CN" altLang="en-US" sz="2400"/>
              <a:t>是不是都能访问链接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585" y="1030605"/>
            <a:ext cx="9316085" cy="5641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930" y="1315720"/>
            <a:ext cx="7694295" cy="4727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356235"/>
            <a:ext cx="10681970" cy="1030605"/>
          </a:xfrm>
        </p:spPr>
        <p:txBody>
          <a:bodyPr>
            <a:normAutofit fontScale="90000"/>
          </a:bodyPr>
          <a:p>
            <a:pPr algn="l"/>
            <a:r>
              <a:rPr lang="en-US" altLang="zh-CN" sz="2400"/>
              <a:t>7.</a:t>
            </a:r>
            <a:r>
              <a:rPr lang="zh-CN" altLang="en-US" sz="2400"/>
              <a:t>查看监控报告，创建测试集的时候就自动给这个集合创建了监控，点击集合下的</a:t>
            </a:r>
            <a:r>
              <a:rPr lang="en-US" altLang="zh-CN" sz="2400"/>
              <a:t>monitors</a:t>
            </a:r>
            <a:r>
              <a:rPr lang="zh-CN" altLang="en-US" sz="2400"/>
              <a:t>，点击自动创建的监控跳转到</a:t>
            </a:r>
            <a:r>
              <a:rPr lang="en-US" altLang="zh-CN" sz="2400"/>
              <a:t>web</a:t>
            </a:r>
            <a:r>
              <a:rPr lang="zh-CN" altLang="en-US" sz="2400"/>
              <a:t>界面（第一次必须先运行集合，才能查看监控报告）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585" y="1564005"/>
            <a:ext cx="10450830" cy="4077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49275" y="-292867"/>
            <a:ext cx="10515600" cy="2483115"/>
          </a:xfrm>
        </p:spPr>
        <p:txBody>
          <a:bodyPr/>
          <a:lstStyle/>
          <a:p>
            <a:r>
              <a:rPr lang="zh-CN" altLang="en-US" sz="3200" smtClean="0"/>
              <a:t>一</a:t>
            </a:r>
            <a:r>
              <a:rPr lang="en-US" altLang="zh-CN" sz="3200" smtClean="0"/>
              <a:t>.postman</a:t>
            </a:r>
            <a:r>
              <a:rPr lang="zh-CN" altLang="zh-CN" sz="3200" smtClean="0"/>
              <a:t>快速分享接口</a:t>
            </a:r>
            <a:endParaRPr lang="zh-CN" altLang="zh-CN" sz="3200" smtClean="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237740" y="1321435"/>
            <a:ext cx="8047355" cy="4756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700" b="1" smtClean="0">
                <a:solidFill>
                  <a:schemeClr val="bg1">
                    <a:alpha val="20000"/>
                  </a:schemeClr>
                </a:solidFill>
              </a:rPr>
              <a:t>1</a:t>
            </a:r>
            <a:endParaRPr lang="en-US" altLang="zh-CN" sz="28700" b="1" smtClean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2505" y="2596515"/>
            <a:ext cx="1073721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1.首先打开postman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选择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要分享的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集合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点击集合后面的省略号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4795" y="1581785"/>
            <a:ext cx="91814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1"/>
                </a:solidFill>
              </a:rPr>
              <a:t>之前有讲过</a:t>
            </a:r>
            <a:r>
              <a:rPr lang="en-US" altLang="zh-CN" sz="2000">
                <a:solidFill>
                  <a:schemeClr val="accent1"/>
                </a:solidFill>
              </a:rPr>
              <a:t>postman</a:t>
            </a:r>
            <a:r>
              <a:rPr lang="zh-CN" altLang="en-US" sz="2000">
                <a:solidFill>
                  <a:schemeClr val="accent1"/>
                </a:solidFill>
              </a:rPr>
              <a:t>如何快速导出脚本放到</a:t>
            </a:r>
            <a:r>
              <a:rPr lang="en-US" altLang="zh-CN" sz="2000">
                <a:solidFill>
                  <a:schemeClr val="accent1"/>
                </a:solidFill>
              </a:rPr>
              <a:t>newman</a:t>
            </a:r>
            <a:r>
              <a:rPr lang="zh-CN" altLang="en-US" sz="2000">
                <a:solidFill>
                  <a:schemeClr val="accent1"/>
                </a:solidFill>
              </a:rPr>
              <a:t>运行，是直接复制生成的   </a:t>
            </a:r>
            <a:r>
              <a:rPr lang="en-US" altLang="zh-CN" sz="2000">
                <a:solidFill>
                  <a:schemeClr val="accent1"/>
                </a:solidFill>
              </a:rPr>
              <a:t>url</a:t>
            </a:r>
            <a:r>
              <a:rPr lang="zh-CN" altLang="en-US" sz="2000">
                <a:solidFill>
                  <a:schemeClr val="accent1"/>
                </a:solidFill>
              </a:rPr>
              <a:t>连接。但是都需要复制粘贴而且操作也比较繁琐，今天就跟大家分享一下如何快速将接口分享给别人使用和查看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795" y="3001645"/>
            <a:ext cx="6423025" cy="37687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356235"/>
            <a:ext cx="10681970" cy="1030605"/>
          </a:xfrm>
        </p:spPr>
        <p:txBody>
          <a:bodyPr>
            <a:normAutofit/>
          </a:bodyPr>
          <a:p>
            <a:pPr algn="l"/>
            <a:r>
              <a:rPr lang="en-US" altLang="zh-CN" sz="2400"/>
              <a:t>8.</a:t>
            </a:r>
            <a:r>
              <a:rPr lang="zh-CN" altLang="en-US" sz="2400"/>
              <a:t>查看生成的监控报告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490" y="1334770"/>
            <a:ext cx="8923655" cy="48082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52140" y="2014855"/>
            <a:ext cx="5715000" cy="1382450"/>
          </a:xfrm>
        </p:spPr>
        <p:txBody>
          <a:bodyPr>
            <a:normAutofit/>
          </a:bodyPr>
          <a:lstStyle/>
          <a:p>
            <a:r>
              <a:rPr lang="en-US" altLang="zh-CN" sz="8000" b="1" smtClean="0"/>
              <a:t>END</a:t>
            </a:r>
            <a:endParaRPr lang="en-US" altLang="zh-CN" sz="8000" b="1" smtClean="0"/>
          </a:p>
        </p:txBody>
      </p:sp>
      <p:sp>
        <p:nvSpPr>
          <p:cNvPr id="5" name="副标题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3238500" y="3752886"/>
            <a:ext cx="5715000" cy="1185937"/>
          </a:xfrm>
        </p:spPr>
        <p:txBody>
          <a:bodyPr/>
          <a:lstStyle/>
          <a:p>
            <a:r>
              <a:rPr lang="en-US" altLang="zh-CN" sz="4800" smtClean="0"/>
              <a:t>THANKS</a:t>
            </a:r>
            <a:endParaRPr lang="en-US" altLang="zh-CN" sz="4800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760" y="745490"/>
            <a:ext cx="9368155" cy="1364615"/>
          </a:xfrm>
        </p:spPr>
        <p:txBody>
          <a:bodyPr/>
          <a:p>
            <a:r>
              <a:rPr lang="en-US" altLang="zh-CN" sz="2400"/>
              <a:t>2.弹窗出来后，点击“publish docs”</a:t>
            </a:r>
            <a:r>
              <a:rPr lang="zh-CN" altLang="en-US" sz="2400"/>
              <a:t>，然后会打开浏览器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340" y="1946275"/>
            <a:ext cx="7900670" cy="4620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6215" y="803275"/>
            <a:ext cx="9505315" cy="1131570"/>
          </a:xfrm>
        </p:spPr>
        <p:txBody>
          <a:bodyPr>
            <a:normAutofit/>
          </a:bodyPr>
          <a:p>
            <a:r>
              <a:rPr lang="en-US" altLang="zh-CN" sz="2400"/>
              <a:t>3.选择环境变量，然后点击publish collection</a:t>
            </a:r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2565" y="1600200"/>
            <a:ext cx="7350125" cy="5024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46530" y="342265"/>
            <a:ext cx="9698355" cy="1696085"/>
          </a:xfrm>
        </p:spPr>
        <p:txBody>
          <a:bodyPr/>
          <a:lstStyle/>
          <a:p>
            <a:r>
              <a:rPr lang="en-US" altLang="zh-CN" sz="2000" smtClean="0"/>
              <a:t>4.</a:t>
            </a:r>
            <a:r>
              <a:rPr lang="zh-CN" altLang="en-US" sz="2000" smtClean="0"/>
              <a:t>点击发布集合</a:t>
            </a:r>
            <a:r>
              <a:rPr lang="en-US" altLang="zh-CN" sz="2000" smtClean="0"/>
              <a:t>直接</a:t>
            </a:r>
            <a:r>
              <a:rPr lang="zh-CN" altLang="en-US" sz="2000" smtClean="0"/>
              <a:t>下列</a:t>
            </a:r>
            <a:r>
              <a:rPr lang="en-US" altLang="zh-CN" sz="2000" smtClean="0"/>
              <a:t>页面，</a:t>
            </a:r>
            <a:r>
              <a:rPr lang="zh-CN" altLang="en-US" sz="2000" smtClean="0"/>
              <a:t>然后把链接复制给你想要分享的人，</a:t>
            </a:r>
            <a:r>
              <a:rPr lang="en-US" altLang="zh-CN" sz="2000" smtClean="0"/>
              <a:t>可以更新和取消分享</a:t>
            </a:r>
            <a:r>
              <a:rPr lang="zh-CN" altLang="en-US" sz="2000" smtClean="0"/>
              <a:t>。</a:t>
            </a:r>
            <a:br>
              <a:rPr lang="en-US" altLang="zh-CN" sz="2000" smtClean="0"/>
            </a:br>
            <a:endParaRPr lang="en-US" altLang="zh-CN" sz="2000" smtClean="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237496" y="2038204"/>
            <a:ext cx="6941038" cy="2972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700" b="1" smtClean="0">
                <a:solidFill>
                  <a:schemeClr val="bg1">
                    <a:alpha val="20000"/>
                  </a:schemeClr>
                </a:solidFill>
              </a:rPr>
              <a:t>1</a:t>
            </a:r>
            <a:endParaRPr lang="en-US" altLang="zh-CN" sz="28700" b="1" smtClean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7230" y="1412875"/>
            <a:ext cx="109359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8030" y="2190115"/>
            <a:ext cx="10834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995" y="1350010"/>
            <a:ext cx="7700645" cy="53879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" y="782955"/>
            <a:ext cx="11958955" cy="1151890"/>
          </a:xfrm>
        </p:spPr>
        <p:txBody>
          <a:bodyPr>
            <a:normAutofit fontScale="90000"/>
          </a:bodyPr>
          <a:p>
            <a:pPr algn="l"/>
            <a:br>
              <a:rPr lang="en-US" altLang="zh-CN" sz="2400" smtClean="0">
                <a:sym typeface="+mn-ea"/>
              </a:rPr>
            </a:br>
            <a:br>
              <a:rPr lang="en-US" altLang="zh-CN" sz="2800" smtClean="0">
                <a:sym typeface="+mn-ea"/>
              </a:rPr>
            </a:br>
            <a:br>
              <a:rPr lang="en-US" altLang="zh-CN" sz="2400" smtClean="0">
                <a:sym typeface="+mn-ea"/>
              </a:rPr>
            </a:b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614170" y="826770"/>
            <a:ext cx="8482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5.</a:t>
            </a:r>
            <a:r>
              <a:rPr lang="zh-CN" altLang="en-US">
                <a:solidFill>
                  <a:schemeClr val="accent1"/>
                </a:solidFill>
              </a:rPr>
              <a:t>你分享的人，打开链接直接就弹出下图页面，可以看到接口的请求参数，以及链接等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3845" y="1840865"/>
            <a:ext cx="9902825" cy="46107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07135" y="424180"/>
            <a:ext cx="9658985" cy="1517015"/>
          </a:xfrm>
        </p:spPr>
        <p:txBody>
          <a:bodyPr/>
          <a:lstStyle/>
          <a:p>
            <a:r>
              <a:rPr lang="en-US" altLang="zh-CN" sz="2000" smtClean="0"/>
              <a:t>6.</a:t>
            </a:r>
            <a:r>
              <a:rPr lang="zh-CN" altLang="en-US" sz="2000" smtClean="0"/>
              <a:t>如果想要看返回参数，直接点击</a:t>
            </a:r>
            <a:r>
              <a:rPr lang="en-US" altLang="zh-CN" sz="2000" smtClean="0"/>
              <a:t>run in postman</a:t>
            </a:r>
            <a:endParaRPr lang="en-US" altLang="zh-CN" sz="2000" smtClean="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237496" y="2038204"/>
            <a:ext cx="6941038" cy="2972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700" b="1" smtClean="0">
                <a:solidFill>
                  <a:schemeClr val="bg1">
                    <a:alpha val="20000"/>
                  </a:schemeClr>
                </a:solidFill>
              </a:rPr>
              <a:t>1</a:t>
            </a:r>
            <a:endParaRPr lang="en-US" altLang="zh-CN" sz="28700" b="1" smtClean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8030" y="2129790"/>
            <a:ext cx="10834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5" y="1650365"/>
            <a:ext cx="11301730" cy="46297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6215" y="295910"/>
            <a:ext cx="9487535" cy="850900"/>
          </a:xfrm>
        </p:spPr>
        <p:txBody>
          <a:bodyPr>
            <a:normAutofit/>
          </a:bodyPr>
          <a:p>
            <a:r>
              <a:rPr lang="en-US" altLang="zh-CN" sz="2000"/>
              <a:t>7.</a:t>
            </a:r>
            <a:r>
              <a:rPr lang="zh-CN" altLang="en-US" sz="2000"/>
              <a:t>然后会弹出提示框让你选择安装一个版本，如果安装过</a:t>
            </a:r>
            <a:r>
              <a:rPr lang="en-US" altLang="zh-CN" sz="2000"/>
              <a:t>postman</a:t>
            </a:r>
            <a:r>
              <a:rPr lang="zh-CN" altLang="en-US" sz="2000"/>
              <a:t>会直接打开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3740" y="1071245"/>
            <a:ext cx="8969375" cy="4907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740" y="455295"/>
            <a:ext cx="9186545" cy="1030605"/>
          </a:xfrm>
        </p:spPr>
        <p:txBody>
          <a:bodyPr>
            <a:normAutofit/>
          </a:bodyPr>
          <a:p>
            <a:pPr algn="l"/>
            <a:r>
              <a:rPr lang="en-US" altLang="zh-CN" sz="2400"/>
              <a:t>8.</a:t>
            </a:r>
            <a:r>
              <a:rPr lang="zh-CN" altLang="zh-CN" sz="2400"/>
              <a:t>然后分享的集合跟环境变量会直接自动导入你分享的人的</a:t>
            </a:r>
            <a:r>
              <a:rPr lang="en-US" altLang="zh-CN" sz="2400"/>
              <a:t>postman</a:t>
            </a:r>
            <a:r>
              <a:rPr lang="zh-CN" altLang="en-US" sz="2400"/>
              <a:t>集合中，然后点击直接请求就可以看到返回结果了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2385" y="1620520"/>
            <a:ext cx="9045575" cy="44024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5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2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6*a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ART ONE"/>
</p:tagLst>
</file>

<file path=ppt/tags/tag13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UNIT_TYPE" val="e"/>
  <p:tag name="KSO_WM_UNIT_INDEX" val="1"/>
  <p:tag name="KSO_WM_UNIT_ID" val="custom20184555_6*e*1"/>
  <p:tag name="KSO_WM_UNIT_LAYERLEVEL" val="1"/>
  <p:tag name="KSO_WM_UNIT_VALUE" val="6"/>
  <p:tag name="KSO_WM_UNIT_HIGHLIGHT" val="0"/>
  <p:tag name="KSO_WM_UNIT_COMPATIBLE" val="1"/>
  <p:tag name="KSO_WM_UNIT_CLEAR" val="0"/>
  <p:tag name="KSO_WM_BEAUTIFY_FLAG" val="#wm#"/>
  <p:tag name="KSO_WM_UNIT_PRESET_TEXT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6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6*a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ART ONE"/>
</p:tagLst>
</file>

<file path=ppt/tags/tag17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UNIT_TYPE" val="e"/>
  <p:tag name="KSO_WM_UNIT_INDEX" val="1"/>
  <p:tag name="KSO_WM_UNIT_ID" val="custom20184555_6*e*1"/>
  <p:tag name="KSO_WM_UNIT_LAYERLEVEL" val="1"/>
  <p:tag name="KSO_WM_UNIT_VALUE" val="6"/>
  <p:tag name="KSO_WM_UNIT_HIGHLIGHT" val="0"/>
  <p:tag name="KSO_WM_UNIT_COMPATIBLE" val="1"/>
  <p:tag name="KSO_WM_UNIT_CLEAR" val="0"/>
  <p:tag name="KSO_WM_BEAUTIFY_FLAG" val="#wm#"/>
  <p:tag name="KSO_WM_UNIT_PRESET_TEXT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5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2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6*a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ART ONE"/>
</p:tagLst>
</file>

<file path=ppt/tags/tag23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UNIT_TYPE" val="e"/>
  <p:tag name="KSO_WM_UNIT_INDEX" val="1"/>
  <p:tag name="KSO_WM_UNIT_ID" val="custom20184555_6*e*1"/>
  <p:tag name="KSO_WM_UNIT_LAYERLEVEL" val="1"/>
  <p:tag name="KSO_WM_UNIT_VALUE" val="6"/>
  <p:tag name="KSO_WM_UNIT_HIGHLIGHT" val="0"/>
  <p:tag name="KSO_WM_UNIT_COMPATIBLE" val="1"/>
  <p:tag name="KSO_WM_UNIT_CLEAR" val="0"/>
  <p:tag name="KSO_WM_BEAUTIFY_FLAG" val="#wm#"/>
  <p:tag name="KSO_WM_UNIT_PRESET_TEXT" val="1"/>
</p:tagLst>
</file>

<file path=ppt/tags/tag24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3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BEAUTIFY_FLAG" val="#wm#"/>
  <p:tag name="KSO_WM_TEMPLATE_THUMBS_INDEX" val="1、6、12、16、22、24、25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34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25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谢谢观看"/>
</p:tagLst>
</file>

<file path=ppt/tags/tag35.xml><?xml version="1.0" encoding="utf-8"?>
<p:tagLst xmlns:p="http://schemas.openxmlformats.org/presentationml/2006/main">
  <p:tag name="KSO_WM_TEMPLATE_CATEGORY" val="custom"/>
  <p:tag name="KSO_WM_TEMPLATE_INDEX" val="20184555"/>
  <p:tag name="KSO_WM_UNIT_TYPE" val="b"/>
  <p:tag name="KSO_WM_UNIT_INDEX" val="1"/>
  <p:tag name="KSO_WM_UNIT_ID" val="custom20184555_25*b*1"/>
  <p:tag name="KSO_WM_UNIT_LAYERLEVEL" val="1"/>
  <p:tag name="KSO_WM_UNIT_VALUE" val="3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HANK YOU"/>
</p:tagLst>
</file>

<file path=ppt/tags/tag36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25"/>
  <p:tag name="KSO_WM_SLIDE_INDEX" val="25"/>
  <p:tag name="KSO_WM_SLIDE_ITEM_CNT" val="2"/>
  <p:tag name="KSO_WM_SLIDE_LAYOUT" val="a_b"/>
  <p:tag name="KSO_WM_SLIDE_LAYOUT_CNT" val="1_1"/>
  <p:tag name="KSO_WM_SLIDE_TYPE" val="endPage"/>
  <p:tag name="KSO_WM_BEAUTIFY_FLAG" val="#wm#"/>
  <p:tag name="KSO_WM_SLIDE_POSITION" val="66*144"/>
  <p:tag name="KSO_WM_SLIDE_SIZE" val="828*343"/>
  <p:tag name="KSO_WM_TEMPLATE_THUMBS_INDEX" val="1、2、3、4、5、6、7、8、9、10、11、12"/>
  <p:tag name="KSO_WM_SLIDE_SUBTYPE" val="pureTxt"/>
</p:tagLst>
</file>

<file path=ppt/tags/tag4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蓝色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4555"/>
  <p:tag name="KSO_WM_UNIT_TYPE" val="b"/>
  <p:tag name="KSO_WM_UNIT_INDEX" val="1"/>
  <p:tag name="KSO_WM_UNIT_ID" val="custom20184555_1*b*1"/>
  <p:tag name="KSO_WM_UNIT_LAYERLEVEL" val="1"/>
  <p:tag name="KSO_WM_UNIT_VALUE" val="23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6、12、16、22、24、25、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7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6*a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ART ONE"/>
</p:tagLst>
</file>

<file path=ppt/tags/tag8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UNIT_TYPE" val="e"/>
  <p:tag name="KSO_WM_UNIT_INDEX" val="1"/>
  <p:tag name="KSO_WM_UNIT_ID" val="custom20184555_6*e*1"/>
  <p:tag name="KSO_WM_UNIT_LAYERLEVEL" val="1"/>
  <p:tag name="KSO_WM_UNIT_VALUE" val="6"/>
  <p:tag name="KSO_WM_UNIT_HIGHLIGHT" val="0"/>
  <p:tag name="KSO_WM_UNIT_COMPATIBLE" val="1"/>
  <p:tag name="KSO_WM_UNIT_CLEAR" val="0"/>
  <p:tag name="KSO_WM_BEAUTIFY_FLAG" val="#wm#"/>
  <p:tag name="KSO_WM_UNIT_PRESET_TEXT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heme/theme1.xml><?xml version="1.0" encoding="utf-8"?>
<a:theme xmlns:a="http://schemas.openxmlformats.org/drawingml/2006/main" name="自定义设计方案">
  <a:themeElements>
    <a:clrScheme name="自定义 101">
      <a:dk1>
        <a:srgbClr val="000000"/>
      </a:dk1>
      <a:lt1>
        <a:srgbClr val="FFFFFF"/>
      </a:lt1>
      <a:dk2>
        <a:srgbClr val="016C9E"/>
      </a:dk2>
      <a:lt2>
        <a:srgbClr val="FFFFFF"/>
      </a:lt2>
      <a:accent1>
        <a:srgbClr val="FFFFFF"/>
      </a:accent1>
      <a:accent2>
        <a:srgbClr val="016C9E"/>
      </a:accent2>
      <a:accent3>
        <a:srgbClr val="016C9E"/>
      </a:accent3>
      <a:accent4>
        <a:srgbClr val="016C9E"/>
      </a:accent4>
      <a:accent5>
        <a:srgbClr val="016C9E"/>
      </a:accent5>
      <a:accent6>
        <a:srgbClr val="016C9E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WPS 演示</Application>
  <PresentationFormat>自定义</PresentationFormat>
  <Paragraphs>72</Paragraphs>
  <Slides>21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自定义设计方案</vt:lpstr>
      <vt:lpstr>Postman进阶知识分享2</vt:lpstr>
      <vt:lpstr>一.postman快速分享接口</vt:lpstr>
      <vt:lpstr>2.弹窗出来后，点击“publish docs”，然后会打开浏览器</vt:lpstr>
      <vt:lpstr>3.选择环境变量，然后点击publish collection</vt:lpstr>
      <vt:lpstr>4.点击发布集合直接下列页面，然后把链接复制给你想要分享的人，可以更新和取消分享。 </vt:lpstr>
      <vt:lpstr>   </vt:lpstr>
      <vt:lpstr>6.如果想要看返回参数，直接点击run in postman</vt:lpstr>
      <vt:lpstr>7.然后会弹出提示框让你选择安装一个版本，如果安装过postman会直接打开</vt:lpstr>
      <vt:lpstr>8.然后分享的集合跟环境变量会直接自动导入你分享的人的postman集合中，然后点击直接请求就可以看到返回结果了</vt:lpstr>
      <vt:lpstr>注意：  如果修改了分享给他人集合中的内容，只能再次更新链接发送</vt:lpstr>
      <vt:lpstr>二.postman中网页链接检查</vt:lpstr>
      <vt:lpstr>2.选择link checker</vt:lpstr>
      <vt:lpstr>3.会出现一个参考例子，点击use this template </vt:lpstr>
      <vt:lpstr>4.自定义一个定时监控器，网页开始地址及根地址，点击创建 </vt:lpstr>
      <vt:lpstr>5.创建成功会有一个成功标志，点击okay</vt:lpstr>
      <vt:lpstr>6.自动创建一个集合跟一个环境变量</vt:lpstr>
      <vt:lpstr>9.点击批量运行这个测试集</vt:lpstr>
      <vt:lpstr>10.检查网页的链接是不是都能访问链接</vt:lpstr>
      <vt:lpstr>6.自动创建一个集合跟一个环境变量</vt:lpstr>
      <vt:lpstr>6.自动创建一个集合跟一个环境变量</vt:lpstr>
      <vt:lpstr>END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彩色卡通</dc:title>
  <dc:creator>第一PPT模板网-WWW.1PPT.COM</dc:creator>
  <cp:keywords>第一PPT模板网-WWW.1PPT.COM</cp:keywords>
  <dc:description>www.1ppt.com</dc:description>
  <cp:lastModifiedBy>嫣然花开§</cp:lastModifiedBy>
  <cp:revision>282</cp:revision>
  <dcterms:created xsi:type="dcterms:W3CDTF">2017-06-27T02:07:00Z</dcterms:created>
  <dcterms:modified xsi:type="dcterms:W3CDTF">2018-09-15T07:52:24Z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