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068b271b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068b271b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068b271b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068b271b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68b271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68b271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068b271b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068b271b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68b271b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68b271b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68b271b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068b271b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068b271b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068b271b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 Arrays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is a numerical processing library that can efficiently handle large data sets stored as arrays.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we will learn about Pandas, which is built directly off of the NumPy library.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 Arrays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Numpy Arrays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and Selection on Arrays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Operations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Exercises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Arrays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Indexing and Selection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Exercises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