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157146-6037-4642-AF36-47EBD34EA1A2}">
  <a:tblStyle styleId="{E5157146-6037-4642-AF36-47EBD34EA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{E5157146-6037-4642-AF36-47EBD34EA1A2}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