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8F1E81-52E7-4817-9C21-86008B18340D}">
  <a:tblStyle styleId="{7C8F1E81-52E7-4817-9C21-86008B1834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{7C8F1E81-52E7-4817-9C21-86008B18340D}</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{7C8F1E81-52E7-4817-9C21-86008B18340D}</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{7C8F1E81-52E7-4817-9C21-86008B18340D}</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