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x-none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F10C-DB1B-3F4B-B245-E0D7DA6A7B63}" type="datetimeFigureOut">
              <a:rPr kumimoji="1" lang="zh-CN" altLang="en-US" smtClean="0"/>
              <a:t>16/11/25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9FE-C50C-0843-A72C-2131D342D3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797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F10C-DB1B-3F4B-B245-E0D7DA6A7B63}" type="datetimeFigureOut">
              <a:rPr kumimoji="1" lang="zh-CN" altLang="en-US" smtClean="0"/>
              <a:t>16/11/25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9FE-C50C-0843-A72C-2131D342D3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07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F10C-DB1B-3F4B-B245-E0D7DA6A7B63}" type="datetimeFigureOut">
              <a:rPr kumimoji="1" lang="zh-CN" altLang="en-US" smtClean="0"/>
              <a:t>16/11/25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9FE-C50C-0843-A72C-2131D342D3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179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F10C-DB1B-3F4B-B245-E0D7DA6A7B63}" type="datetimeFigureOut">
              <a:rPr kumimoji="1" lang="zh-CN" altLang="en-US" smtClean="0"/>
              <a:t>16/11/25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9FE-C50C-0843-A72C-2131D342D3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154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F10C-DB1B-3F4B-B245-E0D7DA6A7B63}" type="datetimeFigureOut">
              <a:rPr kumimoji="1" lang="zh-CN" altLang="en-US" smtClean="0"/>
              <a:t>16/11/25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9FE-C50C-0843-A72C-2131D342D3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016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F10C-DB1B-3F4B-B245-E0D7DA6A7B63}" type="datetimeFigureOut">
              <a:rPr kumimoji="1" lang="zh-CN" altLang="en-US" smtClean="0"/>
              <a:t>16/11/25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9FE-C50C-0843-A72C-2131D342D3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404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F10C-DB1B-3F4B-B245-E0D7DA6A7B63}" type="datetimeFigureOut">
              <a:rPr kumimoji="1" lang="zh-CN" altLang="en-US" smtClean="0"/>
              <a:t>16/11/25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9FE-C50C-0843-A72C-2131D342D3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655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F10C-DB1B-3F4B-B245-E0D7DA6A7B63}" type="datetimeFigureOut">
              <a:rPr kumimoji="1" lang="zh-CN" altLang="en-US" smtClean="0"/>
              <a:t>16/11/25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9FE-C50C-0843-A72C-2131D342D3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29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F10C-DB1B-3F4B-B245-E0D7DA6A7B63}" type="datetimeFigureOut">
              <a:rPr kumimoji="1" lang="zh-CN" altLang="en-US" smtClean="0"/>
              <a:t>16/11/25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9FE-C50C-0843-A72C-2131D342D3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979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F10C-DB1B-3F4B-B245-E0D7DA6A7B63}" type="datetimeFigureOut">
              <a:rPr kumimoji="1" lang="zh-CN" altLang="en-US" smtClean="0"/>
              <a:t>16/11/25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9FE-C50C-0843-A72C-2131D342D3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107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F10C-DB1B-3F4B-B245-E0D7DA6A7B63}" type="datetimeFigureOut">
              <a:rPr kumimoji="1" lang="zh-CN" altLang="en-US" smtClean="0"/>
              <a:t>16/11/25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9FE-C50C-0843-A72C-2131D342D3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360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DF10C-DB1B-3F4B-B245-E0D7DA6A7B63}" type="datetimeFigureOut">
              <a:rPr kumimoji="1" lang="zh-CN" altLang="en-US" smtClean="0"/>
              <a:t>16/11/25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7A9FE-C50C-0843-A72C-2131D342D3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088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Tutorial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dirty="0" err="1" smtClean="0">
                <a:solidFill>
                  <a:schemeClr val="tx1"/>
                </a:solidFill>
              </a:rPr>
              <a:t>miaomiaoguoguo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6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320950" y="733412"/>
            <a:ext cx="3480596" cy="642204"/>
          </a:xfrm>
        </p:spPr>
        <p:txBody>
          <a:bodyPr>
            <a:normAutofit/>
          </a:bodyPr>
          <a:lstStyle/>
          <a:p>
            <a:r>
              <a:rPr kumimoji="1" lang="en-US" altLang="zh-CN" sz="3200" dirty="0" smtClean="0"/>
              <a:t>catalogue</a:t>
            </a:r>
            <a:endParaRPr kumimoji="1"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6146" y="1643829"/>
            <a:ext cx="3841138" cy="2213070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kumimoji="1" lang="en-US" altLang="zh-CN" sz="2400" dirty="0" err="1" smtClean="0">
                <a:solidFill>
                  <a:srgbClr val="000000"/>
                </a:solidFill>
              </a:rPr>
              <a:t>git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 merge</a:t>
            </a:r>
            <a:endParaRPr kumimoji="1" lang="zh-CN" altLang="en-US" sz="2400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kumimoji="1" lang="en-US" altLang="zh-CN" sz="2400" dirty="0" err="1">
                <a:solidFill>
                  <a:srgbClr val="000000"/>
                </a:solidFill>
              </a:rPr>
              <a:t>g</a:t>
            </a:r>
            <a:r>
              <a:rPr kumimoji="1" lang="en-US" altLang="zh-CN" sz="2400" dirty="0" err="1" smtClean="0">
                <a:solidFill>
                  <a:srgbClr val="000000"/>
                </a:solidFill>
              </a:rPr>
              <a:t>it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 rebase</a:t>
            </a:r>
          </a:p>
          <a:p>
            <a:pPr marL="342900" indent="-342900" algn="l">
              <a:buFont typeface="Arial"/>
              <a:buChar char="•"/>
            </a:pPr>
            <a:r>
              <a:rPr kumimoji="1" lang="en-US" altLang="zh-CN" sz="2400" dirty="0" err="1" smtClean="0">
                <a:solidFill>
                  <a:srgbClr val="000000"/>
                </a:solidFill>
              </a:rPr>
              <a:t>git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 stash</a:t>
            </a:r>
          </a:p>
          <a:p>
            <a:pPr marL="342900" indent="-342900" algn="l">
              <a:buFont typeface="Arial"/>
              <a:buChar char="•"/>
            </a:pPr>
            <a:r>
              <a:rPr kumimoji="1" lang="en-US" altLang="zh-CN" sz="2400" dirty="0" smtClean="0">
                <a:solidFill>
                  <a:srgbClr val="000000"/>
                </a:solidFill>
              </a:rPr>
              <a:t>show </a:t>
            </a:r>
            <a:r>
              <a:rPr kumimoji="1" lang="en-US" altLang="zh-CN" sz="2400" dirty="0" err="1" smtClean="0">
                <a:solidFill>
                  <a:srgbClr val="000000"/>
                </a:solidFill>
              </a:rPr>
              <a:t>git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 log graphically</a:t>
            </a:r>
          </a:p>
        </p:txBody>
      </p:sp>
    </p:spTree>
    <p:extLst>
      <p:ext uri="{BB962C8B-B14F-4D97-AF65-F5344CB8AC3E}">
        <p14:creationId xmlns:p14="http://schemas.microsoft.com/office/powerpoint/2010/main" val="1699387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</Words>
  <Application>Microsoft Macintosh PowerPoint</Application>
  <PresentationFormat>全屏显示(4:3)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Git Tutorial</vt:lpstr>
      <vt:lpstr>catalogue</vt:lpstr>
    </vt:vector>
  </TitlesOfParts>
  <Company>baidu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Tutorial</dc:title>
  <dc:creator>baidu</dc:creator>
  <cp:lastModifiedBy>baidu</cp:lastModifiedBy>
  <cp:revision>3</cp:revision>
  <dcterms:created xsi:type="dcterms:W3CDTF">2016-11-25T07:17:03Z</dcterms:created>
  <dcterms:modified xsi:type="dcterms:W3CDTF">2016-11-25T10:38:47Z</dcterms:modified>
</cp:coreProperties>
</file>