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97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7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7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16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0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5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7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0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6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F10C-DB1B-3F4B-B245-E0D7DA6A7B63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A9FE-C50C-0843-A72C-2131D342D3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88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Tutorial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miaomiaoguoguo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6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0950" y="733412"/>
            <a:ext cx="3480596" cy="642204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catalogue</a:t>
            </a: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146" y="1643829"/>
            <a:ext cx="3841138" cy="2213070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kumimoji="1" lang="en-US" altLang="zh-CN" sz="2400" dirty="0" err="1" smtClean="0"/>
              <a:t>git</a:t>
            </a:r>
            <a:r>
              <a:rPr kumimoji="1" lang="en-US" altLang="zh-CN" sz="2400" dirty="0" smtClean="0"/>
              <a:t> merge</a:t>
            </a:r>
            <a:endParaRPr kumimoji="1" lang="zh-CN" alt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kumimoji="1" lang="en-US" altLang="zh-CN" sz="2400" dirty="0" err="1"/>
              <a:t>g</a:t>
            </a:r>
            <a:r>
              <a:rPr kumimoji="1" lang="en-US" altLang="zh-CN" sz="2400" dirty="0" err="1" smtClean="0"/>
              <a:t>it</a:t>
            </a:r>
            <a:r>
              <a:rPr kumimoji="1" lang="en-US" altLang="zh-CN" sz="2400" dirty="0" smtClean="0"/>
              <a:t> rebase</a:t>
            </a:r>
          </a:p>
          <a:p>
            <a:pPr marL="342900" indent="-342900" algn="l">
              <a:buFont typeface="Arial"/>
              <a:buChar char="•"/>
            </a:pPr>
            <a:r>
              <a:rPr kumimoji="1" lang="en-US" altLang="zh-CN" sz="2400" dirty="0" err="1" smtClean="0"/>
              <a:t>git</a:t>
            </a:r>
            <a:r>
              <a:rPr kumimoji="1" lang="en-US" altLang="zh-CN" sz="2400" dirty="0" smtClean="0"/>
              <a:t> stash</a:t>
            </a:r>
          </a:p>
          <a:p>
            <a:pPr marL="342900" indent="-342900" algn="l">
              <a:buFont typeface="Arial"/>
              <a:buChar char="•"/>
            </a:pPr>
            <a:r>
              <a:rPr kumimoji="1" lang="en-US" altLang="zh-CN" sz="2400" dirty="0" smtClean="0"/>
              <a:t>show </a:t>
            </a:r>
            <a:r>
              <a:rPr kumimoji="1" lang="en-US" altLang="zh-CN" sz="2400" dirty="0" err="1" smtClean="0"/>
              <a:t>git</a:t>
            </a:r>
            <a:r>
              <a:rPr kumimoji="1" lang="en-US" altLang="zh-CN" sz="2400" dirty="0" smtClean="0"/>
              <a:t> log graphically</a:t>
            </a:r>
          </a:p>
        </p:txBody>
      </p:sp>
    </p:spTree>
    <p:extLst>
      <p:ext uri="{BB962C8B-B14F-4D97-AF65-F5344CB8AC3E}">
        <p14:creationId xmlns:p14="http://schemas.microsoft.com/office/powerpoint/2010/main" val="169938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Macintosh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Git Tutorial</vt:lpstr>
      <vt:lpstr>catalogue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baidu</dc:creator>
  <cp:lastModifiedBy>baidu</cp:lastModifiedBy>
  <cp:revision>2</cp:revision>
  <dcterms:created xsi:type="dcterms:W3CDTF">2016-11-25T07:17:03Z</dcterms:created>
  <dcterms:modified xsi:type="dcterms:W3CDTF">2016-11-25T07:36:03Z</dcterms:modified>
</cp:coreProperties>
</file>