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9"/>
  </p:handoutMasterIdLst>
  <p:sldIdLst>
    <p:sldId id="260" r:id="rId2"/>
    <p:sldId id="263" r:id="rId3"/>
    <p:sldId id="259" r:id="rId4"/>
    <p:sldId id="264" r:id="rId5"/>
    <p:sldId id="261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1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9"/>
    <p:restoredTop sz="96260"/>
  </p:normalViewPr>
  <p:slideViewPr>
    <p:cSldViewPr snapToGrid="0">
      <p:cViewPr>
        <p:scale>
          <a:sx n="98" d="100"/>
          <a:sy n="98" d="100"/>
        </p:scale>
        <p:origin x="34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40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42F67F-EC47-AC40-DCA7-ABAFC701C1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F879E-94F2-1B0F-77DD-EC5427B8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1AB5-58BE-554C-BBD3-6C93EC76E6F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6F38F-1A44-FC1D-3F45-FCAE9D8504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CE5B7-4A69-26E0-B47C-E01117C0FA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3374D-C684-874E-A514-8449963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64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E305-6620-34B2-FAFC-B18089A0EC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dirty="0"/>
              <a:t>&lt;project name&gt;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22625-3D9A-F4B5-2D18-C003AE2B07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8566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Publication Figures</a:t>
            </a:r>
          </a:p>
          <a:p>
            <a:endParaRPr lang="en-US" dirty="0"/>
          </a:p>
          <a:p>
            <a:r>
              <a:rPr lang="en-US" dirty="0"/>
              <a:t>Miaomiao Yu</a:t>
            </a:r>
          </a:p>
          <a:p>
            <a:r>
              <a:rPr lang="en-US" dirty="0"/>
              <a:t>DD MMM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DC873-EB06-E590-A87B-FEED121F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F442-1A2E-834C-9A47-F4A031F5D854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9919F-C8EB-6E2F-3908-D53D47B2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B80BF-F09B-0732-A538-3DF2B026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0CC-10EA-EB47-9D99-0194AD1D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1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9F38-70B4-95A3-273B-17AC8135D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List of Figures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266BB-579C-A389-9599-FDFD5120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F442-1A2E-834C-9A47-F4A031F5D854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75193-A8A3-AD2D-05A8-A0B1DCE6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3AEE-4F50-C915-5293-6036ABC1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0CC-10EA-EB47-9D99-0194AD1D94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7AF84E-EC77-A6E1-DA72-906A6618AC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Figure 1</a:t>
            </a:r>
            <a:r>
              <a:rPr lang="en-US" sz="1800" dirty="0"/>
              <a:t>. &lt;insert&gt;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891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9F38-70B4-95A3-273B-17AC8135D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List of Tables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266BB-579C-A389-9599-FDFD5120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F442-1A2E-834C-9A47-F4A031F5D854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75193-A8A3-AD2D-05A8-A0B1DCE6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3AEE-4F50-C915-5293-6036ABC1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0CC-10EA-EB47-9D99-0194AD1D94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8C83FE-4EF0-E96D-C76A-63DCF55BCA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Table 1</a:t>
            </a:r>
            <a:r>
              <a:rPr lang="en-US" sz="1800" dirty="0"/>
              <a:t>. &lt;insert&gt;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704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s/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9F38-70B4-95A3-273B-17AC8135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266BB-579C-A389-9599-FDFD5120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F442-1A2E-834C-9A47-F4A031F5D854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75193-A8A3-AD2D-05A8-A0B1DCE6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3AEE-4F50-C915-5293-6036ABC1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0CC-10EA-EB47-9D99-0194AD1D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9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70336-C5E7-2F06-B4AA-37984E58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F442-1A2E-834C-9A47-F4A031F5D854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C6DBA-E10D-C53C-0335-643A826B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54C72-BB92-CF56-5E69-E40AF926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E0CC-10EA-EB47-9D99-0194AD1D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C0E0F-1B8F-B5C7-310C-A8C6B52D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E8BEF-1EE4-5E6B-EAF8-2E3BF0C59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4BCB9-CCF6-C374-76C0-FC084060B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CF442-1A2E-834C-9A47-F4A031F5D854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534FD-1E15-AED2-42FB-FEA3AF058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B55A2-7494-23E9-4164-7358E3D5B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FE0CC-10EA-EB47-9D99-0194AD1D94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DB8A2D-EE84-324E-B810-7E189E375DCB}"/>
              </a:ext>
            </a:extLst>
          </p:cNvPr>
          <p:cNvSpPr/>
          <p:nvPr userDrawn="1"/>
        </p:nvSpPr>
        <p:spPr>
          <a:xfrm>
            <a:off x="-4595" y="-1897"/>
            <a:ext cx="210207" cy="6864016"/>
          </a:xfrm>
          <a:prstGeom prst="rect">
            <a:avLst/>
          </a:prstGeom>
          <a:solidFill>
            <a:srgbClr val="881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0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C5E3-6D79-C945-0093-807D116DD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Ocumet</a:t>
            </a:r>
            <a:r>
              <a:rPr lang="en-US" sz="4000" dirty="0"/>
              <a:t>: Comparison of FPF between Control and ODD, NAION groups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FB690C-9F66-70AE-5862-CCFB8B5DD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Publication Figures</a:t>
            </a:r>
          </a:p>
          <a:p>
            <a:endParaRPr lang="en-US" dirty="0"/>
          </a:p>
          <a:p>
            <a:r>
              <a:rPr lang="en-US" dirty="0"/>
              <a:t>Miaomiao Yu</a:t>
            </a:r>
          </a:p>
          <a:p>
            <a:r>
              <a:rPr lang="en-US" dirty="0"/>
              <a:t>11 Dec 2022</a:t>
            </a:r>
          </a:p>
        </p:txBody>
      </p:sp>
    </p:spTree>
    <p:extLst>
      <p:ext uri="{BB962C8B-B14F-4D97-AF65-F5344CB8AC3E}">
        <p14:creationId xmlns:p14="http://schemas.microsoft.com/office/powerpoint/2010/main" val="102170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421F-2D15-2B37-62CE-F7562668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141E-3587-C3C1-50F5-CA49AB99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Analysis was performed separately for NAION and ODD groups.</a:t>
            </a:r>
          </a:p>
          <a:p>
            <a:r>
              <a:rPr lang="en-US" sz="1800" dirty="0"/>
              <a:t>Each patient group was analyzed together (e.g., NAION) and as subgroups (e.g., NAION-unilateral, -bilateral) etc.</a:t>
            </a:r>
          </a:p>
        </p:txBody>
      </p:sp>
    </p:spTree>
    <p:extLst>
      <p:ext uri="{BB962C8B-B14F-4D97-AF65-F5344CB8AC3E}">
        <p14:creationId xmlns:p14="http://schemas.microsoft.com/office/powerpoint/2010/main" val="127049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F0082D-90E0-4377-A6AD-B7D6E333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97" y="1620652"/>
            <a:ext cx="11121806" cy="20389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BDB9F9-03AA-C314-2C95-692AAC7B09B8}"/>
              </a:ext>
            </a:extLst>
          </p:cNvPr>
          <p:cNvSpPr txBox="1"/>
          <p:nvPr/>
        </p:nvSpPr>
        <p:spPr>
          <a:xfrm>
            <a:off x="450000" y="199490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NAION, first visit only.</a:t>
            </a:r>
          </a:p>
        </p:txBody>
      </p:sp>
    </p:spTree>
    <p:extLst>
      <p:ext uri="{BB962C8B-B14F-4D97-AF65-F5344CB8AC3E}">
        <p14:creationId xmlns:p14="http://schemas.microsoft.com/office/powerpoint/2010/main" val="285936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D94A-0414-BC22-81AC-A1E99CAD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85FC5-7D82-3C04-1B5D-B9121D5D0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67" y="2900144"/>
            <a:ext cx="9568907" cy="36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9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65CD5-FE66-0F7A-7452-9ED25AA183FD}"/>
              </a:ext>
            </a:extLst>
          </p:cNvPr>
          <p:cNvSpPr txBox="1"/>
          <p:nvPr/>
        </p:nvSpPr>
        <p:spPr>
          <a:xfrm>
            <a:off x="450000" y="19949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50B35-BB08-5792-CE69-2B2989D5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09" y="1480758"/>
            <a:ext cx="11615091" cy="1825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31C4A1-2BEA-D610-F5B3-9F7736255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08" y="3429000"/>
            <a:ext cx="8887355" cy="1948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8EF04-D817-504A-DB69-DA001D08BF3C}"/>
              </a:ext>
            </a:extLst>
          </p:cNvPr>
          <p:cNvSpPr txBox="1"/>
          <p:nvPr/>
        </p:nvSpPr>
        <p:spPr>
          <a:xfrm>
            <a:off x="1648496" y="5653825"/>
            <a:ext cx="935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HVF mean deviation positively correlates with macular GCC thickness and RNFL thickness, even after Bonferroni correction.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CDBF0-90B4-A1B2-A135-DA74587C038E}"/>
              </a:ext>
            </a:extLst>
          </p:cNvPr>
          <p:cNvSpPr/>
          <p:nvPr/>
        </p:nvSpPr>
        <p:spPr>
          <a:xfrm>
            <a:off x="10927053" y="1560031"/>
            <a:ext cx="908685" cy="358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2718B-A828-BBA5-5D1E-61B31B17CDEA}"/>
              </a:ext>
            </a:extLst>
          </p:cNvPr>
          <p:cNvSpPr/>
          <p:nvPr/>
        </p:nvSpPr>
        <p:spPr>
          <a:xfrm>
            <a:off x="8119277" y="3554810"/>
            <a:ext cx="908685" cy="358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54430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1C96C5-F19F-7519-7E43-2DB1A1E6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39" y="4540392"/>
            <a:ext cx="8342494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F5FB9-6A56-A429-9803-45A472A02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93"/>
          <a:stretch/>
        </p:blipFill>
        <p:spPr>
          <a:xfrm>
            <a:off x="1767699" y="2317609"/>
            <a:ext cx="826893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70F8C3-62B8-5134-8D38-DAA421B18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208"/>
          <a:stretch/>
        </p:blipFill>
        <p:spPr>
          <a:xfrm>
            <a:off x="1401939" y="488809"/>
            <a:ext cx="6684687" cy="1828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EFD247-B746-F907-D90F-8BF2D01A3F17}"/>
              </a:ext>
            </a:extLst>
          </p:cNvPr>
          <p:cNvSpPr/>
          <p:nvPr/>
        </p:nvSpPr>
        <p:spPr>
          <a:xfrm>
            <a:off x="8667179" y="2437868"/>
            <a:ext cx="908685" cy="358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50973-4182-AC28-C3CD-D9F38723E45A}"/>
              </a:ext>
            </a:extLst>
          </p:cNvPr>
          <p:cNvSpPr/>
          <p:nvPr/>
        </p:nvSpPr>
        <p:spPr>
          <a:xfrm>
            <a:off x="8406659" y="4635794"/>
            <a:ext cx="908685" cy="358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397349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B40CC-C65D-91C8-D443-893DDB6C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09" y="3461083"/>
            <a:ext cx="8490853" cy="1861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92AF04-C55F-A716-CCB3-56D2EC7F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1" y="1467753"/>
            <a:ext cx="11638849" cy="1828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4DD58B-3031-AB69-F497-F0EB8FAE1E0D}"/>
              </a:ext>
            </a:extLst>
          </p:cNvPr>
          <p:cNvSpPr/>
          <p:nvPr/>
        </p:nvSpPr>
        <p:spPr>
          <a:xfrm>
            <a:off x="10927053" y="1560031"/>
            <a:ext cx="908685" cy="358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C729BC-EC95-3396-8441-2D27166A5749}"/>
              </a:ext>
            </a:extLst>
          </p:cNvPr>
          <p:cNvSpPr/>
          <p:nvPr/>
        </p:nvSpPr>
        <p:spPr>
          <a:xfrm>
            <a:off x="7654056" y="3541293"/>
            <a:ext cx="908685" cy="358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121457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ation Figures Template" id="{1585299E-BC45-A944-B088-203EB8509FDC}" vid="{250FDA54-0494-B14F-8C7F-6F9785CF2C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89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Office Theme</vt:lpstr>
      <vt:lpstr>Ocumet: Comparison of FPF between Control and ODD, NAION groups 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Ocumet: Comparison of FPF between Control and ODD, NAION groups </dc:title>
  <dc:creator>Miaomiao Yu</dc:creator>
  <cp:lastModifiedBy>Miaomiao Yu</cp:lastModifiedBy>
  <cp:revision>3</cp:revision>
  <dcterms:created xsi:type="dcterms:W3CDTF">2022-12-12T02:03:21Z</dcterms:created>
  <dcterms:modified xsi:type="dcterms:W3CDTF">2022-12-12T19:44:33Z</dcterms:modified>
</cp:coreProperties>
</file>