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67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8" r:id="rId22"/>
    <p:sldId id="487" r:id="rId23"/>
    <p:sldId id="490" r:id="rId24"/>
    <p:sldId id="489" r:id="rId25"/>
    <p:sldId id="491" r:id="rId26"/>
    <p:sldId id="492" r:id="rId27"/>
    <p:sldId id="493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8" r:id="rId41"/>
    <p:sldId id="507" r:id="rId42"/>
    <p:sldId id="509" r:id="rId43"/>
    <p:sldId id="510" r:id="rId44"/>
    <p:sldId id="512" r:id="rId45"/>
    <p:sldId id="513" r:id="rId46"/>
    <p:sldId id="514" r:id="rId47"/>
    <p:sldId id="515" r:id="rId48"/>
    <p:sldId id="516" r:id="rId49"/>
    <p:sldId id="517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第七章</a:t>
            </a:r>
            <a:br>
              <a:rPr lang="en-US" altLang="zh-CN" dirty="0"/>
            </a:br>
            <a:r>
              <a:rPr lang="en-US" altLang="zh-CN" dirty="0"/>
              <a:t>Lambda</a:t>
            </a:r>
            <a:r>
              <a:rPr lang="zh-CN" altLang="en-US" dirty="0"/>
              <a:t>和</a:t>
            </a:r>
            <a:r>
              <a:rPr lang="en-US" altLang="zh-CN" dirty="0"/>
              <a:t>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42.Lambda</a:t>
            </a:r>
            <a:r>
              <a:rPr lang="zh-CN" altLang="en-US" dirty="0"/>
              <a:t>优先于匿名类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  <a:endParaRPr lang="en-US" altLang="zh-CN" dirty="0"/>
          </a:p>
          <a:p>
            <a:r>
              <a:rPr lang="zh-CN" altLang="en-US" dirty="0"/>
              <a:t>函数接口：带有单个抽象方法的接口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代码需简短</a:t>
            </a:r>
            <a:endParaRPr lang="en-US" altLang="zh-CN" dirty="0"/>
          </a:p>
          <a:p>
            <a:pPr lvl="1"/>
            <a:r>
              <a:rPr lang="zh-CN" altLang="en-US" dirty="0"/>
              <a:t>无需名称和文档</a:t>
            </a:r>
            <a:endParaRPr lang="en-US" altLang="zh-CN" dirty="0"/>
          </a:p>
          <a:p>
            <a:pPr lvl="1"/>
            <a:r>
              <a:rPr lang="zh-CN" altLang="en-US" dirty="0"/>
              <a:t>不可创建（继承）抽象类的实例</a:t>
            </a:r>
            <a:endParaRPr lang="en-US" altLang="zh-CN" dirty="0"/>
          </a:p>
          <a:p>
            <a:pPr lvl="1"/>
            <a:r>
              <a:rPr lang="zh-CN" altLang="en-US" dirty="0"/>
              <a:t>不适用创建具有多个抽象方法的接口实例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6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43.</a:t>
            </a:r>
            <a:r>
              <a:rPr lang="zh-CN" altLang="en-US" dirty="0"/>
              <a:t>方法引用优先于</a:t>
            </a:r>
            <a:r>
              <a:rPr lang="en-US" altLang="zh-CN" dirty="0"/>
              <a:t>Lambda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方法引用比</a:t>
            </a:r>
            <a:r>
              <a:rPr lang="en-US" altLang="zh-CN" dirty="0"/>
              <a:t>Lambda</a:t>
            </a:r>
            <a:r>
              <a:rPr lang="zh-CN" altLang="en-US" dirty="0"/>
              <a:t>更简洁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667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Frequency table implemented with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map.merge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, using lambda and method reference (Page 197)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TreeMap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Lambda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clear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Method reference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frequencyTable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9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BiFunction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remappingFunction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remappingFunction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oldValue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oldValue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remappingFunction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oldValue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newValue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6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44.</a:t>
            </a:r>
            <a:r>
              <a:rPr lang="zh-CN" altLang="en-US" dirty="0"/>
              <a:t>优先使用标准函数接口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  <a:endParaRPr lang="en-US" altLang="zh-CN" dirty="0"/>
          </a:p>
          <a:p>
            <a:pPr lvl="1"/>
            <a:r>
              <a:rPr lang="zh-CN" altLang="en-US" dirty="0"/>
              <a:t>一个实现了特定函数的对象</a:t>
            </a:r>
            <a:endParaRPr lang="en-US" altLang="zh-CN" dirty="0"/>
          </a:p>
          <a:p>
            <a:r>
              <a:rPr lang="zh-CN" altLang="en-US" dirty="0"/>
              <a:t>使用函数对象的例子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0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protected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removeEldestEntry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V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eldest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6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44.</a:t>
            </a:r>
            <a:r>
              <a:rPr lang="zh-CN" altLang="en-US" dirty="0"/>
              <a:t>优先使用标准函数接口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  <a:endParaRPr lang="en-US" altLang="zh-CN" dirty="0"/>
          </a:p>
          <a:p>
            <a:pPr lvl="1"/>
            <a:r>
              <a:rPr lang="zh-CN" altLang="en-US" dirty="0"/>
              <a:t>一个实现了特定函数的对象</a:t>
            </a:r>
            <a:endParaRPr lang="en-US" altLang="zh-CN" dirty="0"/>
          </a:p>
          <a:p>
            <a:r>
              <a:rPr lang="zh-CN" altLang="en-US" dirty="0"/>
              <a:t>使用函数对象的例子</a:t>
            </a:r>
            <a:endParaRPr lang="en-US" altLang="zh-CN" dirty="0"/>
          </a:p>
          <a:p>
            <a:pPr lvl="1"/>
            <a:r>
              <a:rPr lang="zh-CN" altLang="en-US" dirty="0"/>
              <a:t>传入函数对象完成特定的任务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06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Unnecessary functional interface; use a standard one instead.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FunctionalInterface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EldestEntryRemovalFunction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Entry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V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eldest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7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44.</a:t>
            </a:r>
            <a:r>
              <a:rPr lang="zh-CN" altLang="en-US" dirty="0"/>
              <a:t>优先使用标准函数接口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  <a:endParaRPr lang="en-US" altLang="zh-CN" dirty="0"/>
          </a:p>
          <a:p>
            <a:pPr lvl="1"/>
            <a:r>
              <a:rPr lang="zh-CN" altLang="en-US" dirty="0"/>
              <a:t>一个实现了特定函数的对象</a:t>
            </a:r>
            <a:endParaRPr lang="en-US" altLang="zh-CN" dirty="0"/>
          </a:p>
          <a:p>
            <a:r>
              <a:rPr lang="zh-CN" altLang="en-US" dirty="0"/>
              <a:t>使用函数对象的例子</a:t>
            </a:r>
            <a:endParaRPr lang="en-US" altLang="zh-CN" dirty="0"/>
          </a:p>
          <a:p>
            <a:pPr lvl="1"/>
            <a:r>
              <a:rPr lang="zh-CN" altLang="en-US" dirty="0"/>
              <a:t>传入函数对象完成特定的任务</a:t>
            </a:r>
            <a:endParaRPr lang="en-US" altLang="zh-CN" dirty="0"/>
          </a:p>
          <a:p>
            <a:pPr lvl="1"/>
            <a:r>
              <a:rPr lang="zh-CN" altLang="en-US" dirty="0"/>
              <a:t>使用标准的函数接口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792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FunctionalInterface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BiPredicate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Evaluates this predicate on the given arguments.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first input argument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second input argument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@return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{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@code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true} if the input arguments match the predicate,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otherwise {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@code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false}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...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42.Lambda</a:t>
            </a:r>
            <a:r>
              <a:rPr lang="zh-CN" altLang="en-US" dirty="0"/>
              <a:t>优先于匿名类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</p:spTree>
    <p:extLst>
      <p:ext uri="{BB962C8B-B14F-4D97-AF65-F5344CB8AC3E}">
        <p14:creationId xmlns:p14="http://schemas.microsoft.com/office/powerpoint/2010/main" val="170936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44.</a:t>
            </a:r>
            <a:r>
              <a:rPr lang="zh-CN" altLang="en-US" dirty="0"/>
              <a:t>优先使用标准函数接口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标准接口</a:t>
            </a:r>
            <a:endParaRPr lang="en-US" altLang="zh-CN" dirty="0"/>
          </a:p>
          <a:p>
            <a:pPr lvl="1"/>
            <a:r>
              <a:rPr lang="en-US" altLang="zh-CN" dirty="0" err="1"/>
              <a:t>UnaryOperator</a:t>
            </a:r>
            <a:r>
              <a:rPr lang="en-US" altLang="zh-CN" dirty="0"/>
              <a:t>&lt;T&gt;: 	T apply(T t)</a:t>
            </a:r>
          </a:p>
          <a:p>
            <a:pPr lvl="1"/>
            <a:r>
              <a:rPr lang="en-US" altLang="zh-CN" dirty="0" err="1"/>
              <a:t>BinaryOperator</a:t>
            </a:r>
            <a:r>
              <a:rPr lang="en-US" altLang="zh-CN" dirty="0"/>
              <a:t>&lt;T&gt;: 	T apply(T t1, T t2)</a:t>
            </a:r>
          </a:p>
          <a:p>
            <a:pPr lvl="1"/>
            <a:r>
              <a:rPr lang="en-US" altLang="zh-CN" dirty="0"/>
              <a:t>Predicate&lt;T&gt;: 		</a:t>
            </a:r>
            <a:r>
              <a:rPr lang="en-US" altLang="zh-CN" dirty="0" err="1"/>
              <a:t>boolean</a:t>
            </a:r>
            <a:r>
              <a:rPr lang="en-US" altLang="zh-CN" dirty="0"/>
              <a:t> test(T t)</a:t>
            </a:r>
          </a:p>
          <a:p>
            <a:pPr lvl="1"/>
            <a:r>
              <a:rPr lang="fr-FR" altLang="zh-CN" dirty="0"/>
              <a:t>Function&lt;T,R&gt;: 		R apply(T t)</a:t>
            </a:r>
          </a:p>
          <a:p>
            <a:pPr lvl="1"/>
            <a:r>
              <a:rPr lang="en-US" altLang="zh-CN" dirty="0"/>
              <a:t>Supplier&lt;T&gt;: 		T get()</a:t>
            </a:r>
          </a:p>
          <a:p>
            <a:pPr lvl="1"/>
            <a:r>
              <a:rPr lang="fr-FR" altLang="zh-CN" dirty="0"/>
              <a:t>Consumer&lt;T&gt;: 		void accept(T t)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8570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</a:t>
            </a:r>
          </a:p>
          <a:p>
            <a:pPr lvl="1"/>
            <a:r>
              <a:rPr lang="en-US" altLang="zh-CN" dirty="0"/>
              <a:t>Stream</a:t>
            </a:r>
            <a:r>
              <a:rPr lang="zh-CN" altLang="en-US" dirty="0"/>
              <a:t>是元素的集合，可以支持顺序和并行的对原</a:t>
            </a:r>
            <a:r>
              <a:rPr lang="en-US" altLang="zh-CN" dirty="0"/>
              <a:t>Stream</a:t>
            </a:r>
            <a:r>
              <a:rPr lang="zh-CN" altLang="en-US" dirty="0"/>
              <a:t>进行汇聚的操作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Stream</a:t>
            </a:r>
          </a:p>
          <a:p>
            <a:pPr lvl="1"/>
            <a:r>
              <a:rPr lang="en-US" altLang="zh-CN" dirty="0"/>
              <a:t>Stream</a:t>
            </a:r>
            <a:r>
              <a:rPr lang="zh-CN" altLang="en-US" dirty="0"/>
              <a:t>静态方法：</a:t>
            </a:r>
            <a:r>
              <a:rPr lang="en-US" altLang="zh-CN" dirty="0" err="1"/>
              <a:t>Stream.of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其他类的静态方法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Stream</a:t>
            </a:r>
            <a:r>
              <a:rPr lang="zh-CN" altLang="en-US" dirty="0"/>
              <a:t>进行操作</a:t>
            </a:r>
            <a:endParaRPr lang="en-US" altLang="zh-CN" dirty="0"/>
          </a:p>
          <a:p>
            <a:pPr lvl="1"/>
            <a:r>
              <a:rPr lang="en-US" altLang="zh-CN" dirty="0" err="1"/>
              <a:t>forEach</a:t>
            </a:r>
            <a:r>
              <a:rPr lang="en-US" altLang="zh-CN" dirty="0"/>
              <a:t>: </a:t>
            </a:r>
            <a:r>
              <a:rPr lang="zh-CN" altLang="en-US" dirty="0"/>
              <a:t>对每个元素进行操作</a:t>
            </a:r>
            <a:endParaRPr lang="en-US" altLang="zh-CN" dirty="0"/>
          </a:p>
          <a:p>
            <a:pPr lvl="1"/>
            <a:r>
              <a:rPr lang="en-US" altLang="zh-CN" dirty="0"/>
              <a:t>filter: </a:t>
            </a:r>
            <a:r>
              <a:rPr lang="zh-CN" altLang="en-US" dirty="0"/>
              <a:t>通过设置的条件过滤出元素</a:t>
            </a:r>
            <a:endParaRPr lang="en-US" altLang="zh-CN" dirty="0"/>
          </a:p>
          <a:p>
            <a:pPr lvl="1"/>
            <a:r>
              <a:rPr lang="en-US" altLang="zh-CN" dirty="0"/>
              <a:t>map: </a:t>
            </a:r>
            <a:r>
              <a:rPr lang="zh-CN" altLang="en-US" dirty="0"/>
              <a:t>映射每个元素到对应的结果</a:t>
            </a:r>
            <a:endParaRPr lang="en-US" altLang="zh-CN" dirty="0"/>
          </a:p>
          <a:p>
            <a:pPr lvl="1"/>
            <a:r>
              <a:rPr lang="en-US" altLang="zh-CN" dirty="0"/>
              <a:t>sorted: </a:t>
            </a:r>
            <a:r>
              <a:rPr lang="zh-CN" altLang="en-US" dirty="0"/>
              <a:t>对元素进行排序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12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forEach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filter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abc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bc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efg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abcd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","",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jkl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map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squaresList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distinct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sorted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2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Stream</a:t>
            </a:r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0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Prints all large anagram groups in a dictionary iteratively (Page 204)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IterativeAnagrams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computeIfAbsent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alphabetize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unused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TreeSet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&lt;&gt;()).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alphabetize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Overuse of streams - don't do this! (page 205)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StreamAnagrams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Files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lines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groupingBy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chars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::new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sb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sb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Tasteful use of streams enhances clarity and conciseness (Page 205)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HybridAnagrams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Paths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parseInt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Files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lines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dictionary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groupingBy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alphabetize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minGroupSize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alphabetize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1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尽量避免用</a:t>
            </a:r>
            <a:r>
              <a:rPr lang="en-US" altLang="zh-CN" dirty="0"/>
              <a:t>Stream</a:t>
            </a:r>
            <a:r>
              <a:rPr lang="zh-CN" altLang="en-US" dirty="0"/>
              <a:t>处理</a:t>
            </a:r>
            <a:r>
              <a:rPr lang="en-US" altLang="zh-CN" dirty="0"/>
              <a:t>char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85481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Does not produce the expected result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Hello 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world!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chars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Fixes the problem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Hello 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world!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".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chars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1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Anonymous class instance as a function object - obsolete!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82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 pipeline</a:t>
            </a:r>
            <a:r>
              <a:rPr lang="zh-CN" altLang="en-US" dirty="0"/>
              <a:t>使用函数对象描述重复计算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不适用</a:t>
            </a:r>
            <a:endParaRPr lang="en-US" altLang="zh-CN" dirty="0"/>
          </a:p>
          <a:p>
            <a:pPr lvl="1"/>
            <a:r>
              <a:rPr lang="zh-CN" altLang="en-US" dirty="0"/>
              <a:t>不能随意修改局部变量</a:t>
            </a:r>
            <a:endParaRPr lang="en-US" altLang="zh-CN" dirty="0"/>
          </a:p>
          <a:p>
            <a:pPr lvl="1"/>
            <a:r>
              <a:rPr lang="zh-CN" altLang="en-US" dirty="0"/>
              <a:t>不能</a:t>
            </a:r>
            <a:r>
              <a:rPr lang="en-US" altLang="zh-CN" dirty="0"/>
              <a:t>return, break, continue</a:t>
            </a:r>
          </a:p>
          <a:p>
            <a:r>
              <a:rPr lang="en-US" altLang="zh-CN" dirty="0"/>
              <a:t>Stream</a:t>
            </a:r>
            <a:r>
              <a:rPr lang="zh-CN" altLang="en-US" dirty="0"/>
              <a:t>适用</a:t>
            </a:r>
            <a:endParaRPr lang="en-US" altLang="zh-CN" dirty="0"/>
          </a:p>
          <a:p>
            <a:pPr lvl="1"/>
            <a:r>
              <a:rPr lang="zh-CN" altLang="en-US" dirty="0"/>
              <a:t>统一转换元素的序列</a:t>
            </a:r>
            <a:endParaRPr lang="en-US" altLang="zh-CN" dirty="0"/>
          </a:p>
          <a:p>
            <a:pPr lvl="1"/>
            <a:r>
              <a:rPr lang="zh-CN" altLang="en-US" dirty="0"/>
              <a:t>过滤元素的序列</a:t>
            </a:r>
            <a:endParaRPr lang="en-US" altLang="zh-CN" dirty="0"/>
          </a:p>
          <a:p>
            <a:pPr lvl="1"/>
            <a:r>
              <a:rPr lang="zh-CN" altLang="en-US" dirty="0"/>
              <a:t>利用单个操作合并元素</a:t>
            </a:r>
            <a:endParaRPr lang="en-US" altLang="zh-CN" dirty="0"/>
          </a:p>
          <a:p>
            <a:pPr lvl="1"/>
            <a:r>
              <a:rPr lang="zh-CN" altLang="en-US" dirty="0"/>
              <a:t>将元素放到集合中</a:t>
            </a:r>
            <a:endParaRPr lang="en-US" altLang="zh-CN" dirty="0"/>
          </a:p>
          <a:p>
            <a:pPr lvl="1"/>
            <a:r>
              <a:rPr lang="zh-CN" altLang="en-US" dirty="0"/>
              <a:t>搜索满足特定要求的元素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93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Stream</a:t>
            </a:r>
            <a:r>
              <a:rPr lang="zh-CN" altLang="en-US" dirty="0"/>
              <a:t>无法在</a:t>
            </a:r>
            <a:r>
              <a:rPr lang="en-US" altLang="zh-CN" dirty="0"/>
              <a:t>pipeline</a:t>
            </a:r>
            <a:r>
              <a:rPr lang="zh-CN" altLang="en-US" dirty="0"/>
              <a:t>的各个阶段访问元素</a:t>
            </a:r>
            <a:endParaRPr lang="en-US" altLang="zh-CN" dirty="0"/>
          </a:p>
          <a:p>
            <a:pPr lvl="1"/>
            <a:r>
              <a:rPr lang="zh-CN" altLang="en-US" dirty="0"/>
              <a:t>将一个元素映射为另一个元素之后，之前的元素无法访问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pipeline</a:t>
            </a:r>
            <a:r>
              <a:rPr lang="zh-CN" altLang="en-US" dirty="0"/>
              <a:t>里元素的映射取逆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Generating the first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twent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Mersenne primes using streams (Page 208)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MersennePrimes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TWO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nextProbablePrime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TWO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intValueExact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subtract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mersenne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mersenne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isProbablePrime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3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Stream</a:t>
            </a:r>
            <a:r>
              <a:rPr lang="zh-CN" altLang="en-US" dirty="0"/>
              <a:t>无法在</a:t>
            </a:r>
            <a:r>
              <a:rPr lang="en-US" altLang="zh-CN" dirty="0"/>
              <a:t>pipeline</a:t>
            </a:r>
            <a:r>
              <a:rPr lang="zh-CN" altLang="en-US" dirty="0"/>
              <a:t>的各个阶段访问元素</a:t>
            </a:r>
            <a:endParaRPr lang="en-US" altLang="zh-CN" dirty="0"/>
          </a:p>
          <a:p>
            <a:pPr lvl="1"/>
            <a:r>
              <a:rPr lang="zh-CN" altLang="en-US" dirty="0"/>
              <a:t>将一个元素映射为另一个元素之后，之前的元素无法访问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pipeline</a:t>
            </a:r>
            <a:r>
              <a:rPr lang="zh-CN" altLang="en-US" dirty="0"/>
              <a:t>里元素的映射取逆</a:t>
            </a:r>
            <a:endParaRPr lang="en-US" altLang="zh-CN" dirty="0"/>
          </a:p>
          <a:p>
            <a:pPr lvl="1"/>
            <a:r>
              <a:rPr lang="zh-CN" altLang="en-US" dirty="0"/>
              <a:t>例子：打印出指数</a:t>
            </a:r>
            <a:r>
              <a:rPr lang="en-US" altLang="zh-CN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85824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Generating the first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twent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Mersenne primes using streams (Page 208)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MersennePrimes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TWO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BigInteger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nextProbablePrime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primes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TWO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intValueExact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subtract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mersenne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mersenne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isProbablePrime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 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  		     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bitLength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mp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99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45.</a:t>
            </a:r>
            <a:r>
              <a:rPr lang="zh-CN" altLang="en-US" dirty="0"/>
              <a:t>谨慎使用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有时无法确定用</a:t>
            </a:r>
            <a:r>
              <a:rPr lang="en-US" altLang="zh-CN" dirty="0"/>
              <a:t>Stream</a:t>
            </a:r>
            <a:r>
              <a:rPr lang="zh-CN" altLang="en-US" dirty="0"/>
              <a:t>或迭代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585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Iterative Cartesian product computation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newDeck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rank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Stream-based Cartesian product computation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newDeck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flatMap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suit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rank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rank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46.</a:t>
            </a:r>
            <a:r>
              <a:rPr lang="zh-CN" altLang="en-US" dirty="0"/>
              <a:t>优先选择</a:t>
            </a:r>
            <a:r>
              <a:rPr lang="en-US" altLang="zh-CN" dirty="0"/>
              <a:t>Stream</a:t>
            </a:r>
            <a:r>
              <a:rPr lang="zh-CN" altLang="en-US" dirty="0"/>
              <a:t>中无副作用的函数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将计算构造成一系列变形（</a:t>
            </a:r>
            <a:r>
              <a:rPr lang="en-US" altLang="zh-CN" dirty="0"/>
              <a:t>transformations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每一步应该都应是纯函数：结果只依赖于输入，无状态</a:t>
            </a:r>
            <a:endParaRPr lang="en-US" altLang="zh-CN" dirty="0"/>
          </a:p>
          <a:p>
            <a:r>
              <a:rPr lang="zh-CN" altLang="en-US" dirty="0"/>
              <a:t>传入的函数对象应无副作用（</a:t>
            </a:r>
            <a:r>
              <a:rPr lang="en-US" altLang="zh-CN" dirty="0"/>
              <a:t>side-effect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7222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Uses the streams API but not the paradigm--Don't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tokens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word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merge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Long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4C86E2-0F16-4B7E-B642-FE967B7742BF}"/>
              </a:ext>
            </a:extLst>
          </p:cNvPr>
          <p:cNvSpPr txBox="1"/>
          <p:nvPr/>
        </p:nvSpPr>
        <p:spPr>
          <a:xfrm>
            <a:off x="1238490" y="3472405"/>
            <a:ext cx="609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利用了改变外部状态（</a:t>
            </a:r>
            <a:r>
              <a:rPr lang="en-US" altLang="zh-CN" dirty="0" err="1"/>
              <a:t>freq</a:t>
            </a:r>
            <a:r>
              <a:rPr lang="zh-CN" altLang="en-US" dirty="0"/>
              <a:t>）的</a:t>
            </a:r>
            <a:r>
              <a:rPr lang="en-US" altLang="zh-CN" dirty="0"/>
              <a:t>lambda</a:t>
            </a:r>
            <a:r>
              <a:rPr lang="zh-CN" altLang="en-US" dirty="0"/>
              <a:t>来完成终止操作</a:t>
            </a:r>
            <a:r>
              <a:rPr lang="en-US" altLang="zh-CN" dirty="0" err="1"/>
              <a:t>forEach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64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42.Lambda</a:t>
            </a:r>
            <a:r>
              <a:rPr lang="zh-CN" altLang="en-US" dirty="0"/>
              <a:t>优先于匿名类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  <a:endParaRPr lang="en-US" altLang="zh-CN" dirty="0"/>
          </a:p>
          <a:p>
            <a:r>
              <a:rPr lang="zh-CN" altLang="en-US" dirty="0"/>
              <a:t>函数接口：带有单个抽象方法的接口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6750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Proper use of streams to initialize a frequency table (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tokens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words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groupingBy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toLowerCase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counting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10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46.</a:t>
            </a:r>
            <a:r>
              <a:rPr lang="zh-CN" altLang="en-US" dirty="0"/>
              <a:t>优先选择</a:t>
            </a:r>
            <a:r>
              <a:rPr lang="en-US" altLang="zh-CN" dirty="0"/>
              <a:t>Stream</a:t>
            </a:r>
            <a:r>
              <a:rPr lang="zh-CN" altLang="en-US" dirty="0"/>
              <a:t>中无副作用的函数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collector</a:t>
            </a:r>
            <a:r>
              <a:rPr lang="zh-CN" altLang="en-US" dirty="0"/>
              <a:t>将</a:t>
            </a:r>
            <a:r>
              <a:rPr lang="en-US" altLang="zh-CN" dirty="0"/>
              <a:t>stream</a:t>
            </a:r>
            <a:r>
              <a:rPr lang="zh-CN" altLang="en-US" dirty="0"/>
              <a:t>中的元素收集到容器中</a:t>
            </a:r>
            <a:endParaRPr lang="en-US" altLang="zh-CN" dirty="0"/>
          </a:p>
          <a:p>
            <a:pPr lvl="1"/>
            <a:r>
              <a:rPr lang="en-US" altLang="zh-CN" dirty="0" err="1"/>
              <a:t>toList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6145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Pipeline to get a top-ten list of words from a frequency table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topTen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keySet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comparing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freq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reversed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limit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89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46.</a:t>
            </a:r>
            <a:r>
              <a:rPr lang="zh-CN" altLang="en-US" dirty="0"/>
              <a:t>优先选择</a:t>
            </a:r>
            <a:r>
              <a:rPr lang="en-US" altLang="zh-CN" dirty="0"/>
              <a:t>Stream</a:t>
            </a:r>
            <a:r>
              <a:rPr lang="zh-CN" altLang="en-US" dirty="0"/>
              <a:t>中无副作用的函数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collector</a:t>
            </a:r>
            <a:r>
              <a:rPr lang="zh-CN" altLang="en-US" dirty="0"/>
              <a:t>将</a:t>
            </a:r>
            <a:r>
              <a:rPr lang="en-US" altLang="zh-CN" dirty="0"/>
              <a:t>stream</a:t>
            </a:r>
            <a:r>
              <a:rPr lang="zh-CN" altLang="en-US" dirty="0"/>
              <a:t>中的元素收集到容器中</a:t>
            </a:r>
            <a:endParaRPr lang="en-US" altLang="zh-CN" dirty="0"/>
          </a:p>
          <a:p>
            <a:pPr lvl="1"/>
            <a:r>
              <a:rPr lang="en-US" altLang="zh-CN" dirty="0" err="1"/>
              <a:t>toList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toMap</a:t>
            </a:r>
            <a:r>
              <a:rPr lang="en-US" altLang="zh-CN" dirty="0"/>
              <a:t>(</a:t>
            </a:r>
            <a:r>
              <a:rPr lang="en-US" altLang="zh-CN" dirty="0" err="1"/>
              <a:t>keyMapper</a:t>
            </a:r>
            <a:r>
              <a:rPr lang="en-US" altLang="zh-CN" dirty="0"/>
              <a:t>, </a:t>
            </a:r>
            <a:r>
              <a:rPr lang="en-US" altLang="zh-CN" dirty="0" err="1"/>
              <a:t>valueMapper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637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a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toMap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collector to make a map from string to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stringToEnum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16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46.</a:t>
            </a:r>
            <a:r>
              <a:rPr lang="zh-CN" altLang="en-US" dirty="0"/>
              <a:t>优先选择</a:t>
            </a:r>
            <a:r>
              <a:rPr lang="en-US" altLang="zh-CN" dirty="0"/>
              <a:t>Stream</a:t>
            </a:r>
            <a:r>
              <a:rPr lang="zh-CN" altLang="en-US" dirty="0"/>
              <a:t>中无副作用的函数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collector</a:t>
            </a:r>
            <a:r>
              <a:rPr lang="zh-CN" altLang="en-US" dirty="0"/>
              <a:t>将</a:t>
            </a:r>
            <a:r>
              <a:rPr lang="en-US" altLang="zh-CN" dirty="0"/>
              <a:t>stream</a:t>
            </a:r>
            <a:r>
              <a:rPr lang="zh-CN" altLang="en-US" dirty="0"/>
              <a:t>中的元素收集到容器中</a:t>
            </a:r>
            <a:endParaRPr lang="en-US" altLang="zh-CN" dirty="0"/>
          </a:p>
          <a:p>
            <a:pPr lvl="1"/>
            <a:r>
              <a:rPr lang="en-US" altLang="zh-CN" dirty="0" err="1"/>
              <a:t>toList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toMap</a:t>
            </a:r>
            <a:r>
              <a:rPr lang="en-US" altLang="zh-CN" dirty="0"/>
              <a:t>(</a:t>
            </a:r>
            <a:r>
              <a:rPr lang="en-US" altLang="zh-CN" dirty="0" err="1"/>
              <a:t>keyMapper</a:t>
            </a:r>
            <a:r>
              <a:rPr lang="en-US" altLang="zh-CN" dirty="0"/>
              <a:t>, </a:t>
            </a:r>
            <a:r>
              <a:rPr lang="en-US" altLang="zh-CN" dirty="0" err="1"/>
              <a:t>valueMapper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toMap</a:t>
            </a:r>
            <a:r>
              <a:rPr lang="en-US" altLang="zh-CN" dirty="0"/>
              <a:t>(</a:t>
            </a:r>
            <a:r>
              <a:rPr lang="en-US" altLang="zh-CN" dirty="0" err="1"/>
              <a:t>keyMapper</a:t>
            </a:r>
            <a:r>
              <a:rPr lang="en-US" altLang="zh-CN" dirty="0"/>
              <a:t>, </a:t>
            </a:r>
            <a:r>
              <a:rPr lang="en-US" altLang="zh-CN" dirty="0" err="1"/>
              <a:t>valueMapper</a:t>
            </a:r>
            <a:r>
              <a:rPr lang="en-US" altLang="zh-CN" dirty="0"/>
              <a:t>, </a:t>
            </a:r>
            <a:r>
              <a:rPr lang="en-US" altLang="zh-CN" dirty="0" err="1"/>
              <a:t>mergeFunction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263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Collector to generate a map from key to chosen element for key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Artist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Album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topHits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albums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Album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artist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maxBy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comparing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Album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sales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44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46.</a:t>
            </a:r>
            <a:r>
              <a:rPr lang="zh-CN" altLang="en-US" dirty="0"/>
              <a:t>优先选择</a:t>
            </a:r>
            <a:r>
              <a:rPr lang="en-US" altLang="zh-CN" dirty="0"/>
              <a:t>Stream</a:t>
            </a:r>
            <a:r>
              <a:rPr lang="zh-CN" altLang="en-US" dirty="0"/>
              <a:t>中无副作用的函数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collector</a:t>
            </a:r>
            <a:r>
              <a:rPr lang="zh-CN" altLang="en-US" dirty="0"/>
              <a:t>将</a:t>
            </a:r>
            <a:r>
              <a:rPr lang="en-US" altLang="zh-CN" dirty="0"/>
              <a:t>stream</a:t>
            </a:r>
            <a:r>
              <a:rPr lang="zh-CN" altLang="en-US" dirty="0"/>
              <a:t>中的元素收集到容器中</a:t>
            </a:r>
            <a:endParaRPr lang="en-US" altLang="zh-CN" dirty="0"/>
          </a:p>
          <a:p>
            <a:pPr lvl="1"/>
            <a:r>
              <a:rPr lang="en-US" altLang="zh-CN" dirty="0" err="1"/>
              <a:t>toList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toMap</a:t>
            </a:r>
            <a:r>
              <a:rPr lang="en-US" altLang="zh-CN" dirty="0"/>
              <a:t>(</a:t>
            </a:r>
            <a:r>
              <a:rPr lang="en-US" altLang="zh-CN" dirty="0" err="1"/>
              <a:t>keyMapper</a:t>
            </a:r>
            <a:r>
              <a:rPr lang="en-US" altLang="zh-CN" dirty="0"/>
              <a:t>, </a:t>
            </a:r>
            <a:r>
              <a:rPr lang="en-US" altLang="zh-CN" dirty="0" err="1"/>
              <a:t>valueMapper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toMap</a:t>
            </a:r>
            <a:r>
              <a:rPr lang="en-US" altLang="zh-CN" dirty="0"/>
              <a:t>(</a:t>
            </a:r>
            <a:r>
              <a:rPr lang="en-US" altLang="zh-CN" dirty="0" err="1"/>
              <a:t>keyMapper</a:t>
            </a:r>
            <a:r>
              <a:rPr lang="en-US" altLang="zh-CN" dirty="0"/>
              <a:t>, </a:t>
            </a:r>
            <a:r>
              <a:rPr lang="en-US" altLang="zh-CN" dirty="0" err="1"/>
              <a:t>valueMapper</a:t>
            </a:r>
            <a:r>
              <a:rPr lang="en-US" altLang="zh-CN" dirty="0"/>
              <a:t>, </a:t>
            </a:r>
            <a:r>
              <a:rPr lang="en-US" altLang="zh-CN" dirty="0" err="1"/>
              <a:t>mergeFunction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groupingBy</a:t>
            </a:r>
            <a:r>
              <a:rPr lang="en-US" altLang="zh-CN" dirty="0"/>
              <a:t>(…)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49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groupingBy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word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alphabetize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word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662670-DA97-4164-89B9-1365CCD28E8B}"/>
              </a:ext>
            </a:extLst>
          </p:cNvPr>
          <p:cNvSpPr txBox="1"/>
          <p:nvPr/>
        </p:nvSpPr>
        <p:spPr>
          <a:xfrm>
            <a:off x="682905" y="1647463"/>
            <a:ext cx="61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分类函数：接受一个元素并返回它所属的类别</a:t>
            </a:r>
          </a:p>
        </p:txBody>
      </p:sp>
    </p:spTree>
    <p:extLst>
      <p:ext uri="{BB962C8B-B14F-4D97-AF65-F5344CB8AC3E}">
        <p14:creationId xmlns:p14="http://schemas.microsoft.com/office/powerpoint/2010/main" val="2027743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8CCEB-EF46-4363-B2FA-36119CE8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47.</a:t>
            </a:r>
            <a:r>
              <a:rPr lang="zh-CN" altLang="en-US" dirty="0"/>
              <a:t>优先选择</a:t>
            </a:r>
            <a:r>
              <a:rPr lang="en-US" altLang="zh-CN" dirty="0"/>
              <a:t>Collection</a:t>
            </a:r>
            <a:r>
              <a:rPr lang="zh-CN" altLang="en-US" dirty="0"/>
              <a:t>而不是</a:t>
            </a:r>
            <a:r>
              <a:rPr lang="en-US" altLang="zh-CN" dirty="0"/>
              <a:t>Stream</a:t>
            </a:r>
            <a:r>
              <a:rPr lang="zh-CN" altLang="en-US" dirty="0"/>
              <a:t>作为返回类型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D629E-9C89-43E6-B7C2-BB0F4E59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09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Lambda expression as function object (replaces anonymous class)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sort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words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        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 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269D74-64A0-43BB-9576-814BB0969DB9}"/>
              </a:ext>
            </a:extLst>
          </p:cNvPr>
          <p:cNvSpPr txBox="1"/>
          <p:nvPr/>
        </p:nvSpPr>
        <p:spPr>
          <a:xfrm>
            <a:off x="1578015" y="2079585"/>
            <a:ext cx="299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通过类型推断确定类型</a:t>
            </a:r>
          </a:p>
        </p:txBody>
      </p:sp>
    </p:spTree>
    <p:extLst>
      <p:ext uri="{BB962C8B-B14F-4D97-AF65-F5344CB8AC3E}">
        <p14:creationId xmlns:p14="http://schemas.microsoft.com/office/powerpoint/2010/main" val="13282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42.Lambda</a:t>
            </a:r>
            <a:r>
              <a:rPr lang="zh-CN" altLang="en-US" dirty="0"/>
              <a:t>优先于匿名类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  <a:endParaRPr lang="en-US" altLang="zh-CN" dirty="0"/>
          </a:p>
          <a:p>
            <a:r>
              <a:rPr lang="zh-CN" altLang="en-US" dirty="0"/>
              <a:t>函数接口：带有单个抽象方法的接口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21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 with constant-specific class bodies &amp; data (Item 34)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with function object fields &amp; constant-specific behavior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DoubleBinaryOperator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DoubleBinaryOperator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applyAsDouble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FunctionalInterface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DoubleBinaryOperator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Applies this operator to the given operands.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first operand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@param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7A3E9D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second operand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 </a:t>
            </a:r>
            <a:r>
              <a:rPr lang="en-US" altLang="zh-CN" sz="1800" i="1" dirty="0">
                <a:solidFill>
                  <a:srgbClr val="4B69C6"/>
                </a:solidFill>
                <a:latin typeface="Consolas" panose="020B0609020204030204" pitchFamily="49" charset="0"/>
              </a:rPr>
              <a:t>@return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the operator result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    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applyAsDouble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6070</TotalTime>
  <Words>4876</Words>
  <Application>Microsoft Office PowerPoint</Application>
  <PresentationFormat>全屏显示(4:3)</PresentationFormat>
  <Paragraphs>408</Paragraphs>
  <Slides>49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第七章 Lambda和Stream</vt:lpstr>
      <vt:lpstr>42.Lambda优先于匿名类</vt:lpstr>
      <vt:lpstr>PowerPoint 演示文稿</vt:lpstr>
      <vt:lpstr>42.Lambda优先于匿名类</vt:lpstr>
      <vt:lpstr>PowerPoint 演示文稿</vt:lpstr>
      <vt:lpstr>42.Lambda优先于匿名类</vt:lpstr>
      <vt:lpstr>PowerPoint 演示文稿</vt:lpstr>
      <vt:lpstr>PowerPoint 演示文稿</vt:lpstr>
      <vt:lpstr>PowerPoint 演示文稿</vt:lpstr>
      <vt:lpstr>42.Lambda优先于匿名类</vt:lpstr>
      <vt:lpstr>43.方法引用优先于Lambda</vt:lpstr>
      <vt:lpstr>PowerPoint 演示文稿</vt:lpstr>
      <vt:lpstr>PowerPoint 演示文稿</vt:lpstr>
      <vt:lpstr>44.优先使用标准函数接口</vt:lpstr>
      <vt:lpstr>PowerPoint 演示文稿</vt:lpstr>
      <vt:lpstr>44.优先使用标准函数接口</vt:lpstr>
      <vt:lpstr>PowerPoint 演示文稿</vt:lpstr>
      <vt:lpstr>44.优先使用标准函数接口</vt:lpstr>
      <vt:lpstr>PowerPoint 演示文稿</vt:lpstr>
      <vt:lpstr>44.优先使用标准函数接口</vt:lpstr>
      <vt:lpstr>45.谨慎使用Stream</vt:lpstr>
      <vt:lpstr>45.谨慎使用Stream</vt:lpstr>
      <vt:lpstr>PowerPoint 演示文稿</vt:lpstr>
      <vt:lpstr>45.谨慎使用Stream</vt:lpstr>
      <vt:lpstr>PowerPoint 演示文稿</vt:lpstr>
      <vt:lpstr>PowerPoint 演示文稿</vt:lpstr>
      <vt:lpstr>PowerPoint 演示文稿</vt:lpstr>
      <vt:lpstr>45.谨慎使用Stream</vt:lpstr>
      <vt:lpstr>PowerPoint 演示文稿</vt:lpstr>
      <vt:lpstr>45.谨慎使用Stream</vt:lpstr>
      <vt:lpstr>45.谨慎使用Stream</vt:lpstr>
      <vt:lpstr>PowerPoint 演示文稿</vt:lpstr>
      <vt:lpstr>45.谨慎使用Stream</vt:lpstr>
      <vt:lpstr>PowerPoint 演示文稿</vt:lpstr>
      <vt:lpstr>45.谨慎使用Stream</vt:lpstr>
      <vt:lpstr>PowerPoint 演示文稿</vt:lpstr>
      <vt:lpstr>PowerPoint 演示文稿</vt:lpstr>
      <vt:lpstr>46.优先选择Stream中无副作用的函数</vt:lpstr>
      <vt:lpstr>PowerPoint 演示文稿</vt:lpstr>
      <vt:lpstr>PowerPoint 演示文稿</vt:lpstr>
      <vt:lpstr>46.优先选择Stream中无副作用的函数</vt:lpstr>
      <vt:lpstr>PowerPoint 演示文稿</vt:lpstr>
      <vt:lpstr>46.优先选择Stream中无副作用的函数</vt:lpstr>
      <vt:lpstr>PowerPoint 演示文稿</vt:lpstr>
      <vt:lpstr>46.优先选择Stream中无副作用的函数</vt:lpstr>
      <vt:lpstr>PowerPoint 演示文稿</vt:lpstr>
      <vt:lpstr>46.优先选择Stream中无副作用的函数</vt:lpstr>
      <vt:lpstr>PowerPoint 演示文稿</vt:lpstr>
      <vt:lpstr>47.优先选择Collection而不是Stream作为返回类型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xupengfei</cp:lastModifiedBy>
  <cp:revision>941</cp:revision>
  <dcterms:created xsi:type="dcterms:W3CDTF">2017-03-30T12:12:37Z</dcterms:created>
  <dcterms:modified xsi:type="dcterms:W3CDTF">2021-05-21T02:09:25Z</dcterms:modified>
</cp:coreProperties>
</file>