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8" r:id="rId2"/>
    <p:sldId id="339" r:id="rId3"/>
    <p:sldId id="340" r:id="rId4"/>
    <p:sldId id="348" r:id="rId5"/>
    <p:sldId id="342" r:id="rId6"/>
    <p:sldId id="343" r:id="rId7"/>
    <p:sldId id="349" r:id="rId8"/>
    <p:sldId id="341" r:id="rId9"/>
    <p:sldId id="344" r:id="rId10"/>
    <p:sldId id="31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63" userDrawn="1">
          <p15:clr>
            <a:srgbClr val="A4A3A4"/>
          </p15:clr>
        </p15:guide>
        <p15:guide id="2" pos="1277" userDrawn="1">
          <p15:clr>
            <a:srgbClr val="A4A3A4"/>
          </p15:clr>
        </p15:guide>
        <p15:guide id="4" orient="horz" pos="1321" userDrawn="1">
          <p15:clr>
            <a:srgbClr val="A4A3A4"/>
          </p15:clr>
        </p15:guide>
        <p15:guide id="5" pos="4158" userDrawn="1">
          <p15:clr>
            <a:srgbClr val="A4A3A4"/>
          </p15:clr>
        </p15:guide>
        <p15:guide id="6" pos="5133" userDrawn="1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pos="3847">
          <p15:clr>
            <a:srgbClr val="A4A3A4"/>
          </p15:clr>
        </p15:guide>
        <p15:guide id="9" pos="2903">
          <p15:clr>
            <a:srgbClr val="A4A3A4"/>
          </p15:clr>
        </p15:guide>
        <p15:guide id="10" pos="38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A0"/>
    <a:srgbClr val="C14F4F"/>
    <a:srgbClr val="E9536A"/>
    <a:srgbClr val="000000"/>
    <a:srgbClr val="7F7F7F"/>
    <a:srgbClr val="FFFFFF"/>
    <a:srgbClr val="31BDEB"/>
    <a:srgbClr val="3984C9"/>
    <a:srgbClr val="7FA2BF"/>
    <a:srgbClr val="EB7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9415" autoAdjust="0"/>
  </p:normalViewPr>
  <p:slideViewPr>
    <p:cSldViewPr snapToGrid="0" showGuides="1">
      <p:cViewPr varScale="1">
        <p:scale>
          <a:sx n="114" d="100"/>
          <a:sy n="114" d="100"/>
        </p:scale>
        <p:origin x="-522" y="-96"/>
      </p:cViewPr>
      <p:guideLst>
        <p:guide orient="horz" pos="2863"/>
        <p:guide orient="horz" pos="1321"/>
        <p:guide orient="horz" pos="3064"/>
        <p:guide pos="1277"/>
        <p:guide pos="4158"/>
        <p:guide pos="5133"/>
        <p:guide pos="3847"/>
        <p:guide pos="2903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9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BE469-2573-47DD-B2C8-2D9CA5D1269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7D00-51B5-4988-9FFC-06424105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82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8B15-2798-43CB-843E-E9ABF647FC7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BA559-FE93-473E-BFD9-F0C15ADD1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5"/>
          <p:cNvSpPr/>
          <p:nvPr userDrawn="1"/>
        </p:nvSpPr>
        <p:spPr>
          <a:xfrm>
            <a:off x="10158413" y="5805097"/>
            <a:ext cx="1013621" cy="851693"/>
          </a:xfrm>
          <a:custGeom>
            <a:avLst/>
            <a:gdLst>
              <a:gd name="connsiteX0" fmla="*/ 0 w 442914"/>
              <a:gd name="connsiteY0" fmla="*/ 434976 h 434976"/>
              <a:gd name="connsiteX1" fmla="*/ 221457 w 442914"/>
              <a:gd name="connsiteY1" fmla="*/ 0 h 434976"/>
              <a:gd name="connsiteX2" fmla="*/ 442914 w 442914"/>
              <a:gd name="connsiteY2" fmla="*/ 434976 h 434976"/>
              <a:gd name="connsiteX3" fmla="*/ 0 w 442914"/>
              <a:gd name="connsiteY3" fmla="*/ 434976 h 434976"/>
              <a:gd name="connsiteX0" fmla="*/ 0 w 442914"/>
              <a:gd name="connsiteY0" fmla="*/ 428626 h 428626"/>
              <a:gd name="connsiteX1" fmla="*/ 329407 w 442914"/>
              <a:gd name="connsiteY1" fmla="*/ 0 h 428626"/>
              <a:gd name="connsiteX2" fmla="*/ 442914 w 442914"/>
              <a:gd name="connsiteY2" fmla="*/ 428626 h 428626"/>
              <a:gd name="connsiteX3" fmla="*/ 0 w 442914"/>
              <a:gd name="connsiteY3" fmla="*/ 428626 h 428626"/>
              <a:gd name="connsiteX0" fmla="*/ 0 w 417514"/>
              <a:gd name="connsiteY0" fmla="*/ 428626 h 428626"/>
              <a:gd name="connsiteX1" fmla="*/ 304007 w 417514"/>
              <a:gd name="connsiteY1" fmla="*/ 0 h 428626"/>
              <a:gd name="connsiteX2" fmla="*/ 417514 w 417514"/>
              <a:gd name="connsiteY2" fmla="*/ 428626 h 428626"/>
              <a:gd name="connsiteX3" fmla="*/ 0 w 417514"/>
              <a:gd name="connsiteY3" fmla="*/ 428626 h 428626"/>
              <a:gd name="connsiteX0" fmla="*/ 0 w 636589"/>
              <a:gd name="connsiteY0" fmla="*/ 428626 h 498476"/>
              <a:gd name="connsiteX1" fmla="*/ 304007 w 636589"/>
              <a:gd name="connsiteY1" fmla="*/ 0 h 498476"/>
              <a:gd name="connsiteX2" fmla="*/ 636589 w 636589"/>
              <a:gd name="connsiteY2" fmla="*/ 498476 h 498476"/>
              <a:gd name="connsiteX3" fmla="*/ 0 w 636589"/>
              <a:gd name="connsiteY3" fmla="*/ 428626 h 498476"/>
              <a:gd name="connsiteX0" fmla="*/ 0 w 636589"/>
              <a:gd name="connsiteY0" fmla="*/ 352426 h 422276"/>
              <a:gd name="connsiteX1" fmla="*/ 523082 w 636589"/>
              <a:gd name="connsiteY1" fmla="*/ 0 h 422276"/>
              <a:gd name="connsiteX2" fmla="*/ 636589 w 636589"/>
              <a:gd name="connsiteY2" fmla="*/ 422276 h 422276"/>
              <a:gd name="connsiteX3" fmla="*/ 0 w 636589"/>
              <a:gd name="connsiteY3" fmla="*/ 352426 h 422276"/>
              <a:gd name="connsiteX0" fmla="*/ 0 w 588964"/>
              <a:gd name="connsiteY0" fmla="*/ 3176 h 422276"/>
              <a:gd name="connsiteX1" fmla="*/ 475457 w 588964"/>
              <a:gd name="connsiteY1" fmla="*/ 0 h 422276"/>
              <a:gd name="connsiteX2" fmla="*/ 588964 w 588964"/>
              <a:gd name="connsiteY2" fmla="*/ 422276 h 422276"/>
              <a:gd name="connsiteX3" fmla="*/ 0 w 588964"/>
              <a:gd name="connsiteY3" fmla="*/ 3176 h 422276"/>
              <a:gd name="connsiteX0" fmla="*/ 0 w 612777"/>
              <a:gd name="connsiteY0" fmla="*/ 3176 h 429420"/>
              <a:gd name="connsiteX1" fmla="*/ 475457 w 612777"/>
              <a:gd name="connsiteY1" fmla="*/ 0 h 429420"/>
              <a:gd name="connsiteX2" fmla="*/ 612777 w 612777"/>
              <a:gd name="connsiteY2" fmla="*/ 429420 h 429420"/>
              <a:gd name="connsiteX3" fmla="*/ 0 w 612777"/>
              <a:gd name="connsiteY3" fmla="*/ 3176 h 429420"/>
              <a:gd name="connsiteX0" fmla="*/ 0 w 293689"/>
              <a:gd name="connsiteY0" fmla="*/ 0 h 621506"/>
              <a:gd name="connsiteX1" fmla="*/ 156369 w 293689"/>
              <a:gd name="connsiteY1" fmla="*/ 192086 h 621506"/>
              <a:gd name="connsiteX2" fmla="*/ 293689 w 293689"/>
              <a:gd name="connsiteY2" fmla="*/ 621506 h 621506"/>
              <a:gd name="connsiteX3" fmla="*/ 0 w 293689"/>
              <a:gd name="connsiteY3" fmla="*/ 0 h 621506"/>
              <a:gd name="connsiteX0" fmla="*/ 168274 w 324643"/>
              <a:gd name="connsiteY0" fmla="*/ 0 h 883444"/>
              <a:gd name="connsiteX1" fmla="*/ 324643 w 324643"/>
              <a:gd name="connsiteY1" fmla="*/ 192086 h 883444"/>
              <a:gd name="connsiteX2" fmla="*/ 0 w 324643"/>
              <a:gd name="connsiteY2" fmla="*/ 883444 h 883444"/>
              <a:gd name="connsiteX3" fmla="*/ 168274 w 324643"/>
              <a:gd name="connsiteY3" fmla="*/ 0 h 883444"/>
              <a:gd name="connsiteX0" fmla="*/ 168274 w 2224881"/>
              <a:gd name="connsiteY0" fmla="*/ 0 h 883444"/>
              <a:gd name="connsiteX1" fmla="*/ 2224881 w 2224881"/>
              <a:gd name="connsiteY1" fmla="*/ 11111 h 883444"/>
              <a:gd name="connsiteX2" fmla="*/ 0 w 2224881"/>
              <a:gd name="connsiteY2" fmla="*/ 883444 h 883444"/>
              <a:gd name="connsiteX3" fmla="*/ 168274 w 2224881"/>
              <a:gd name="connsiteY3" fmla="*/ 0 h 883444"/>
              <a:gd name="connsiteX0" fmla="*/ 22224 w 2224881"/>
              <a:gd name="connsiteY0" fmla="*/ 465139 h 872333"/>
              <a:gd name="connsiteX1" fmla="*/ 2224881 w 2224881"/>
              <a:gd name="connsiteY1" fmla="*/ 0 h 872333"/>
              <a:gd name="connsiteX2" fmla="*/ 0 w 2224881"/>
              <a:gd name="connsiteY2" fmla="*/ 872333 h 872333"/>
              <a:gd name="connsiteX3" fmla="*/ 22224 w 2224881"/>
              <a:gd name="connsiteY3" fmla="*/ 465139 h 872333"/>
              <a:gd name="connsiteX0" fmla="*/ 22224 w 1177131"/>
              <a:gd name="connsiteY0" fmla="*/ 458789 h 865983"/>
              <a:gd name="connsiteX1" fmla="*/ 1177131 w 1177131"/>
              <a:gd name="connsiteY1" fmla="*/ 0 h 865983"/>
              <a:gd name="connsiteX2" fmla="*/ 0 w 1177131"/>
              <a:gd name="connsiteY2" fmla="*/ 865983 h 865983"/>
              <a:gd name="connsiteX3" fmla="*/ 22224 w 1177131"/>
              <a:gd name="connsiteY3" fmla="*/ 458789 h 865983"/>
              <a:gd name="connsiteX0" fmla="*/ 0 w 1222376"/>
              <a:gd name="connsiteY0" fmla="*/ 458789 h 738983"/>
              <a:gd name="connsiteX1" fmla="*/ 1154907 w 1222376"/>
              <a:gd name="connsiteY1" fmla="*/ 0 h 738983"/>
              <a:gd name="connsiteX2" fmla="*/ 1222376 w 1222376"/>
              <a:gd name="connsiteY2" fmla="*/ 738983 h 738983"/>
              <a:gd name="connsiteX3" fmla="*/ 0 w 1222376"/>
              <a:gd name="connsiteY3" fmla="*/ 458789 h 738983"/>
              <a:gd name="connsiteX0" fmla="*/ 0 w 755651"/>
              <a:gd name="connsiteY0" fmla="*/ 6352 h 738983"/>
              <a:gd name="connsiteX1" fmla="*/ 688182 w 755651"/>
              <a:gd name="connsiteY1" fmla="*/ 0 h 738983"/>
              <a:gd name="connsiteX2" fmla="*/ 755651 w 755651"/>
              <a:gd name="connsiteY2" fmla="*/ 738983 h 738983"/>
              <a:gd name="connsiteX3" fmla="*/ 0 w 755651"/>
              <a:gd name="connsiteY3" fmla="*/ 6352 h 738983"/>
              <a:gd name="connsiteX0" fmla="*/ 0 w 755651"/>
              <a:gd name="connsiteY0" fmla="*/ 6352 h 738983"/>
              <a:gd name="connsiteX1" fmla="*/ 688182 w 755651"/>
              <a:gd name="connsiteY1" fmla="*/ 0 h 738983"/>
              <a:gd name="connsiteX2" fmla="*/ 755651 w 755651"/>
              <a:gd name="connsiteY2" fmla="*/ 738983 h 738983"/>
              <a:gd name="connsiteX3" fmla="*/ 0 w 755651"/>
              <a:gd name="connsiteY3" fmla="*/ 6352 h 738983"/>
              <a:gd name="connsiteX0" fmla="*/ 0 w 703263"/>
              <a:gd name="connsiteY0" fmla="*/ 15877 h 738983"/>
              <a:gd name="connsiteX1" fmla="*/ 635794 w 703263"/>
              <a:gd name="connsiteY1" fmla="*/ 0 h 738983"/>
              <a:gd name="connsiteX2" fmla="*/ 703263 w 703263"/>
              <a:gd name="connsiteY2" fmla="*/ 738983 h 738983"/>
              <a:gd name="connsiteX3" fmla="*/ 0 w 703263"/>
              <a:gd name="connsiteY3" fmla="*/ 15877 h 738983"/>
              <a:gd name="connsiteX0" fmla="*/ 311152 w 1014415"/>
              <a:gd name="connsiteY0" fmla="*/ 15877 h 738983"/>
              <a:gd name="connsiteX1" fmla="*/ 946946 w 1014415"/>
              <a:gd name="connsiteY1" fmla="*/ 0 h 738983"/>
              <a:gd name="connsiteX2" fmla="*/ 1014415 w 1014415"/>
              <a:gd name="connsiteY2" fmla="*/ 738983 h 738983"/>
              <a:gd name="connsiteX3" fmla="*/ 0 w 1014415"/>
              <a:gd name="connsiteY3" fmla="*/ 621107 h 738983"/>
              <a:gd name="connsiteX4" fmla="*/ 311152 w 1014415"/>
              <a:gd name="connsiteY4" fmla="*/ 15877 h 738983"/>
              <a:gd name="connsiteX0" fmla="*/ 311152 w 946946"/>
              <a:gd name="connsiteY0" fmla="*/ 15877 h 843758"/>
              <a:gd name="connsiteX1" fmla="*/ 946946 w 946946"/>
              <a:gd name="connsiteY1" fmla="*/ 0 h 843758"/>
              <a:gd name="connsiteX2" fmla="*/ 195265 w 946946"/>
              <a:gd name="connsiteY2" fmla="*/ 843758 h 843758"/>
              <a:gd name="connsiteX3" fmla="*/ 0 w 946946"/>
              <a:gd name="connsiteY3" fmla="*/ 621107 h 843758"/>
              <a:gd name="connsiteX4" fmla="*/ 311152 w 946946"/>
              <a:gd name="connsiteY4" fmla="*/ 15877 h 843758"/>
              <a:gd name="connsiteX0" fmla="*/ 311152 w 1013621"/>
              <a:gd name="connsiteY0" fmla="*/ 0 h 827881"/>
              <a:gd name="connsiteX1" fmla="*/ 1013621 w 1013621"/>
              <a:gd name="connsiteY1" fmla="*/ 131761 h 827881"/>
              <a:gd name="connsiteX2" fmla="*/ 195265 w 1013621"/>
              <a:gd name="connsiteY2" fmla="*/ 827881 h 827881"/>
              <a:gd name="connsiteX3" fmla="*/ 0 w 1013621"/>
              <a:gd name="connsiteY3" fmla="*/ 605230 h 827881"/>
              <a:gd name="connsiteX4" fmla="*/ 311152 w 1013621"/>
              <a:gd name="connsiteY4" fmla="*/ 0 h 827881"/>
              <a:gd name="connsiteX0" fmla="*/ 306389 w 1013621"/>
              <a:gd name="connsiteY0" fmla="*/ 0 h 851693"/>
              <a:gd name="connsiteX1" fmla="*/ 1013621 w 1013621"/>
              <a:gd name="connsiteY1" fmla="*/ 155573 h 851693"/>
              <a:gd name="connsiteX2" fmla="*/ 195265 w 1013621"/>
              <a:gd name="connsiteY2" fmla="*/ 851693 h 851693"/>
              <a:gd name="connsiteX3" fmla="*/ 0 w 1013621"/>
              <a:gd name="connsiteY3" fmla="*/ 629042 h 851693"/>
              <a:gd name="connsiteX4" fmla="*/ 306389 w 1013621"/>
              <a:gd name="connsiteY4" fmla="*/ 0 h 851693"/>
              <a:gd name="connsiteX0" fmla="*/ 306389 w 1013621"/>
              <a:gd name="connsiteY0" fmla="*/ 0 h 851693"/>
              <a:gd name="connsiteX1" fmla="*/ 1013621 w 1013621"/>
              <a:gd name="connsiteY1" fmla="*/ 155573 h 851693"/>
              <a:gd name="connsiteX2" fmla="*/ 195265 w 1013621"/>
              <a:gd name="connsiteY2" fmla="*/ 851693 h 851693"/>
              <a:gd name="connsiteX3" fmla="*/ 0 w 1013621"/>
              <a:gd name="connsiteY3" fmla="*/ 629042 h 851693"/>
              <a:gd name="connsiteX4" fmla="*/ 306389 w 1013621"/>
              <a:gd name="connsiteY4" fmla="*/ 0 h 851693"/>
              <a:gd name="connsiteX0" fmla="*/ 306389 w 1013621"/>
              <a:gd name="connsiteY0" fmla="*/ 0 h 851693"/>
              <a:gd name="connsiteX1" fmla="*/ 1013621 w 1013621"/>
              <a:gd name="connsiteY1" fmla="*/ 155573 h 851693"/>
              <a:gd name="connsiteX2" fmla="*/ 195265 w 1013621"/>
              <a:gd name="connsiteY2" fmla="*/ 851693 h 851693"/>
              <a:gd name="connsiteX3" fmla="*/ 0 w 1013621"/>
              <a:gd name="connsiteY3" fmla="*/ 629042 h 851693"/>
              <a:gd name="connsiteX4" fmla="*/ 306389 w 1013621"/>
              <a:gd name="connsiteY4" fmla="*/ 0 h 8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621" h="851693">
                <a:moveTo>
                  <a:pt x="306389" y="0"/>
                </a:moveTo>
                <a:lnTo>
                  <a:pt x="1013621" y="155573"/>
                </a:lnTo>
                <a:lnTo>
                  <a:pt x="195265" y="851693"/>
                </a:lnTo>
                <a:lnTo>
                  <a:pt x="0" y="629042"/>
                </a:lnTo>
                <a:lnTo>
                  <a:pt x="306389" y="0"/>
                </a:lnTo>
                <a:close/>
              </a:path>
            </a:pathLst>
          </a:custGeom>
          <a:solidFill>
            <a:srgbClr val="1D8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>
            <a:off x="9499601" y="5166123"/>
            <a:ext cx="1692273" cy="777083"/>
          </a:xfrm>
          <a:custGeom>
            <a:avLst/>
            <a:gdLst>
              <a:gd name="connsiteX0" fmla="*/ 0 w 442914"/>
              <a:gd name="connsiteY0" fmla="*/ 434976 h 434976"/>
              <a:gd name="connsiteX1" fmla="*/ 221457 w 442914"/>
              <a:gd name="connsiteY1" fmla="*/ 0 h 434976"/>
              <a:gd name="connsiteX2" fmla="*/ 442914 w 442914"/>
              <a:gd name="connsiteY2" fmla="*/ 434976 h 434976"/>
              <a:gd name="connsiteX3" fmla="*/ 0 w 442914"/>
              <a:gd name="connsiteY3" fmla="*/ 434976 h 434976"/>
              <a:gd name="connsiteX0" fmla="*/ 0 w 442914"/>
              <a:gd name="connsiteY0" fmla="*/ 428626 h 428626"/>
              <a:gd name="connsiteX1" fmla="*/ 329407 w 442914"/>
              <a:gd name="connsiteY1" fmla="*/ 0 h 428626"/>
              <a:gd name="connsiteX2" fmla="*/ 442914 w 442914"/>
              <a:gd name="connsiteY2" fmla="*/ 428626 h 428626"/>
              <a:gd name="connsiteX3" fmla="*/ 0 w 442914"/>
              <a:gd name="connsiteY3" fmla="*/ 428626 h 428626"/>
              <a:gd name="connsiteX0" fmla="*/ 0 w 417514"/>
              <a:gd name="connsiteY0" fmla="*/ 428626 h 428626"/>
              <a:gd name="connsiteX1" fmla="*/ 304007 w 417514"/>
              <a:gd name="connsiteY1" fmla="*/ 0 h 428626"/>
              <a:gd name="connsiteX2" fmla="*/ 417514 w 417514"/>
              <a:gd name="connsiteY2" fmla="*/ 428626 h 428626"/>
              <a:gd name="connsiteX3" fmla="*/ 0 w 417514"/>
              <a:gd name="connsiteY3" fmla="*/ 428626 h 428626"/>
              <a:gd name="connsiteX0" fmla="*/ 0 w 636589"/>
              <a:gd name="connsiteY0" fmla="*/ 428626 h 498476"/>
              <a:gd name="connsiteX1" fmla="*/ 304007 w 636589"/>
              <a:gd name="connsiteY1" fmla="*/ 0 h 498476"/>
              <a:gd name="connsiteX2" fmla="*/ 636589 w 636589"/>
              <a:gd name="connsiteY2" fmla="*/ 498476 h 498476"/>
              <a:gd name="connsiteX3" fmla="*/ 0 w 636589"/>
              <a:gd name="connsiteY3" fmla="*/ 428626 h 498476"/>
              <a:gd name="connsiteX0" fmla="*/ 0 w 636589"/>
              <a:gd name="connsiteY0" fmla="*/ 352426 h 422276"/>
              <a:gd name="connsiteX1" fmla="*/ 523082 w 636589"/>
              <a:gd name="connsiteY1" fmla="*/ 0 h 422276"/>
              <a:gd name="connsiteX2" fmla="*/ 636589 w 636589"/>
              <a:gd name="connsiteY2" fmla="*/ 422276 h 422276"/>
              <a:gd name="connsiteX3" fmla="*/ 0 w 636589"/>
              <a:gd name="connsiteY3" fmla="*/ 352426 h 422276"/>
              <a:gd name="connsiteX0" fmla="*/ 0 w 588964"/>
              <a:gd name="connsiteY0" fmla="*/ 3176 h 422276"/>
              <a:gd name="connsiteX1" fmla="*/ 475457 w 588964"/>
              <a:gd name="connsiteY1" fmla="*/ 0 h 422276"/>
              <a:gd name="connsiteX2" fmla="*/ 588964 w 588964"/>
              <a:gd name="connsiteY2" fmla="*/ 422276 h 422276"/>
              <a:gd name="connsiteX3" fmla="*/ 0 w 588964"/>
              <a:gd name="connsiteY3" fmla="*/ 3176 h 422276"/>
              <a:gd name="connsiteX0" fmla="*/ 0 w 612777"/>
              <a:gd name="connsiteY0" fmla="*/ 3176 h 429420"/>
              <a:gd name="connsiteX1" fmla="*/ 475457 w 612777"/>
              <a:gd name="connsiteY1" fmla="*/ 0 h 429420"/>
              <a:gd name="connsiteX2" fmla="*/ 612777 w 612777"/>
              <a:gd name="connsiteY2" fmla="*/ 429420 h 429420"/>
              <a:gd name="connsiteX3" fmla="*/ 0 w 612777"/>
              <a:gd name="connsiteY3" fmla="*/ 3176 h 429420"/>
              <a:gd name="connsiteX0" fmla="*/ 0 w 293689"/>
              <a:gd name="connsiteY0" fmla="*/ 0 h 621506"/>
              <a:gd name="connsiteX1" fmla="*/ 156369 w 293689"/>
              <a:gd name="connsiteY1" fmla="*/ 192086 h 621506"/>
              <a:gd name="connsiteX2" fmla="*/ 293689 w 293689"/>
              <a:gd name="connsiteY2" fmla="*/ 621506 h 621506"/>
              <a:gd name="connsiteX3" fmla="*/ 0 w 293689"/>
              <a:gd name="connsiteY3" fmla="*/ 0 h 621506"/>
              <a:gd name="connsiteX0" fmla="*/ 168274 w 324643"/>
              <a:gd name="connsiteY0" fmla="*/ 0 h 883444"/>
              <a:gd name="connsiteX1" fmla="*/ 324643 w 324643"/>
              <a:gd name="connsiteY1" fmla="*/ 192086 h 883444"/>
              <a:gd name="connsiteX2" fmla="*/ 0 w 324643"/>
              <a:gd name="connsiteY2" fmla="*/ 883444 h 883444"/>
              <a:gd name="connsiteX3" fmla="*/ 168274 w 324643"/>
              <a:gd name="connsiteY3" fmla="*/ 0 h 883444"/>
              <a:gd name="connsiteX0" fmla="*/ 168274 w 2224881"/>
              <a:gd name="connsiteY0" fmla="*/ 0 h 883444"/>
              <a:gd name="connsiteX1" fmla="*/ 2224881 w 2224881"/>
              <a:gd name="connsiteY1" fmla="*/ 11111 h 883444"/>
              <a:gd name="connsiteX2" fmla="*/ 0 w 2224881"/>
              <a:gd name="connsiteY2" fmla="*/ 883444 h 883444"/>
              <a:gd name="connsiteX3" fmla="*/ 168274 w 2224881"/>
              <a:gd name="connsiteY3" fmla="*/ 0 h 883444"/>
              <a:gd name="connsiteX0" fmla="*/ 22224 w 2224881"/>
              <a:gd name="connsiteY0" fmla="*/ 465139 h 872333"/>
              <a:gd name="connsiteX1" fmla="*/ 2224881 w 2224881"/>
              <a:gd name="connsiteY1" fmla="*/ 0 h 872333"/>
              <a:gd name="connsiteX2" fmla="*/ 0 w 2224881"/>
              <a:gd name="connsiteY2" fmla="*/ 872333 h 872333"/>
              <a:gd name="connsiteX3" fmla="*/ 22224 w 2224881"/>
              <a:gd name="connsiteY3" fmla="*/ 465139 h 872333"/>
              <a:gd name="connsiteX0" fmla="*/ 22224 w 1177131"/>
              <a:gd name="connsiteY0" fmla="*/ 458789 h 865983"/>
              <a:gd name="connsiteX1" fmla="*/ 1177131 w 1177131"/>
              <a:gd name="connsiteY1" fmla="*/ 0 h 865983"/>
              <a:gd name="connsiteX2" fmla="*/ 0 w 1177131"/>
              <a:gd name="connsiteY2" fmla="*/ 865983 h 865983"/>
              <a:gd name="connsiteX3" fmla="*/ 22224 w 1177131"/>
              <a:gd name="connsiteY3" fmla="*/ 458789 h 865983"/>
              <a:gd name="connsiteX0" fmla="*/ 0 w 1222376"/>
              <a:gd name="connsiteY0" fmla="*/ 458789 h 738983"/>
              <a:gd name="connsiteX1" fmla="*/ 1154907 w 1222376"/>
              <a:gd name="connsiteY1" fmla="*/ 0 h 738983"/>
              <a:gd name="connsiteX2" fmla="*/ 1222376 w 1222376"/>
              <a:gd name="connsiteY2" fmla="*/ 738983 h 738983"/>
              <a:gd name="connsiteX3" fmla="*/ 0 w 1222376"/>
              <a:gd name="connsiteY3" fmla="*/ 458789 h 738983"/>
              <a:gd name="connsiteX0" fmla="*/ 0 w 1597026"/>
              <a:gd name="connsiteY0" fmla="*/ 598489 h 738983"/>
              <a:gd name="connsiteX1" fmla="*/ 1529557 w 1597026"/>
              <a:gd name="connsiteY1" fmla="*/ 0 h 738983"/>
              <a:gd name="connsiteX2" fmla="*/ 1597026 w 1597026"/>
              <a:gd name="connsiteY2" fmla="*/ 738983 h 738983"/>
              <a:gd name="connsiteX3" fmla="*/ 0 w 1597026"/>
              <a:gd name="connsiteY3" fmla="*/ 598489 h 738983"/>
              <a:gd name="connsiteX0" fmla="*/ 0 w 1597026"/>
              <a:gd name="connsiteY0" fmla="*/ 636589 h 777083"/>
              <a:gd name="connsiteX1" fmla="*/ 1529557 w 1597026"/>
              <a:gd name="connsiteY1" fmla="*/ 0 h 777083"/>
              <a:gd name="connsiteX2" fmla="*/ 1597026 w 1597026"/>
              <a:gd name="connsiteY2" fmla="*/ 777083 h 777083"/>
              <a:gd name="connsiteX3" fmla="*/ 0 w 1597026"/>
              <a:gd name="connsiteY3" fmla="*/ 636589 h 77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6" h="777083">
                <a:moveTo>
                  <a:pt x="0" y="636589"/>
                </a:moveTo>
                <a:lnTo>
                  <a:pt x="1529557" y="0"/>
                </a:lnTo>
                <a:lnTo>
                  <a:pt x="1597026" y="777083"/>
                </a:lnTo>
                <a:lnTo>
                  <a:pt x="0" y="636589"/>
                </a:lnTo>
                <a:close/>
              </a:path>
            </a:pathLst>
          </a:custGeom>
          <a:solidFill>
            <a:srgbClr val="3BC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5"/>
          <p:cNvSpPr/>
          <p:nvPr userDrawn="1"/>
        </p:nvSpPr>
        <p:spPr>
          <a:xfrm>
            <a:off x="9523416" y="4897834"/>
            <a:ext cx="2234406" cy="886621"/>
          </a:xfrm>
          <a:custGeom>
            <a:avLst/>
            <a:gdLst>
              <a:gd name="connsiteX0" fmla="*/ 0 w 442914"/>
              <a:gd name="connsiteY0" fmla="*/ 434976 h 434976"/>
              <a:gd name="connsiteX1" fmla="*/ 221457 w 442914"/>
              <a:gd name="connsiteY1" fmla="*/ 0 h 434976"/>
              <a:gd name="connsiteX2" fmla="*/ 442914 w 442914"/>
              <a:gd name="connsiteY2" fmla="*/ 434976 h 434976"/>
              <a:gd name="connsiteX3" fmla="*/ 0 w 442914"/>
              <a:gd name="connsiteY3" fmla="*/ 434976 h 434976"/>
              <a:gd name="connsiteX0" fmla="*/ 0 w 442914"/>
              <a:gd name="connsiteY0" fmla="*/ 428626 h 428626"/>
              <a:gd name="connsiteX1" fmla="*/ 329407 w 442914"/>
              <a:gd name="connsiteY1" fmla="*/ 0 h 428626"/>
              <a:gd name="connsiteX2" fmla="*/ 442914 w 442914"/>
              <a:gd name="connsiteY2" fmla="*/ 428626 h 428626"/>
              <a:gd name="connsiteX3" fmla="*/ 0 w 442914"/>
              <a:gd name="connsiteY3" fmla="*/ 428626 h 428626"/>
              <a:gd name="connsiteX0" fmla="*/ 0 w 417514"/>
              <a:gd name="connsiteY0" fmla="*/ 428626 h 428626"/>
              <a:gd name="connsiteX1" fmla="*/ 304007 w 417514"/>
              <a:gd name="connsiteY1" fmla="*/ 0 h 428626"/>
              <a:gd name="connsiteX2" fmla="*/ 417514 w 417514"/>
              <a:gd name="connsiteY2" fmla="*/ 428626 h 428626"/>
              <a:gd name="connsiteX3" fmla="*/ 0 w 417514"/>
              <a:gd name="connsiteY3" fmla="*/ 428626 h 428626"/>
              <a:gd name="connsiteX0" fmla="*/ 0 w 636589"/>
              <a:gd name="connsiteY0" fmla="*/ 428626 h 498476"/>
              <a:gd name="connsiteX1" fmla="*/ 304007 w 636589"/>
              <a:gd name="connsiteY1" fmla="*/ 0 h 498476"/>
              <a:gd name="connsiteX2" fmla="*/ 636589 w 636589"/>
              <a:gd name="connsiteY2" fmla="*/ 498476 h 498476"/>
              <a:gd name="connsiteX3" fmla="*/ 0 w 636589"/>
              <a:gd name="connsiteY3" fmla="*/ 428626 h 498476"/>
              <a:gd name="connsiteX0" fmla="*/ 0 w 636589"/>
              <a:gd name="connsiteY0" fmla="*/ 352426 h 422276"/>
              <a:gd name="connsiteX1" fmla="*/ 523082 w 636589"/>
              <a:gd name="connsiteY1" fmla="*/ 0 h 422276"/>
              <a:gd name="connsiteX2" fmla="*/ 636589 w 636589"/>
              <a:gd name="connsiteY2" fmla="*/ 422276 h 422276"/>
              <a:gd name="connsiteX3" fmla="*/ 0 w 636589"/>
              <a:gd name="connsiteY3" fmla="*/ 352426 h 422276"/>
              <a:gd name="connsiteX0" fmla="*/ 0 w 588964"/>
              <a:gd name="connsiteY0" fmla="*/ 3176 h 422276"/>
              <a:gd name="connsiteX1" fmla="*/ 475457 w 588964"/>
              <a:gd name="connsiteY1" fmla="*/ 0 h 422276"/>
              <a:gd name="connsiteX2" fmla="*/ 588964 w 588964"/>
              <a:gd name="connsiteY2" fmla="*/ 422276 h 422276"/>
              <a:gd name="connsiteX3" fmla="*/ 0 w 588964"/>
              <a:gd name="connsiteY3" fmla="*/ 3176 h 422276"/>
              <a:gd name="connsiteX0" fmla="*/ 0 w 612777"/>
              <a:gd name="connsiteY0" fmla="*/ 3176 h 429420"/>
              <a:gd name="connsiteX1" fmla="*/ 475457 w 612777"/>
              <a:gd name="connsiteY1" fmla="*/ 0 h 429420"/>
              <a:gd name="connsiteX2" fmla="*/ 612777 w 612777"/>
              <a:gd name="connsiteY2" fmla="*/ 429420 h 429420"/>
              <a:gd name="connsiteX3" fmla="*/ 0 w 612777"/>
              <a:gd name="connsiteY3" fmla="*/ 3176 h 429420"/>
              <a:gd name="connsiteX0" fmla="*/ 0 w 293689"/>
              <a:gd name="connsiteY0" fmla="*/ 0 h 621506"/>
              <a:gd name="connsiteX1" fmla="*/ 156369 w 293689"/>
              <a:gd name="connsiteY1" fmla="*/ 192086 h 621506"/>
              <a:gd name="connsiteX2" fmla="*/ 293689 w 293689"/>
              <a:gd name="connsiteY2" fmla="*/ 621506 h 621506"/>
              <a:gd name="connsiteX3" fmla="*/ 0 w 293689"/>
              <a:gd name="connsiteY3" fmla="*/ 0 h 621506"/>
              <a:gd name="connsiteX0" fmla="*/ 168274 w 324643"/>
              <a:gd name="connsiteY0" fmla="*/ 0 h 883444"/>
              <a:gd name="connsiteX1" fmla="*/ 324643 w 324643"/>
              <a:gd name="connsiteY1" fmla="*/ 192086 h 883444"/>
              <a:gd name="connsiteX2" fmla="*/ 0 w 324643"/>
              <a:gd name="connsiteY2" fmla="*/ 883444 h 883444"/>
              <a:gd name="connsiteX3" fmla="*/ 168274 w 324643"/>
              <a:gd name="connsiteY3" fmla="*/ 0 h 883444"/>
              <a:gd name="connsiteX0" fmla="*/ 168274 w 2224881"/>
              <a:gd name="connsiteY0" fmla="*/ 0 h 883444"/>
              <a:gd name="connsiteX1" fmla="*/ 2224881 w 2224881"/>
              <a:gd name="connsiteY1" fmla="*/ 11111 h 883444"/>
              <a:gd name="connsiteX2" fmla="*/ 0 w 2224881"/>
              <a:gd name="connsiteY2" fmla="*/ 883444 h 883444"/>
              <a:gd name="connsiteX3" fmla="*/ 168274 w 2224881"/>
              <a:gd name="connsiteY3" fmla="*/ 0 h 883444"/>
              <a:gd name="connsiteX0" fmla="*/ 168274 w 2234406"/>
              <a:gd name="connsiteY0" fmla="*/ 3177 h 886621"/>
              <a:gd name="connsiteX1" fmla="*/ 2234406 w 2234406"/>
              <a:gd name="connsiteY1" fmla="*/ 0 h 886621"/>
              <a:gd name="connsiteX2" fmla="*/ 0 w 2234406"/>
              <a:gd name="connsiteY2" fmla="*/ 886621 h 886621"/>
              <a:gd name="connsiteX3" fmla="*/ 168274 w 2234406"/>
              <a:gd name="connsiteY3" fmla="*/ 3177 h 88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4406" h="886621">
                <a:moveTo>
                  <a:pt x="168274" y="3177"/>
                </a:moveTo>
                <a:lnTo>
                  <a:pt x="2234406" y="0"/>
                </a:lnTo>
                <a:lnTo>
                  <a:pt x="0" y="886621"/>
                </a:lnTo>
                <a:lnTo>
                  <a:pt x="168274" y="3177"/>
                </a:lnTo>
                <a:close/>
              </a:path>
            </a:pathLst>
          </a:custGeom>
          <a:solidFill>
            <a:srgbClr val="1D8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等腰三角形 5"/>
          <p:cNvSpPr/>
          <p:nvPr userDrawn="1"/>
        </p:nvSpPr>
        <p:spPr>
          <a:xfrm>
            <a:off x="9895285" y="6396048"/>
            <a:ext cx="719140" cy="452427"/>
          </a:xfrm>
          <a:custGeom>
            <a:avLst/>
            <a:gdLst>
              <a:gd name="connsiteX0" fmla="*/ 0 w 442914"/>
              <a:gd name="connsiteY0" fmla="*/ 434976 h 434976"/>
              <a:gd name="connsiteX1" fmla="*/ 221457 w 442914"/>
              <a:gd name="connsiteY1" fmla="*/ 0 h 434976"/>
              <a:gd name="connsiteX2" fmla="*/ 442914 w 442914"/>
              <a:gd name="connsiteY2" fmla="*/ 434976 h 434976"/>
              <a:gd name="connsiteX3" fmla="*/ 0 w 442914"/>
              <a:gd name="connsiteY3" fmla="*/ 434976 h 434976"/>
              <a:gd name="connsiteX0" fmla="*/ 0 w 442914"/>
              <a:gd name="connsiteY0" fmla="*/ 428626 h 428626"/>
              <a:gd name="connsiteX1" fmla="*/ 329407 w 442914"/>
              <a:gd name="connsiteY1" fmla="*/ 0 h 428626"/>
              <a:gd name="connsiteX2" fmla="*/ 442914 w 442914"/>
              <a:gd name="connsiteY2" fmla="*/ 428626 h 428626"/>
              <a:gd name="connsiteX3" fmla="*/ 0 w 442914"/>
              <a:gd name="connsiteY3" fmla="*/ 428626 h 428626"/>
              <a:gd name="connsiteX0" fmla="*/ 0 w 417514"/>
              <a:gd name="connsiteY0" fmla="*/ 428626 h 428626"/>
              <a:gd name="connsiteX1" fmla="*/ 304007 w 417514"/>
              <a:gd name="connsiteY1" fmla="*/ 0 h 428626"/>
              <a:gd name="connsiteX2" fmla="*/ 417514 w 417514"/>
              <a:gd name="connsiteY2" fmla="*/ 428626 h 428626"/>
              <a:gd name="connsiteX3" fmla="*/ 0 w 417514"/>
              <a:gd name="connsiteY3" fmla="*/ 428626 h 428626"/>
              <a:gd name="connsiteX0" fmla="*/ 0 w 636589"/>
              <a:gd name="connsiteY0" fmla="*/ 428626 h 498476"/>
              <a:gd name="connsiteX1" fmla="*/ 304007 w 636589"/>
              <a:gd name="connsiteY1" fmla="*/ 0 h 498476"/>
              <a:gd name="connsiteX2" fmla="*/ 636589 w 636589"/>
              <a:gd name="connsiteY2" fmla="*/ 498476 h 498476"/>
              <a:gd name="connsiteX3" fmla="*/ 0 w 636589"/>
              <a:gd name="connsiteY3" fmla="*/ 428626 h 498476"/>
              <a:gd name="connsiteX0" fmla="*/ 0 w 636589"/>
              <a:gd name="connsiteY0" fmla="*/ 352426 h 422276"/>
              <a:gd name="connsiteX1" fmla="*/ 523082 w 636589"/>
              <a:gd name="connsiteY1" fmla="*/ 0 h 422276"/>
              <a:gd name="connsiteX2" fmla="*/ 636589 w 636589"/>
              <a:gd name="connsiteY2" fmla="*/ 422276 h 422276"/>
              <a:gd name="connsiteX3" fmla="*/ 0 w 636589"/>
              <a:gd name="connsiteY3" fmla="*/ 352426 h 422276"/>
              <a:gd name="connsiteX0" fmla="*/ 0 w 588964"/>
              <a:gd name="connsiteY0" fmla="*/ 3176 h 422276"/>
              <a:gd name="connsiteX1" fmla="*/ 475457 w 588964"/>
              <a:gd name="connsiteY1" fmla="*/ 0 h 422276"/>
              <a:gd name="connsiteX2" fmla="*/ 588964 w 588964"/>
              <a:gd name="connsiteY2" fmla="*/ 422276 h 422276"/>
              <a:gd name="connsiteX3" fmla="*/ 0 w 588964"/>
              <a:gd name="connsiteY3" fmla="*/ 3176 h 422276"/>
              <a:gd name="connsiteX0" fmla="*/ 0 w 612777"/>
              <a:gd name="connsiteY0" fmla="*/ 3176 h 429420"/>
              <a:gd name="connsiteX1" fmla="*/ 475457 w 612777"/>
              <a:gd name="connsiteY1" fmla="*/ 0 h 429420"/>
              <a:gd name="connsiteX2" fmla="*/ 612777 w 612777"/>
              <a:gd name="connsiteY2" fmla="*/ 429420 h 429420"/>
              <a:gd name="connsiteX3" fmla="*/ 0 w 612777"/>
              <a:gd name="connsiteY3" fmla="*/ 3176 h 429420"/>
              <a:gd name="connsiteX0" fmla="*/ 0 w 293689"/>
              <a:gd name="connsiteY0" fmla="*/ 0 h 621506"/>
              <a:gd name="connsiteX1" fmla="*/ 156369 w 293689"/>
              <a:gd name="connsiteY1" fmla="*/ 192086 h 621506"/>
              <a:gd name="connsiteX2" fmla="*/ 293689 w 293689"/>
              <a:gd name="connsiteY2" fmla="*/ 621506 h 621506"/>
              <a:gd name="connsiteX3" fmla="*/ 0 w 293689"/>
              <a:gd name="connsiteY3" fmla="*/ 0 h 621506"/>
              <a:gd name="connsiteX0" fmla="*/ 168274 w 324643"/>
              <a:gd name="connsiteY0" fmla="*/ 0 h 883444"/>
              <a:gd name="connsiteX1" fmla="*/ 324643 w 324643"/>
              <a:gd name="connsiteY1" fmla="*/ 192086 h 883444"/>
              <a:gd name="connsiteX2" fmla="*/ 0 w 324643"/>
              <a:gd name="connsiteY2" fmla="*/ 883444 h 883444"/>
              <a:gd name="connsiteX3" fmla="*/ 168274 w 324643"/>
              <a:gd name="connsiteY3" fmla="*/ 0 h 883444"/>
              <a:gd name="connsiteX0" fmla="*/ 168274 w 2224881"/>
              <a:gd name="connsiteY0" fmla="*/ 0 h 883444"/>
              <a:gd name="connsiteX1" fmla="*/ 2224881 w 2224881"/>
              <a:gd name="connsiteY1" fmla="*/ 11111 h 883444"/>
              <a:gd name="connsiteX2" fmla="*/ 0 w 2224881"/>
              <a:gd name="connsiteY2" fmla="*/ 883444 h 883444"/>
              <a:gd name="connsiteX3" fmla="*/ 168274 w 2224881"/>
              <a:gd name="connsiteY3" fmla="*/ 0 h 883444"/>
              <a:gd name="connsiteX0" fmla="*/ 22224 w 2224881"/>
              <a:gd name="connsiteY0" fmla="*/ 465139 h 872333"/>
              <a:gd name="connsiteX1" fmla="*/ 2224881 w 2224881"/>
              <a:gd name="connsiteY1" fmla="*/ 0 h 872333"/>
              <a:gd name="connsiteX2" fmla="*/ 0 w 2224881"/>
              <a:gd name="connsiteY2" fmla="*/ 872333 h 872333"/>
              <a:gd name="connsiteX3" fmla="*/ 22224 w 2224881"/>
              <a:gd name="connsiteY3" fmla="*/ 465139 h 872333"/>
              <a:gd name="connsiteX0" fmla="*/ 22224 w 1177131"/>
              <a:gd name="connsiteY0" fmla="*/ 458789 h 865983"/>
              <a:gd name="connsiteX1" fmla="*/ 1177131 w 1177131"/>
              <a:gd name="connsiteY1" fmla="*/ 0 h 865983"/>
              <a:gd name="connsiteX2" fmla="*/ 0 w 1177131"/>
              <a:gd name="connsiteY2" fmla="*/ 865983 h 865983"/>
              <a:gd name="connsiteX3" fmla="*/ 22224 w 1177131"/>
              <a:gd name="connsiteY3" fmla="*/ 458789 h 865983"/>
              <a:gd name="connsiteX0" fmla="*/ 0 w 1222376"/>
              <a:gd name="connsiteY0" fmla="*/ 458789 h 738983"/>
              <a:gd name="connsiteX1" fmla="*/ 1154907 w 1222376"/>
              <a:gd name="connsiteY1" fmla="*/ 0 h 738983"/>
              <a:gd name="connsiteX2" fmla="*/ 1222376 w 1222376"/>
              <a:gd name="connsiteY2" fmla="*/ 738983 h 738983"/>
              <a:gd name="connsiteX3" fmla="*/ 0 w 1222376"/>
              <a:gd name="connsiteY3" fmla="*/ 458789 h 738983"/>
              <a:gd name="connsiteX0" fmla="*/ 0 w 755651"/>
              <a:gd name="connsiteY0" fmla="*/ 6352 h 738983"/>
              <a:gd name="connsiteX1" fmla="*/ 688182 w 755651"/>
              <a:gd name="connsiteY1" fmla="*/ 0 h 738983"/>
              <a:gd name="connsiteX2" fmla="*/ 755651 w 755651"/>
              <a:gd name="connsiteY2" fmla="*/ 738983 h 738983"/>
              <a:gd name="connsiteX3" fmla="*/ 0 w 755651"/>
              <a:gd name="connsiteY3" fmla="*/ 6352 h 738983"/>
              <a:gd name="connsiteX0" fmla="*/ 0 w 755651"/>
              <a:gd name="connsiteY0" fmla="*/ 6352 h 738983"/>
              <a:gd name="connsiteX1" fmla="*/ 688182 w 755651"/>
              <a:gd name="connsiteY1" fmla="*/ 0 h 738983"/>
              <a:gd name="connsiteX2" fmla="*/ 755651 w 755651"/>
              <a:gd name="connsiteY2" fmla="*/ 738983 h 738983"/>
              <a:gd name="connsiteX3" fmla="*/ 0 w 755651"/>
              <a:gd name="connsiteY3" fmla="*/ 6352 h 738983"/>
              <a:gd name="connsiteX0" fmla="*/ 0 w 703263"/>
              <a:gd name="connsiteY0" fmla="*/ 15877 h 738983"/>
              <a:gd name="connsiteX1" fmla="*/ 635794 w 703263"/>
              <a:gd name="connsiteY1" fmla="*/ 0 h 738983"/>
              <a:gd name="connsiteX2" fmla="*/ 703263 w 703263"/>
              <a:gd name="connsiteY2" fmla="*/ 738983 h 738983"/>
              <a:gd name="connsiteX3" fmla="*/ 0 w 703263"/>
              <a:gd name="connsiteY3" fmla="*/ 15877 h 738983"/>
              <a:gd name="connsiteX0" fmla="*/ 311152 w 1014415"/>
              <a:gd name="connsiteY0" fmla="*/ 15877 h 738983"/>
              <a:gd name="connsiteX1" fmla="*/ 946946 w 1014415"/>
              <a:gd name="connsiteY1" fmla="*/ 0 h 738983"/>
              <a:gd name="connsiteX2" fmla="*/ 1014415 w 1014415"/>
              <a:gd name="connsiteY2" fmla="*/ 738983 h 738983"/>
              <a:gd name="connsiteX3" fmla="*/ 0 w 1014415"/>
              <a:gd name="connsiteY3" fmla="*/ 621107 h 738983"/>
              <a:gd name="connsiteX4" fmla="*/ 311152 w 1014415"/>
              <a:gd name="connsiteY4" fmla="*/ 15877 h 738983"/>
              <a:gd name="connsiteX0" fmla="*/ 311152 w 946946"/>
              <a:gd name="connsiteY0" fmla="*/ 15877 h 843758"/>
              <a:gd name="connsiteX1" fmla="*/ 946946 w 946946"/>
              <a:gd name="connsiteY1" fmla="*/ 0 h 843758"/>
              <a:gd name="connsiteX2" fmla="*/ 195265 w 946946"/>
              <a:gd name="connsiteY2" fmla="*/ 843758 h 843758"/>
              <a:gd name="connsiteX3" fmla="*/ 0 w 946946"/>
              <a:gd name="connsiteY3" fmla="*/ 621107 h 843758"/>
              <a:gd name="connsiteX4" fmla="*/ 311152 w 946946"/>
              <a:gd name="connsiteY4" fmla="*/ 15877 h 843758"/>
              <a:gd name="connsiteX0" fmla="*/ 311152 w 1013621"/>
              <a:gd name="connsiteY0" fmla="*/ 0 h 827881"/>
              <a:gd name="connsiteX1" fmla="*/ 1013621 w 1013621"/>
              <a:gd name="connsiteY1" fmla="*/ 131761 h 827881"/>
              <a:gd name="connsiteX2" fmla="*/ 195265 w 1013621"/>
              <a:gd name="connsiteY2" fmla="*/ 827881 h 827881"/>
              <a:gd name="connsiteX3" fmla="*/ 0 w 1013621"/>
              <a:gd name="connsiteY3" fmla="*/ 605230 h 827881"/>
              <a:gd name="connsiteX4" fmla="*/ 311152 w 1013621"/>
              <a:gd name="connsiteY4" fmla="*/ 0 h 827881"/>
              <a:gd name="connsiteX0" fmla="*/ 306389 w 1013621"/>
              <a:gd name="connsiteY0" fmla="*/ 0 h 851693"/>
              <a:gd name="connsiteX1" fmla="*/ 1013621 w 1013621"/>
              <a:gd name="connsiteY1" fmla="*/ 155573 h 851693"/>
              <a:gd name="connsiteX2" fmla="*/ 195265 w 1013621"/>
              <a:gd name="connsiteY2" fmla="*/ 851693 h 851693"/>
              <a:gd name="connsiteX3" fmla="*/ 0 w 1013621"/>
              <a:gd name="connsiteY3" fmla="*/ 629042 h 851693"/>
              <a:gd name="connsiteX4" fmla="*/ 306389 w 1013621"/>
              <a:gd name="connsiteY4" fmla="*/ 0 h 851693"/>
              <a:gd name="connsiteX0" fmla="*/ 306389 w 1013621"/>
              <a:gd name="connsiteY0" fmla="*/ 0 h 851693"/>
              <a:gd name="connsiteX1" fmla="*/ 1013621 w 1013621"/>
              <a:gd name="connsiteY1" fmla="*/ 155573 h 851693"/>
              <a:gd name="connsiteX2" fmla="*/ 195265 w 1013621"/>
              <a:gd name="connsiteY2" fmla="*/ 851693 h 851693"/>
              <a:gd name="connsiteX3" fmla="*/ 0 w 1013621"/>
              <a:gd name="connsiteY3" fmla="*/ 629042 h 851693"/>
              <a:gd name="connsiteX4" fmla="*/ 306389 w 1013621"/>
              <a:gd name="connsiteY4" fmla="*/ 0 h 851693"/>
              <a:gd name="connsiteX0" fmla="*/ 306389 w 1013621"/>
              <a:gd name="connsiteY0" fmla="*/ 0 h 851693"/>
              <a:gd name="connsiteX1" fmla="*/ 1013621 w 1013621"/>
              <a:gd name="connsiteY1" fmla="*/ 155573 h 851693"/>
              <a:gd name="connsiteX2" fmla="*/ 195265 w 1013621"/>
              <a:gd name="connsiteY2" fmla="*/ 851693 h 851693"/>
              <a:gd name="connsiteX3" fmla="*/ 0 w 1013621"/>
              <a:gd name="connsiteY3" fmla="*/ 629042 h 851693"/>
              <a:gd name="connsiteX4" fmla="*/ 306389 w 1013621"/>
              <a:gd name="connsiteY4" fmla="*/ 0 h 851693"/>
              <a:gd name="connsiteX0" fmla="*/ 306389 w 1013621"/>
              <a:gd name="connsiteY0" fmla="*/ 0 h 851693"/>
              <a:gd name="connsiteX1" fmla="*/ 1013621 w 1013621"/>
              <a:gd name="connsiteY1" fmla="*/ 155573 h 851693"/>
              <a:gd name="connsiteX2" fmla="*/ 944565 w 1013621"/>
              <a:gd name="connsiteY2" fmla="*/ 851693 h 851693"/>
              <a:gd name="connsiteX3" fmla="*/ 0 w 1013621"/>
              <a:gd name="connsiteY3" fmla="*/ 629042 h 851693"/>
              <a:gd name="connsiteX4" fmla="*/ 306389 w 1013621"/>
              <a:gd name="connsiteY4" fmla="*/ 0 h 851693"/>
              <a:gd name="connsiteX0" fmla="*/ 80964 w 788196"/>
              <a:gd name="connsiteY0" fmla="*/ 0 h 851693"/>
              <a:gd name="connsiteX1" fmla="*/ 788196 w 788196"/>
              <a:gd name="connsiteY1" fmla="*/ 155573 h 851693"/>
              <a:gd name="connsiteX2" fmla="*/ 719140 w 788196"/>
              <a:gd name="connsiteY2" fmla="*/ 851693 h 851693"/>
              <a:gd name="connsiteX3" fmla="*/ 0 w 788196"/>
              <a:gd name="connsiteY3" fmla="*/ 851292 h 851693"/>
              <a:gd name="connsiteX4" fmla="*/ 80964 w 788196"/>
              <a:gd name="connsiteY4" fmla="*/ 0 h 851693"/>
              <a:gd name="connsiteX0" fmla="*/ 242889 w 788196"/>
              <a:gd name="connsiteY0" fmla="*/ 254002 h 696120"/>
              <a:gd name="connsiteX1" fmla="*/ 788196 w 788196"/>
              <a:gd name="connsiteY1" fmla="*/ 0 h 696120"/>
              <a:gd name="connsiteX2" fmla="*/ 719140 w 788196"/>
              <a:gd name="connsiteY2" fmla="*/ 696120 h 696120"/>
              <a:gd name="connsiteX3" fmla="*/ 0 w 788196"/>
              <a:gd name="connsiteY3" fmla="*/ 695719 h 696120"/>
              <a:gd name="connsiteX4" fmla="*/ 242889 w 788196"/>
              <a:gd name="connsiteY4" fmla="*/ 254002 h 696120"/>
              <a:gd name="connsiteX0" fmla="*/ 242889 w 719140"/>
              <a:gd name="connsiteY0" fmla="*/ 0 h 442118"/>
              <a:gd name="connsiteX1" fmla="*/ 719140 w 719140"/>
              <a:gd name="connsiteY1" fmla="*/ 442118 h 442118"/>
              <a:gd name="connsiteX2" fmla="*/ 0 w 719140"/>
              <a:gd name="connsiteY2" fmla="*/ 441717 h 442118"/>
              <a:gd name="connsiteX3" fmla="*/ 242889 w 719140"/>
              <a:gd name="connsiteY3" fmla="*/ 0 h 442118"/>
              <a:gd name="connsiteX0" fmla="*/ 280989 w 719140"/>
              <a:gd name="connsiteY0" fmla="*/ 0 h 484981"/>
              <a:gd name="connsiteX1" fmla="*/ 719140 w 719140"/>
              <a:gd name="connsiteY1" fmla="*/ 484981 h 484981"/>
              <a:gd name="connsiteX2" fmla="*/ 0 w 719140"/>
              <a:gd name="connsiteY2" fmla="*/ 484580 h 484981"/>
              <a:gd name="connsiteX3" fmla="*/ 280989 w 719140"/>
              <a:gd name="connsiteY3" fmla="*/ 0 h 48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140" h="484981">
                <a:moveTo>
                  <a:pt x="280989" y="0"/>
                </a:moveTo>
                <a:lnTo>
                  <a:pt x="719140" y="484981"/>
                </a:lnTo>
                <a:lnTo>
                  <a:pt x="0" y="484580"/>
                </a:lnTo>
                <a:lnTo>
                  <a:pt x="28098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4"/>
          <p:cNvSpPr/>
          <p:nvPr/>
        </p:nvSpPr>
        <p:spPr>
          <a:xfrm>
            <a:off x="1180627" y="1512801"/>
            <a:ext cx="3271838" cy="3843338"/>
          </a:xfrm>
          <a:custGeom>
            <a:avLst/>
            <a:gdLst>
              <a:gd name="connsiteX0" fmla="*/ 0 w 3157537"/>
              <a:gd name="connsiteY0" fmla="*/ 0 h 3886200"/>
              <a:gd name="connsiteX1" fmla="*/ 3157537 w 3157537"/>
              <a:gd name="connsiteY1" fmla="*/ 0 h 3886200"/>
              <a:gd name="connsiteX2" fmla="*/ 3157537 w 3157537"/>
              <a:gd name="connsiteY2" fmla="*/ 3886200 h 3886200"/>
              <a:gd name="connsiteX3" fmla="*/ 0 w 3157537"/>
              <a:gd name="connsiteY3" fmla="*/ 3886200 h 3886200"/>
              <a:gd name="connsiteX4" fmla="*/ 0 w 3157537"/>
              <a:gd name="connsiteY4" fmla="*/ 0 h 3886200"/>
              <a:gd name="connsiteX0" fmla="*/ 0 w 3314700"/>
              <a:gd name="connsiteY0" fmla="*/ 0 h 3886200"/>
              <a:gd name="connsiteX1" fmla="*/ 3314700 w 3314700"/>
              <a:gd name="connsiteY1" fmla="*/ 400050 h 3886200"/>
              <a:gd name="connsiteX2" fmla="*/ 3157537 w 3314700"/>
              <a:gd name="connsiteY2" fmla="*/ 3886200 h 3886200"/>
              <a:gd name="connsiteX3" fmla="*/ 0 w 3314700"/>
              <a:gd name="connsiteY3" fmla="*/ 3886200 h 3886200"/>
              <a:gd name="connsiteX4" fmla="*/ 0 w 3314700"/>
              <a:gd name="connsiteY4" fmla="*/ 0 h 3886200"/>
              <a:gd name="connsiteX0" fmla="*/ 0 w 3314700"/>
              <a:gd name="connsiteY0" fmla="*/ 0 h 3886200"/>
              <a:gd name="connsiteX1" fmla="*/ 3314700 w 3314700"/>
              <a:gd name="connsiteY1" fmla="*/ 400050 h 3886200"/>
              <a:gd name="connsiteX2" fmla="*/ 2628899 w 3314700"/>
              <a:gd name="connsiteY2" fmla="*/ 3843338 h 3886200"/>
              <a:gd name="connsiteX3" fmla="*/ 0 w 3314700"/>
              <a:gd name="connsiteY3" fmla="*/ 3886200 h 3886200"/>
              <a:gd name="connsiteX4" fmla="*/ 0 w 3314700"/>
              <a:gd name="connsiteY4" fmla="*/ 0 h 3886200"/>
              <a:gd name="connsiteX0" fmla="*/ 0 w 3314700"/>
              <a:gd name="connsiteY0" fmla="*/ 0 h 3843338"/>
              <a:gd name="connsiteX1" fmla="*/ 3314700 w 3314700"/>
              <a:gd name="connsiteY1" fmla="*/ 400050 h 3843338"/>
              <a:gd name="connsiteX2" fmla="*/ 2628899 w 3314700"/>
              <a:gd name="connsiteY2" fmla="*/ 3843338 h 3843338"/>
              <a:gd name="connsiteX3" fmla="*/ 1128713 w 3314700"/>
              <a:gd name="connsiteY3" fmla="*/ 3829050 h 3843338"/>
              <a:gd name="connsiteX4" fmla="*/ 0 w 3314700"/>
              <a:gd name="connsiteY4" fmla="*/ 0 h 3843338"/>
              <a:gd name="connsiteX0" fmla="*/ 0 w 3271838"/>
              <a:gd name="connsiteY0" fmla="*/ 0 h 3843338"/>
              <a:gd name="connsiteX1" fmla="*/ 3271838 w 3271838"/>
              <a:gd name="connsiteY1" fmla="*/ 400050 h 3843338"/>
              <a:gd name="connsiteX2" fmla="*/ 2586037 w 3271838"/>
              <a:gd name="connsiteY2" fmla="*/ 3843338 h 3843338"/>
              <a:gd name="connsiteX3" fmla="*/ 1085851 w 3271838"/>
              <a:gd name="connsiteY3" fmla="*/ 3829050 h 3843338"/>
              <a:gd name="connsiteX4" fmla="*/ 0 w 3271838"/>
              <a:gd name="connsiteY4" fmla="*/ 0 h 3843338"/>
              <a:gd name="connsiteX0" fmla="*/ 0 w 3271838"/>
              <a:gd name="connsiteY0" fmla="*/ 0 h 3843338"/>
              <a:gd name="connsiteX1" fmla="*/ 3271838 w 3271838"/>
              <a:gd name="connsiteY1" fmla="*/ 400050 h 3843338"/>
              <a:gd name="connsiteX2" fmla="*/ 2586037 w 3271838"/>
              <a:gd name="connsiteY2" fmla="*/ 3843338 h 3843338"/>
              <a:gd name="connsiteX3" fmla="*/ 1109663 w 3271838"/>
              <a:gd name="connsiteY3" fmla="*/ 3833812 h 3843338"/>
              <a:gd name="connsiteX4" fmla="*/ 0 w 3271838"/>
              <a:gd name="connsiteY4" fmla="*/ 0 h 384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838" h="3843338">
                <a:moveTo>
                  <a:pt x="0" y="0"/>
                </a:moveTo>
                <a:lnTo>
                  <a:pt x="3271838" y="400050"/>
                </a:lnTo>
                <a:lnTo>
                  <a:pt x="2586037" y="3843338"/>
                </a:lnTo>
                <a:lnTo>
                  <a:pt x="1109663" y="3833812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6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等腰三角形 5"/>
          <p:cNvSpPr/>
          <p:nvPr/>
        </p:nvSpPr>
        <p:spPr>
          <a:xfrm>
            <a:off x="582136" y="1501862"/>
            <a:ext cx="865663" cy="800100"/>
          </a:xfrm>
          <a:custGeom>
            <a:avLst/>
            <a:gdLst>
              <a:gd name="connsiteX0" fmla="*/ 0 w 442914"/>
              <a:gd name="connsiteY0" fmla="*/ 434976 h 434976"/>
              <a:gd name="connsiteX1" fmla="*/ 221457 w 442914"/>
              <a:gd name="connsiteY1" fmla="*/ 0 h 434976"/>
              <a:gd name="connsiteX2" fmla="*/ 442914 w 442914"/>
              <a:gd name="connsiteY2" fmla="*/ 434976 h 434976"/>
              <a:gd name="connsiteX3" fmla="*/ 0 w 442914"/>
              <a:gd name="connsiteY3" fmla="*/ 434976 h 434976"/>
              <a:gd name="connsiteX0" fmla="*/ 0 w 442914"/>
              <a:gd name="connsiteY0" fmla="*/ 428626 h 428626"/>
              <a:gd name="connsiteX1" fmla="*/ 329407 w 442914"/>
              <a:gd name="connsiteY1" fmla="*/ 0 h 428626"/>
              <a:gd name="connsiteX2" fmla="*/ 442914 w 442914"/>
              <a:gd name="connsiteY2" fmla="*/ 428626 h 428626"/>
              <a:gd name="connsiteX3" fmla="*/ 0 w 442914"/>
              <a:gd name="connsiteY3" fmla="*/ 428626 h 428626"/>
              <a:gd name="connsiteX0" fmla="*/ 0 w 417514"/>
              <a:gd name="connsiteY0" fmla="*/ 428626 h 428626"/>
              <a:gd name="connsiteX1" fmla="*/ 304007 w 417514"/>
              <a:gd name="connsiteY1" fmla="*/ 0 h 428626"/>
              <a:gd name="connsiteX2" fmla="*/ 417514 w 417514"/>
              <a:gd name="connsiteY2" fmla="*/ 428626 h 428626"/>
              <a:gd name="connsiteX3" fmla="*/ 0 w 417514"/>
              <a:gd name="connsiteY3" fmla="*/ 428626 h 428626"/>
              <a:gd name="connsiteX0" fmla="*/ 0 w 417514"/>
              <a:gd name="connsiteY0" fmla="*/ 441326 h 441326"/>
              <a:gd name="connsiteX1" fmla="*/ 304007 w 417514"/>
              <a:gd name="connsiteY1" fmla="*/ 0 h 441326"/>
              <a:gd name="connsiteX2" fmla="*/ 417514 w 417514"/>
              <a:gd name="connsiteY2" fmla="*/ 441326 h 441326"/>
              <a:gd name="connsiteX3" fmla="*/ 0 w 417514"/>
              <a:gd name="connsiteY3" fmla="*/ 441326 h 441326"/>
              <a:gd name="connsiteX0" fmla="*/ 0 w 436564"/>
              <a:gd name="connsiteY0" fmla="*/ 441326 h 441326"/>
              <a:gd name="connsiteX1" fmla="*/ 304007 w 436564"/>
              <a:gd name="connsiteY1" fmla="*/ 0 h 441326"/>
              <a:gd name="connsiteX2" fmla="*/ 436564 w 436564"/>
              <a:gd name="connsiteY2" fmla="*/ 441326 h 441326"/>
              <a:gd name="connsiteX3" fmla="*/ 0 w 436564"/>
              <a:gd name="connsiteY3" fmla="*/ 441326 h 44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564" h="441326">
                <a:moveTo>
                  <a:pt x="0" y="441326"/>
                </a:moveTo>
                <a:lnTo>
                  <a:pt x="304007" y="0"/>
                </a:lnTo>
                <a:lnTo>
                  <a:pt x="436564" y="441326"/>
                </a:lnTo>
                <a:lnTo>
                  <a:pt x="0" y="441326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5"/>
          <p:cNvSpPr/>
          <p:nvPr/>
        </p:nvSpPr>
        <p:spPr>
          <a:xfrm>
            <a:off x="1677514" y="4749887"/>
            <a:ext cx="612777" cy="595933"/>
          </a:xfrm>
          <a:custGeom>
            <a:avLst/>
            <a:gdLst>
              <a:gd name="connsiteX0" fmla="*/ 0 w 442914"/>
              <a:gd name="connsiteY0" fmla="*/ 434976 h 434976"/>
              <a:gd name="connsiteX1" fmla="*/ 221457 w 442914"/>
              <a:gd name="connsiteY1" fmla="*/ 0 h 434976"/>
              <a:gd name="connsiteX2" fmla="*/ 442914 w 442914"/>
              <a:gd name="connsiteY2" fmla="*/ 434976 h 434976"/>
              <a:gd name="connsiteX3" fmla="*/ 0 w 442914"/>
              <a:gd name="connsiteY3" fmla="*/ 434976 h 434976"/>
              <a:gd name="connsiteX0" fmla="*/ 0 w 442914"/>
              <a:gd name="connsiteY0" fmla="*/ 428626 h 428626"/>
              <a:gd name="connsiteX1" fmla="*/ 329407 w 442914"/>
              <a:gd name="connsiteY1" fmla="*/ 0 h 428626"/>
              <a:gd name="connsiteX2" fmla="*/ 442914 w 442914"/>
              <a:gd name="connsiteY2" fmla="*/ 428626 h 428626"/>
              <a:gd name="connsiteX3" fmla="*/ 0 w 442914"/>
              <a:gd name="connsiteY3" fmla="*/ 428626 h 428626"/>
              <a:gd name="connsiteX0" fmla="*/ 0 w 417514"/>
              <a:gd name="connsiteY0" fmla="*/ 428626 h 428626"/>
              <a:gd name="connsiteX1" fmla="*/ 304007 w 417514"/>
              <a:gd name="connsiteY1" fmla="*/ 0 h 428626"/>
              <a:gd name="connsiteX2" fmla="*/ 417514 w 417514"/>
              <a:gd name="connsiteY2" fmla="*/ 428626 h 428626"/>
              <a:gd name="connsiteX3" fmla="*/ 0 w 417514"/>
              <a:gd name="connsiteY3" fmla="*/ 428626 h 428626"/>
              <a:gd name="connsiteX0" fmla="*/ 0 w 636589"/>
              <a:gd name="connsiteY0" fmla="*/ 428626 h 498476"/>
              <a:gd name="connsiteX1" fmla="*/ 304007 w 636589"/>
              <a:gd name="connsiteY1" fmla="*/ 0 h 498476"/>
              <a:gd name="connsiteX2" fmla="*/ 636589 w 636589"/>
              <a:gd name="connsiteY2" fmla="*/ 498476 h 498476"/>
              <a:gd name="connsiteX3" fmla="*/ 0 w 636589"/>
              <a:gd name="connsiteY3" fmla="*/ 428626 h 498476"/>
              <a:gd name="connsiteX0" fmla="*/ 0 w 636589"/>
              <a:gd name="connsiteY0" fmla="*/ 352426 h 422276"/>
              <a:gd name="connsiteX1" fmla="*/ 523082 w 636589"/>
              <a:gd name="connsiteY1" fmla="*/ 0 h 422276"/>
              <a:gd name="connsiteX2" fmla="*/ 636589 w 636589"/>
              <a:gd name="connsiteY2" fmla="*/ 422276 h 422276"/>
              <a:gd name="connsiteX3" fmla="*/ 0 w 636589"/>
              <a:gd name="connsiteY3" fmla="*/ 352426 h 422276"/>
              <a:gd name="connsiteX0" fmla="*/ 0 w 588964"/>
              <a:gd name="connsiteY0" fmla="*/ 3176 h 422276"/>
              <a:gd name="connsiteX1" fmla="*/ 475457 w 588964"/>
              <a:gd name="connsiteY1" fmla="*/ 0 h 422276"/>
              <a:gd name="connsiteX2" fmla="*/ 588964 w 588964"/>
              <a:gd name="connsiteY2" fmla="*/ 422276 h 422276"/>
              <a:gd name="connsiteX3" fmla="*/ 0 w 588964"/>
              <a:gd name="connsiteY3" fmla="*/ 3176 h 422276"/>
              <a:gd name="connsiteX0" fmla="*/ 0 w 612777"/>
              <a:gd name="connsiteY0" fmla="*/ 3176 h 429420"/>
              <a:gd name="connsiteX1" fmla="*/ 475457 w 612777"/>
              <a:gd name="connsiteY1" fmla="*/ 0 h 429420"/>
              <a:gd name="connsiteX2" fmla="*/ 612777 w 612777"/>
              <a:gd name="connsiteY2" fmla="*/ 429420 h 429420"/>
              <a:gd name="connsiteX3" fmla="*/ 0 w 612777"/>
              <a:gd name="connsiteY3" fmla="*/ 3176 h 429420"/>
              <a:gd name="connsiteX0" fmla="*/ 0 w 612777"/>
              <a:gd name="connsiteY0" fmla="*/ 5557 h 431801"/>
              <a:gd name="connsiteX1" fmla="*/ 492125 w 612777"/>
              <a:gd name="connsiteY1" fmla="*/ 0 h 431801"/>
              <a:gd name="connsiteX2" fmla="*/ 612777 w 612777"/>
              <a:gd name="connsiteY2" fmla="*/ 431801 h 431801"/>
              <a:gd name="connsiteX3" fmla="*/ 0 w 612777"/>
              <a:gd name="connsiteY3" fmla="*/ 5557 h 43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77" h="431801">
                <a:moveTo>
                  <a:pt x="0" y="5557"/>
                </a:moveTo>
                <a:lnTo>
                  <a:pt x="492125" y="0"/>
                </a:lnTo>
                <a:lnTo>
                  <a:pt x="612777" y="431801"/>
                </a:lnTo>
                <a:lnTo>
                  <a:pt x="0" y="5557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>
            <a:off x="533400" y="1935251"/>
            <a:ext cx="11253592" cy="2971800"/>
          </a:xfrm>
          <a:custGeom>
            <a:avLst/>
            <a:gdLst>
              <a:gd name="connsiteX0" fmla="*/ 0 w 9744074"/>
              <a:gd name="connsiteY0" fmla="*/ 0 h 2971800"/>
              <a:gd name="connsiteX1" fmla="*/ 9744074 w 9744074"/>
              <a:gd name="connsiteY1" fmla="*/ 0 h 2971800"/>
              <a:gd name="connsiteX2" fmla="*/ 9744074 w 9744074"/>
              <a:gd name="connsiteY2" fmla="*/ 2971800 h 2971800"/>
              <a:gd name="connsiteX3" fmla="*/ 0 w 9744074"/>
              <a:gd name="connsiteY3" fmla="*/ 2971800 h 2971800"/>
              <a:gd name="connsiteX4" fmla="*/ 0 w 9744074"/>
              <a:gd name="connsiteY4" fmla="*/ 0 h 2971800"/>
              <a:gd name="connsiteX0" fmla="*/ 0 w 10201274"/>
              <a:gd name="connsiteY0" fmla="*/ 0 h 2971800"/>
              <a:gd name="connsiteX1" fmla="*/ 9744074 w 10201274"/>
              <a:gd name="connsiteY1" fmla="*/ 0 h 2971800"/>
              <a:gd name="connsiteX2" fmla="*/ 10201274 w 10201274"/>
              <a:gd name="connsiteY2" fmla="*/ 2957513 h 2971800"/>
              <a:gd name="connsiteX3" fmla="*/ 0 w 10201274"/>
              <a:gd name="connsiteY3" fmla="*/ 2971800 h 2971800"/>
              <a:gd name="connsiteX4" fmla="*/ 0 w 10201274"/>
              <a:gd name="connsiteY4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1274" h="2971800">
                <a:moveTo>
                  <a:pt x="0" y="0"/>
                </a:moveTo>
                <a:lnTo>
                  <a:pt x="9744074" y="0"/>
                </a:lnTo>
                <a:lnTo>
                  <a:pt x="10201274" y="2957513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984C9">
                  <a:shade val="30000"/>
                  <a:satMod val="115000"/>
                </a:srgbClr>
              </a:gs>
              <a:gs pos="50000">
                <a:srgbClr val="00B0F0"/>
              </a:gs>
              <a:gs pos="100000">
                <a:srgbClr val="00B0F0"/>
              </a:gs>
            </a:gsLst>
            <a:lin ang="189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4"/>
          <p:cNvSpPr/>
          <p:nvPr/>
        </p:nvSpPr>
        <p:spPr>
          <a:xfrm>
            <a:off x="1180627" y="1512801"/>
            <a:ext cx="3271838" cy="3843338"/>
          </a:xfrm>
          <a:custGeom>
            <a:avLst/>
            <a:gdLst>
              <a:gd name="connsiteX0" fmla="*/ 0 w 3157537"/>
              <a:gd name="connsiteY0" fmla="*/ 0 h 3886200"/>
              <a:gd name="connsiteX1" fmla="*/ 3157537 w 3157537"/>
              <a:gd name="connsiteY1" fmla="*/ 0 h 3886200"/>
              <a:gd name="connsiteX2" fmla="*/ 3157537 w 3157537"/>
              <a:gd name="connsiteY2" fmla="*/ 3886200 h 3886200"/>
              <a:gd name="connsiteX3" fmla="*/ 0 w 3157537"/>
              <a:gd name="connsiteY3" fmla="*/ 3886200 h 3886200"/>
              <a:gd name="connsiteX4" fmla="*/ 0 w 3157537"/>
              <a:gd name="connsiteY4" fmla="*/ 0 h 3886200"/>
              <a:gd name="connsiteX0" fmla="*/ 0 w 3314700"/>
              <a:gd name="connsiteY0" fmla="*/ 0 h 3886200"/>
              <a:gd name="connsiteX1" fmla="*/ 3314700 w 3314700"/>
              <a:gd name="connsiteY1" fmla="*/ 400050 h 3886200"/>
              <a:gd name="connsiteX2" fmla="*/ 3157537 w 3314700"/>
              <a:gd name="connsiteY2" fmla="*/ 3886200 h 3886200"/>
              <a:gd name="connsiteX3" fmla="*/ 0 w 3314700"/>
              <a:gd name="connsiteY3" fmla="*/ 3886200 h 3886200"/>
              <a:gd name="connsiteX4" fmla="*/ 0 w 3314700"/>
              <a:gd name="connsiteY4" fmla="*/ 0 h 3886200"/>
              <a:gd name="connsiteX0" fmla="*/ 0 w 3314700"/>
              <a:gd name="connsiteY0" fmla="*/ 0 h 3886200"/>
              <a:gd name="connsiteX1" fmla="*/ 3314700 w 3314700"/>
              <a:gd name="connsiteY1" fmla="*/ 400050 h 3886200"/>
              <a:gd name="connsiteX2" fmla="*/ 2628899 w 3314700"/>
              <a:gd name="connsiteY2" fmla="*/ 3843338 h 3886200"/>
              <a:gd name="connsiteX3" fmla="*/ 0 w 3314700"/>
              <a:gd name="connsiteY3" fmla="*/ 3886200 h 3886200"/>
              <a:gd name="connsiteX4" fmla="*/ 0 w 3314700"/>
              <a:gd name="connsiteY4" fmla="*/ 0 h 3886200"/>
              <a:gd name="connsiteX0" fmla="*/ 0 w 3314700"/>
              <a:gd name="connsiteY0" fmla="*/ 0 h 3843338"/>
              <a:gd name="connsiteX1" fmla="*/ 3314700 w 3314700"/>
              <a:gd name="connsiteY1" fmla="*/ 400050 h 3843338"/>
              <a:gd name="connsiteX2" fmla="*/ 2628899 w 3314700"/>
              <a:gd name="connsiteY2" fmla="*/ 3843338 h 3843338"/>
              <a:gd name="connsiteX3" fmla="*/ 1128713 w 3314700"/>
              <a:gd name="connsiteY3" fmla="*/ 3829050 h 3843338"/>
              <a:gd name="connsiteX4" fmla="*/ 0 w 3314700"/>
              <a:gd name="connsiteY4" fmla="*/ 0 h 3843338"/>
              <a:gd name="connsiteX0" fmla="*/ 0 w 3271838"/>
              <a:gd name="connsiteY0" fmla="*/ 0 h 3843338"/>
              <a:gd name="connsiteX1" fmla="*/ 3271838 w 3271838"/>
              <a:gd name="connsiteY1" fmla="*/ 400050 h 3843338"/>
              <a:gd name="connsiteX2" fmla="*/ 2586037 w 3271838"/>
              <a:gd name="connsiteY2" fmla="*/ 3843338 h 3843338"/>
              <a:gd name="connsiteX3" fmla="*/ 1085851 w 3271838"/>
              <a:gd name="connsiteY3" fmla="*/ 3829050 h 3843338"/>
              <a:gd name="connsiteX4" fmla="*/ 0 w 3271838"/>
              <a:gd name="connsiteY4" fmla="*/ 0 h 3843338"/>
              <a:gd name="connsiteX0" fmla="*/ 0 w 3271838"/>
              <a:gd name="connsiteY0" fmla="*/ 0 h 3843338"/>
              <a:gd name="connsiteX1" fmla="*/ 3271838 w 3271838"/>
              <a:gd name="connsiteY1" fmla="*/ 400050 h 3843338"/>
              <a:gd name="connsiteX2" fmla="*/ 2586037 w 3271838"/>
              <a:gd name="connsiteY2" fmla="*/ 3843338 h 3843338"/>
              <a:gd name="connsiteX3" fmla="*/ 1109663 w 3271838"/>
              <a:gd name="connsiteY3" fmla="*/ 3833812 h 3843338"/>
              <a:gd name="connsiteX4" fmla="*/ 0 w 3271838"/>
              <a:gd name="connsiteY4" fmla="*/ 0 h 384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838" h="3843338">
                <a:moveTo>
                  <a:pt x="0" y="0"/>
                </a:moveTo>
                <a:lnTo>
                  <a:pt x="3271838" y="400050"/>
                </a:lnTo>
                <a:lnTo>
                  <a:pt x="2586037" y="3843338"/>
                </a:lnTo>
                <a:lnTo>
                  <a:pt x="1109663" y="38338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9" name="Picture 2" descr="E:\1Zhou Mingyu\14Photo\公司logo\英文\英文-透明.gif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59" y="2801672"/>
            <a:ext cx="2100512" cy="81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:\1Zhou Mingyu\14Photo\公司logo\英文\英文-透明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01" y="2781203"/>
            <a:ext cx="2100512" cy="81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 userDrawn="1"/>
        </p:nvCxnSpPr>
        <p:spPr>
          <a:xfrm>
            <a:off x="11311657" y="1935251"/>
            <a:ext cx="504363" cy="2957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4"/>
          <p:cNvSpPr>
            <a:spLocks noGrp="1"/>
          </p:cNvSpPr>
          <p:nvPr>
            <p:ph type="title"/>
          </p:nvPr>
        </p:nvSpPr>
        <p:spPr>
          <a:xfrm>
            <a:off x="4187691" y="2839213"/>
            <a:ext cx="7182678" cy="1143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8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3175" y="251629"/>
            <a:ext cx="12198350" cy="519895"/>
          </a:xfrm>
          <a:prstGeom prst="rect">
            <a:avLst/>
          </a:prstGeom>
          <a:gradFill flip="none" rotWithShape="1">
            <a:gsLst>
              <a:gs pos="0">
                <a:srgbClr val="3984C9">
                  <a:shade val="30000"/>
                  <a:satMod val="115000"/>
                </a:srgbClr>
              </a:gs>
              <a:gs pos="50000">
                <a:srgbClr val="00B0F0"/>
              </a:gs>
              <a:gs pos="100000">
                <a:srgbClr val="00B0F0"/>
              </a:gs>
            </a:gsLst>
            <a:lin ang="18900000" scaled="1"/>
            <a:tileRect/>
          </a:gra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TextBox 15"/>
          <p:cNvSpPr txBox="1"/>
          <p:nvPr userDrawn="1"/>
        </p:nvSpPr>
        <p:spPr>
          <a:xfrm>
            <a:off x="5704261" y="6473641"/>
            <a:ext cx="78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2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69200" y="307056"/>
            <a:ext cx="11253600" cy="409040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70019" y="995550"/>
            <a:ext cx="11251963" cy="53280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buFont typeface="Wingdings" panose="05000000000000000000" pitchFamily="2" charset="2"/>
              <a:buChar char="u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026" name="Picture 2" descr="C:\BaiCells\品牌营销\公司VI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6459665"/>
            <a:ext cx="688975" cy="2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9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3175" y="251629"/>
            <a:ext cx="12198350" cy="519895"/>
          </a:xfrm>
          <a:prstGeom prst="rect">
            <a:avLst/>
          </a:prstGeom>
          <a:gradFill flip="none" rotWithShape="1">
            <a:gsLst>
              <a:gs pos="0">
                <a:srgbClr val="3984C9">
                  <a:shade val="30000"/>
                  <a:satMod val="115000"/>
                </a:srgbClr>
              </a:gs>
              <a:gs pos="50000">
                <a:srgbClr val="00B0F0"/>
              </a:gs>
              <a:gs pos="100000">
                <a:srgbClr val="00B0F0"/>
              </a:gs>
            </a:gsLst>
            <a:lin ang="18900000" scaled="1"/>
            <a:tileRect/>
          </a:gra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TextBox 15"/>
          <p:cNvSpPr txBox="1"/>
          <p:nvPr userDrawn="1"/>
        </p:nvSpPr>
        <p:spPr>
          <a:xfrm>
            <a:off x="5704261" y="6473641"/>
            <a:ext cx="78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2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2" descr="C:\BaiCells\品牌营销\公司VI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6459665"/>
            <a:ext cx="688975" cy="2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9200" y="307056"/>
            <a:ext cx="11253600" cy="409040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70019" y="995550"/>
            <a:ext cx="5512037" cy="53280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buFont typeface="Wingdings" panose="05000000000000000000" pitchFamily="2" charset="2"/>
              <a:buChar char="u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10"/>
          </p:nvPr>
        </p:nvSpPr>
        <p:spPr>
          <a:xfrm>
            <a:off x="6187155" y="987004"/>
            <a:ext cx="5512037" cy="53280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buFont typeface="Wingdings" panose="05000000000000000000" pitchFamily="2" charset="2"/>
              <a:buChar char="u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36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3175" y="251629"/>
            <a:ext cx="12198350" cy="519895"/>
          </a:xfrm>
          <a:prstGeom prst="rect">
            <a:avLst/>
          </a:prstGeom>
          <a:gradFill flip="none" rotWithShape="1">
            <a:gsLst>
              <a:gs pos="0">
                <a:srgbClr val="3984C9">
                  <a:shade val="30000"/>
                  <a:satMod val="115000"/>
                </a:srgbClr>
              </a:gs>
              <a:gs pos="50000">
                <a:srgbClr val="00B0F0"/>
              </a:gs>
              <a:gs pos="100000">
                <a:srgbClr val="00B0F0"/>
              </a:gs>
            </a:gsLst>
            <a:lin ang="18900000" scaled="1"/>
            <a:tileRect/>
          </a:gra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TextBox 15"/>
          <p:cNvSpPr txBox="1"/>
          <p:nvPr userDrawn="1"/>
        </p:nvSpPr>
        <p:spPr>
          <a:xfrm>
            <a:off x="5704261" y="6473641"/>
            <a:ext cx="78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2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2" descr="C:\BaiCells\品牌营销\公司VI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6459665"/>
            <a:ext cx="688975" cy="2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9200" y="307056"/>
            <a:ext cx="11253600" cy="409040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70019" y="995550"/>
            <a:ext cx="5512037" cy="2520000"/>
          </a:xfrm>
          <a:prstGeom prst="rect">
            <a:avLst/>
          </a:prstGeom>
          <a:ln>
            <a:solidFill>
              <a:srgbClr val="004BA0"/>
            </a:solidFill>
          </a:ln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288000" indent="-228600">
              <a:buFont typeface="Wingdings" panose="05000000000000000000" pitchFamily="2" charset="2"/>
              <a:buChar char="u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0"/>
          </p:nvPr>
        </p:nvSpPr>
        <p:spPr>
          <a:xfrm>
            <a:off x="6232315" y="995550"/>
            <a:ext cx="5512037" cy="2520000"/>
          </a:xfrm>
          <a:prstGeom prst="rect">
            <a:avLst/>
          </a:prstGeom>
          <a:ln>
            <a:solidFill>
              <a:srgbClr val="004BA0"/>
            </a:solidFill>
          </a:ln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288000" indent="-228600">
              <a:buFont typeface="Wingdings" panose="05000000000000000000" pitchFamily="2" charset="2"/>
              <a:buChar char="u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1"/>
          </p:nvPr>
        </p:nvSpPr>
        <p:spPr>
          <a:xfrm>
            <a:off x="6232315" y="3738750"/>
            <a:ext cx="5512037" cy="2520000"/>
          </a:xfrm>
          <a:prstGeom prst="rect">
            <a:avLst/>
          </a:prstGeom>
          <a:ln>
            <a:solidFill>
              <a:srgbClr val="004BA0"/>
            </a:solidFill>
          </a:ln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288000" indent="-228600">
              <a:buFont typeface="Wingdings" panose="05000000000000000000" pitchFamily="2" charset="2"/>
              <a:buChar char="u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2"/>
          </p:nvPr>
        </p:nvSpPr>
        <p:spPr>
          <a:xfrm>
            <a:off x="470019" y="3738750"/>
            <a:ext cx="5512037" cy="2520000"/>
          </a:xfrm>
          <a:prstGeom prst="rect">
            <a:avLst/>
          </a:prstGeom>
          <a:ln>
            <a:solidFill>
              <a:srgbClr val="004BA0"/>
            </a:solidFill>
          </a:ln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288000" indent="-228600">
              <a:buFont typeface="Wingdings" panose="05000000000000000000" pitchFamily="2" charset="2"/>
              <a:buChar char="u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65152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6349" y="833807"/>
            <a:ext cx="1219835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72868" y="1132290"/>
            <a:ext cx="11251963" cy="4977569"/>
          </a:xfrm>
          <a:prstGeom prst="rect">
            <a:avLst/>
          </a:prstGeom>
        </p:spPr>
        <p:txBody>
          <a:bodyPr lIns="91436" tIns="45718" rIns="91436" bIns="45718"/>
          <a:lstStyle>
            <a:lvl1pPr marL="228589" indent="-228589">
              <a:buFont typeface="Wingdings" panose="05000000000000000000" pitchFamily="2" charset="2"/>
              <a:buChar char="p"/>
              <a:defRPr sz="2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766" indent="-228589">
              <a:buFont typeface="Wingdings" panose="05000000000000000000" pitchFamily="2" charset="2"/>
              <a:buChar char="u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2942" indent="-228589">
              <a:buFont typeface="Wingdings" panose="05000000000000000000" pitchFamily="2" charset="2"/>
              <a:buChar char="Ø"/>
              <a:defRPr sz="19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120" indent="-228589">
              <a:buFont typeface="Wingdings" panose="05000000000000000000" pitchFamily="2" charset="2"/>
              <a:buChar char="ü"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7" name="Picture 2" descr="E:\1Zhou Mingyu\14Photo\公司logo\英文\英文-透明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6109329"/>
            <a:ext cx="14192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87809" y="1367047"/>
            <a:ext cx="7581900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Thank You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赶上浪潮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，如此，便不枉此生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C:\BaiCells\品牌营销\公司VI\Baicells Logo设计原稿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698" y="6255657"/>
            <a:ext cx="1071683" cy="4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25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ement trans="63000" crackSpacing="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0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2" r:id="rId3"/>
    <p:sldLayoutId id="2147483663" r:id="rId4"/>
    <p:sldLayoutId id="214748365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 MAC</a:t>
            </a:r>
            <a:r>
              <a:rPr lang="zh-CN" altLang="en-US" dirty="0" smtClean="0"/>
              <a:t>调度过程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/>
              <a:t>卢石雷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12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调度时序</a:t>
            </a:r>
            <a:endParaRPr lang="en-US" altLang="zh-CN" dirty="0" smtClean="0"/>
          </a:p>
          <a:p>
            <a:r>
              <a:rPr lang="zh-CN" altLang="en-US" dirty="0"/>
              <a:t>下行调度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上行调度</a:t>
            </a:r>
            <a:r>
              <a:rPr lang="zh-CN" altLang="en-US" dirty="0" smtClean="0"/>
              <a:t>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99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调度时序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58" y="793591"/>
            <a:ext cx="7915275" cy="616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4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下行调度过程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下行调度的输入参数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sz="2000" dirty="0" smtClean="0"/>
              <a:t>带宽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BO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RLC</a:t>
            </a:r>
            <a:r>
              <a:rPr lang="zh-CN" altLang="en-US" sz="2000" dirty="0" smtClean="0"/>
              <a:t>通知）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CQI/RI/PMI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UE</a:t>
            </a:r>
            <a:r>
              <a:rPr lang="zh-CN" altLang="en-US" sz="2000" dirty="0" smtClean="0"/>
              <a:t>上报）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UE</a:t>
            </a:r>
            <a:r>
              <a:rPr lang="zh-CN" altLang="en-US" sz="2000" dirty="0" smtClean="0"/>
              <a:t>能力级（</a:t>
            </a:r>
            <a:r>
              <a:rPr lang="en-US" altLang="zh-CN" sz="2000" dirty="0" smtClean="0"/>
              <a:t>UE</a:t>
            </a:r>
            <a:r>
              <a:rPr lang="zh-CN" altLang="en-US" sz="2000" dirty="0" smtClean="0"/>
              <a:t>上报给</a:t>
            </a:r>
            <a:r>
              <a:rPr lang="en-US" altLang="zh-CN" sz="2000" dirty="0" smtClean="0"/>
              <a:t>L3</a:t>
            </a:r>
            <a:r>
              <a:rPr lang="zh-CN" altLang="en-US" sz="2000" dirty="0" smtClean="0"/>
              <a:t>，层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Qos</a:t>
            </a:r>
            <a:r>
              <a:rPr lang="zh-CN" altLang="en-US" sz="2000" dirty="0" smtClean="0"/>
              <a:t>要求（</a:t>
            </a:r>
            <a:r>
              <a:rPr lang="zh-CN" altLang="en-US" sz="2000" dirty="0"/>
              <a:t>核心网配置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调度算法（基站配置）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子帧状况（</a:t>
            </a:r>
            <a:r>
              <a:rPr lang="en-US" altLang="zh-CN" sz="2000" dirty="0" smtClean="0"/>
              <a:t>DRX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GAP</a:t>
            </a:r>
            <a:r>
              <a:rPr lang="zh-CN" altLang="en-US" sz="2000" dirty="0" smtClean="0"/>
              <a:t>等，根据配置动态计算得到，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以及是否特殊子帧，特殊子帧能否发送数据）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传输模式（层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配置给</a:t>
            </a:r>
            <a:r>
              <a:rPr lang="en-US" altLang="zh-CN" sz="2000" dirty="0" smtClean="0"/>
              <a:t>UE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资源分配方式（</a:t>
            </a:r>
            <a:r>
              <a:rPr lang="en-US" altLang="zh-CN" sz="2000" dirty="0" smtClean="0"/>
              <a:t>TYPE0/1/2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（基站配置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是否打开频率选择性调度</a:t>
            </a:r>
            <a:r>
              <a:rPr lang="zh-CN" altLang="en-US" sz="2000" dirty="0"/>
              <a:t>（基站配置）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其他限制性条件，如</a:t>
            </a:r>
            <a:r>
              <a:rPr lang="en-US" altLang="zh-CN" sz="2000" dirty="0" smtClean="0"/>
              <a:t>UE</a:t>
            </a:r>
            <a:r>
              <a:rPr lang="zh-CN" altLang="en-US" sz="2000" dirty="0" smtClean="0"/>
              <a:t>最大分配</a:t>
            </a:r>
            <a:r>
              <a:rPr lang="en-US" altLang="zh-CN" sz="2000" dirty="0" smtClean="0"/>
              <a:t>PRB</a:t>
            </a:r>
            <a:r>
              <a:rPr lang="zh-CN" altLang="en-US" sz="2000" dirty="0" smtClean="0"/>
              <a:t>个数，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最大</a:t>
            </a:r>
            <a:r>
              <a:rPr lang="en-US" altLang="zh-CN" sz="2000" dirty="0" smtClean="0"/>
              <a:t>MCS</a:t>
            </a:r>
            <a:r>
              <a:rPr lang="zh-CN" altLang="en-US" sz="2000" dirty="0" smtClean="0"/>
              <a:t>限制等（基站配置）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753477"/>
            <a:ext cx="56578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88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下行调度过程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下行调度优先级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sz="2000" dirty="0" smtClean="0"/>
              <a:t>系统广播</a:t>
            </a:r>
            <a:r>
              <a:rPr lang="en-US" altLang="zh-CN" sz="2000" dirty="0" smtClean="0"/>
              <a:t>〉</a:t>
            </a:r>
            <a:r>
              <a:rPr lang="zh-CN" altLang="en-US" sz="2000" dirty="0" smtClean="0"/>
              <a:t>寻呼</a:t>
            </a:r>
            <a:r>
              <a:rPr lang="en-US" altLang="zh-CN" sz="2000" dirty="0"/>
              <a:t>〉</a:t>
            </a:r>
            <a:r>
              <a:rPr lang="en-US" altLang="zh-CN" sz="2000" dirty="0" smtClean="0"/>
              <a:t>MSG4</a:t>
            </a:r>
            <a:r>
              <a:rPr lang="zh-CN" altLang="en-US" sz="2000" dirty="0" smtClean="0"/>
              <a:t>重传</a:t>
            </a:r>
            <a:r>
              <a:rPr lang="en-US" altLang="zh-CN" sz="2000" dirty="0"/>
              <a:t>〉</a:t>
            </a:r>
            <a:r>
              <a:rPr lang="en-US" altLang="zh-CN" sz="2000" dirty="0" smtClean="0"/>
              <a:t>MSG4</a:t>
            </a:r>
            <a:r>
              <a:rPr lang="zh-CN" altLang="en-US" sz="2000" dirty="0" smtClean="0"/>
              <a:t>新传</a:t>
            </a:r>
            <a:r>
              <a:rPr lang="en-US" altLang="zh-CN" sz="2000" dirty="0" smtClean="0"/>
              <a:t>〉MSG2〉TA〉SRB</a:t>
            </a:r>
            <a:r>
              <a:rPr lang="zh-CN" altLang="en-US" sz="2000" dirty="0" smtClean="0"/>
              <a:t>重传</a:t>
            </a:r>
            <a:r>
              <a:rPr lang="en-US" altLang="zh-CN" sz="2000" dirty="0"/>
              <a:t>〉</a:t>
            </a:r>
            <a:r>
              <a:rPr lang="en-US" altLang="zh-CN" sz="2000" dirty="0" smtClean="0"/>
              <a:t>DRB0</a:t>
            </a:r>
            <a:r>
              <a:rPr lang="zh-CN" altLang="en-US" sz="2000" dirty="0" smtClean="0"/>
              <a:t>重传</a:t>
            </a:r>
            <a:r>
              <a:rPr lang="en-US" altLang="zh-CN" sz="2000" dirty="0" smtClean="0"/>
              <a:t>〉          	GBR</a:t>
            </a:r>
            <a:r>
              <a:rPr lang="zh-CN" altLang="en-US" sz="2000" dirty="0" smtClean="0"/>
              <a:t>重传</a:t>
            </a:r>
            <a:r>
              <a:rPr lang="en-US" altLang="zh-CN" sz="2000" dirty="0"/>
              <a:t>〉</a:t>
            </a:r>
            <a:r>
              <a:rPr lang="en-US" altLang="zh-CN" sz="2000" dirty="0" smtClean="0"/>
              <a:t>MBR</a:t>
            </a:r>
            <a:r>
              <a:rPr lang="zh-CN" altLang="en-US" sz="2000" dirty="0" smtClean="0"/>
              <a:t>重传</a:t>
            </a:r>
            <a:r>
              <a:rPr lang="en-US" altLang="zh-CN" sz="2000" dirty="0"/>
              <a:t>〉</a:t>
            </a:r>
            <a:r>
              <a:rPr lang="en-US" altLang="zh-CN" sz="2000" dirty="0" smtClean="0"/>
              <a:t>AMBR</a:t>
            </a:r>
            <a:r>
              <a:rPr lang="zh-CN" altLang="en-US" sz="2000" dirty="0" smtClean="0"/>
              <a:t>重传</a:t>
            </a:r>
            <a:r>
              <a:rPr lang="en-US" altLang="zh-CN" sz="2000" dirty="0" smtClean="0"/>
              <a:t>〉SRB</a:t>
            </a:r>
            <a:r>
              <a:rPr lang="zh-CN" altLang="en-US" sz="2000" dirty="0" smtClean="0"/>
              <a:t>新传</a:t>
            </a:r>
            <a:r>
              <a:rPr lang="en-US" altLang="zh-CN" sz="2000" dirty="0"/>
              <a:t>〉</a:t>
            </a:r>
            <a:r>
              <a:rPr lang="en-US" altLang="zh-CN" sz="2000" dirty="0" smtClean="0"/>
              <a:t>DRB0</a:t>
            </a:r>
            <a:r>
              <a:rPr lang="zh-CN" altLang="en-US" sz="2000" dirty="0"/>
              <a:t>新传</a:t>
            </a:r>
            <a:r>
              <a:rPr lang="en-US" altLang="zh-CN" sz="2000" dirty="0" smtClean="0"/>
              <a:t>〉GBR</a:t>
            </a:r>
            <a:r>
              <a:rPr lang="zh-CN" altLang="en-US" sz="2000" dirty="0"/>
              <a:t>新传</a:t>
            </a:r>
            <a:r>
              <a:rPr lang="en-US" altLang="zh-CN" sz="2000" dirty="0" smtClean="0"/>
              <a:t>〉MBR</a:t>
            </a:r>
            <a:r>
              <a:rPr lang="zh-CN" altLang="en-US" sz="2000" dirty="0"/>
              <a:t>新传</a:t>
            </a:r>
            <a:r>
              <a:rPr lang="en-US" altLang="zh-CN" sz="2000" dirty="0" smtClean="0"/>
              <a:t>〉AMBR</a:t>
            </a:r>
            <a:r>
              <a:rPr lang="zh-CN" altLang="en-US" sz="2000" dirty="0" smtClean="0"/>
              <a:t>新传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此外，如果某</a:t>
            </a:r>
            <a:r>
              <a:rPr lang="en-US" altLang="zh-CN" sz="2000" dirty="0" smtClean="0"/>
              <a:t>UE</a:t>
            </a:r>
            <a:r>
              <a:rPr lang="zh-CN" altLang="en-US" sz="2000" dirty="0" smtClean="0"/>
              <a:t>处于非激活状态，但有</a:t>
            </a:r>
            <a:r>
              <a:rPr lang="en-US" altLang="zh-CN" sz="2000" dirty="0" smtClean="0"/>
              <a:t>BO</a:t>
            </a:r>
            <a:r>
              <a:rPr lang="zh-CN" altLang="en-US" sz="2000" dirty="0" smtClean="0"/>
              <a:t>到达，要分配</a:t>
            </a:r>
            <a:r>
              <a:rPr lang="en-US" altLang="zh-CN" sz="2000" dirty="0" smtClean="0"/>
              <a:t>PDCCH</a:t>
            </a:r>
            <a:r>
              <a:rPr lang="zh-CN" altLang="en-US" sz="2000" dirty="0" smtClean="0"/>
              <a:t>资源让</a:t>
            </a:r>
            <a:r>
              <a:rPr lang="en-US" altLang="zh-CN" sz="2000" dirty="0" smtClean="0"/>
              <a:t>UE</a:t>
            </a:r>
            <a:r>
              <a:rPr lang="zh-CN" altLang="en-US" sz="2000" dirty="0" smtClean="0"/>
              <a:t>重新接入</a:t>
            </a:r>
            <a:r>
              <a:rPr lang="en-US" altLang="zh-CN" sz="2000" dirty="0" smtClean="0"/>
              <a:t>       </a:t>
            </a:r>
            <a:endParaRPr lang="en-US" altLang="zh-CN" sz="2000" dirty="0"/>
          </a:p>
          <a:p>
            <a:r>
              <a:rPr lang="zh-CN" altLang="en-US" dirty="0"/>
              <a:t>新传</a:t>
            </a:r>
            <a:r>
              <a:rPr lang="zh-CN" altLang="en-US" dirty="0" smtClean="0"/>
              <a:t>队列的确定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000" dirty="0" smtClean="0"/>
              <a:t>MSG4 MSG2 TA SRB DRB0</a:t>
            </a:r>
            <a:r>
              <a:rPr lang="zh-CN" altLang="en-US" sz="2000" dirty="0" smtClean="0"/>
              <a:t>有数据需要下发就要加入相应队列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GBR</a:t>
            </a:r>
            <a:r>
              <a:rPr lang="zh-CN" altLang="en-US" sz="2000" dirty="0" smtClean="0"/>
              <a:t>业务：没有满足</a:t>
            </a:r>
            <a:r>
              <a:rPr lang="en-US" altLang="zh-CN" sz="2000" dirty="0" smtClean="0"/>
              <a:t>GBR</a:t>
            </a:r>
            <a:r>
              <a:rPr lang="zh-CN" altLang="en-US" sz="2000" dirty="0" smtClean="0"/>
              <a:t>时加入</a:t>
            </a:r>
            <a:r>
              <a:rPr lang="en-US" altLang="zh-CN" sz="2000" dirty="0" smtClean="0"/>
              <a:t>GBR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      满足</a:t>
            </a:r>
            <a:r>
              <a:rPr lang="en-US" altLang="zh-CN" sz="2000" dirty="0" smtClean="0"/>
              <a:t>GBR</a:t>
            </a:r>
            <a:r>
              <a:rPr lang="zh-CN" altLang="en-US" sz="2000" dirty="0" smtClean="0"/>
              <a:t>，还没达到</a:t>
            </a:r>
            <a:r>
              <a:rPr lang="en-US" altLang="zh-CN" sz="2000" dirty="0" smtClean="0"/>
              <a:t>MBR</a:t>
            </a:r>
            <a:r>
              <a:rPr lang="zh-CN" altLang="en-US" sz="2000" dirty="0" smtClean="0"/>
              <a:t>的加入</a:t>
            </a:r>
            <a:r>
              <a:rPr lang="en-US" altLang="zh-CN" sz="2000" dirty="0" smtClean="0"/>
              <a:t>MBR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达到</a:t>
            </a:r>
            <a:r>
              <a:rPr lang="en-US" altLang="zh-CN" sz="2000" dirty="0" smtClean="0"/>
              <a:t>MBR</a:t>
            </a:r>
            <a:r>
              <a:rPr lang="zh-CN" altLang="en-US" sz="2000" dirty="0" smtClean="0"/>
              <a:t>，为防止超过</a:t>
            </a:r>
            <a:r>
              <a:rPr lang="en-US" altLang="zh-CN" sz="2000" dirty="0" smtClean="0"/>
              <a:t>UE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AMBR</a:t>
            </a:r>
            <a:r>
              <a:rPr lang="zh-CN" altLang="en-US" sz="2000" dirty="0" smtClean="0"/>
              <a:t>，加入</a:t>
            </a:r>
            <a:r>
              <a:rPr lang="en-US" altLang="zh-CN" sz="2000" dirty="0" smtClean="0"/>
              <a:t>AMBR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nonGBR</a:t>
            </a:r>
            <a:r>
              <a:rPr lang="zh-CN" altLang="en-US" sz="2000" dirty="0" smtClean="0"/>
              <a:t>业务：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根据速率加入</a:t>
            </a:r>
            <a:r>
              <a:rPr lang="en-US" altLang="zh-CN" sz="2000" dirty="0" smtClean="0"/>
              <a:t>MBR</a:t>
            </a:r>
            <a:r>
              <a:rPr lang="zh-CN" altLang="en-US" sz="2000" dirty="0" smtClean="0"/>
              <a:t>队列或</a:t>
            </a:r>
            <a:r>
              <a:rPr lang="en-US" altLang="zh-CN" sz="2000" dirty="0" smtClean="0"/>
              <a:t>AMBR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r>
              <a:rPr lang="zh-CN" altLang="en-US" dirty="0"/>
              <a:t>重传队列的</a:t>
            </a:r>
            <a:r>
              <a:rPr lang="zh-CN" altLang="en-US" dirty="0" smtClean="0"/>
              <a:t>确定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因为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层重传都是以</a:t>
            </a:r>
            <a:r>
              <a:rPr lang="en-US" altLang="zh-CN" sz="2000" dirty="0" smtClean="0"/>
              <a:t>UE</a:t>
            </a:r>
            <a:r>
              <a:rPr lang="zh-CN" altLang="en-US" sz="2000" dirty="0" smtClean="0"/>
              <a:t>为单位的，在加入新传队列时就决定了其将来要加入的重传队列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下行调度过程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65" y="899414"/>
            <a:ext cx="673417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8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下行调度过程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调度的输出结果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CFI</a:t>
            </a:r>
            <a:r>
              <a:rPr lang="zh-CN" altLang="en-US" sz="1800" dirty="0" smtClean="0"/>
              <a:t>（可写死，也可以动态调整）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DCI</a:t>
            </a:r>
            <a:r>
              <a:rPr lang="zh-CN" altLang="en-US" sz="1800" dirty="0" smtClean="0"/>
              <a:t>格式（根据传输模式和资源分配方式查表得到）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PDCCH</a:t>
            </a:r>
            <a:r>
              <a:rPr lang="zh-CN" altLang="en-US" sz="1800" dirty="0" smtClean="0"/>
              <a:t>资源（每个</a:t>
            </a:r>
            <a:r>
              <a:rPr lang="en-US" altLang="zh-CN" sz="1800" dirty="0" smtClean="0"/>
              <a:t>UE </a:t>
            </a:r>
            <a:r>
              <a:rPr lang="en-US" altLang="zh-CN" sz="1800" dirty="0" err="1" smtClean="0"/>
              <a:t>cce</a:t>
            </a:r>
            <a:r>
              <a:rPr lang="zh-CN" altLang="en-US" sz="1800" dirty="0" smtClean="0"/>
              <a:t>起始位置，聚合等级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代码中用一个</a:t>
            </a:r>
            <a:r>
              <a:rPr lang="en-US" altLang="zh-CN" sz="1800" dirty="0" smtClean="0"/>
              <a:t>bitmap</a:t>
            </a:r>
            <a:r>
              <a:rPr lang="zh-CN" altLang="en-US" sz="1800" dirty="0" smtClean="0"/>
              <a:t>来维护</a:t>
            </a:r>
            <a:r>
              <a:rPr lang="en-US" altLang="zh-CN" sz="1800" dirty="0" smtClean="0"/>
              <a:t>PDCCH   	</a:t>
            </a:r>
            <a:r>
              <a:rPr lang="zh-CN" altLang="en-US" sz="1800" dirty="0" smtClean="0"/>
              <a:t>资源，每一</a:t>
            </a:r>
            <a:r>
              <a:rPr lang="en-US" altLang="zh-CN" sz="1800" dirty="0" smtClean="0"/>
              <a:t>bit</a:t>
            </a:r>
            <a:r>
              <a:rPr lang="zh-CN" altLang="en-US" sz="1800" dirty="0" smtClean="0"/>
              <a:t>指示对应的</a:t>
            </a:r>
            <a:r>
              <a:rPr lang="en-US" altLang="zh-CN" sz="1800" dirty="0" err="1" smtClean="0"/>
              <a:t>cce</a:t>
            </a:r>
            <a:r>
              <a:rPr lang="zh-CN" altLang="en-US" sz="1800" dirty="0" smtClean="0"/>
              <a:t>是否被占用）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PRB</a:t>
            </a:r>
            <a:r>
              <a:rPr lang="zh-CN" altLang="en-US" sz="1800" dirty="0" smtClean="0"/>
              <a:t>资源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MCS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HARQ</a:t>
            </a:r>
            <a:r>
              <a:rPr lang="zh-CN" altLang="en-US" sz="1800" dirty="0" smtClean="0"/>
              <a:t>进程号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RV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ndi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tpc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DAI</a:t>
            </a:r>
          </a:p>
          <a:p>
            <a:pPr marL="0" indent="0">
              <a:buNone/>
            </a:pPr>
            <a:r>
              <a:rPr lang="zh-CN" altLang="en-US" sz="1800" dirty="0" smtClean="0"/>
              <a:t>  传输模式（单天线，发送分集，开环空间服用，闭环空间复用等）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TB</a:t>
            </a:r>
            <a:r>
              <a:rPr lang="zh-CN" altLang="en-US" sz="1800" dirty="0" smtClean="0"/>
              <a:t>块个数（代码中根据传输模式决定）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层数（根据</a:t>
            </a:r>
            <a:r>
              <a:rPr lang="en-US" altLang="zh-CN" sz="1800" dirty="0" smtClean="0"/>
              <a:t>RI</a:t>
            </a:r>
            <a:r>
              <a:rPr lang="zh-CN" altLang="en-US" sz="1800" dirty="0" smtClean="0"/>
              <a:t>决定）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8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上行调度过程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ul-sch</a:t>
            </a:r>
            <a:r>
              <a:rPr lang="zh-CN" altLang="en-US" dirty="0" smtClean="0"/>
              <a:t>调度输入参数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1600" dirty="0" smtClean="0"/>
              <a:t>SR/BSR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上报）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SRS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上报）</a:t>
            </a:r>
            <a:r>
              <a:rPr lang="en-US" altLang="zh-CN" sz="1600" dirty="0" smtClean="0"/>
              <a:t>/ULCQI(</a:t>
            </a:r>
            <a:r>
              <a:rPr lang="zh-CN" altLang="en-US" sz="1600" dirty="0" smtClean="0"/>
              <a:t>基站物理层测量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QOS</a:t>
            </a:r>
            <a:r>
              <a:rPr lang="zh-CN" altLang="en-US" sz="1600" dirty="0" smtClean="0"/>
              <a:t>要求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调度算法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UE</a:t>
            </a:r>
            <a:r>
              <a:rPr lang="zh-CN" altLang="en-US" sz="1600" dirty="0" smtClean="0"/>
              <a:t>能力级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子</a:t>
            </a:r>
            <a:r>
              <a:rPr lang="zh-CN" altLang="en-US" sz="1600" dirty="0"/>
              <a:t>帧状况（</a:t>
            </a:r>
            <a:r>
              <a:rPr lang="en-US" altLang="zh-CN" sz="1600" dirty="0"/>
              <a:t>DRX</a:t>
            </a:r>
            <a:r>
              <a:rPr lang="zh-CN" altLang="en-US" sz="1600" dirty="0"/>
              <a:t>，</a:t>
            </a:r>
            <a:r>
              <a:rPr lang="en-US" altLang="zh-CN" sz="1600" dirty="0"/>
              <a:t>GAP</a:t>
            </a:r>
            <a:r>
              <a:rPr lang="zh-CN" altLang="en-US" sz="1600" dirty="0"/>
              <a:t>等，根据配置动态计算</a:t>
            </a:r>
            <a:r>
              <a:rPr lang="zh-CN" altLang="en-US" sz="1600" dirty="0" smtClean="0"/>
              <a:t>得到）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是否</a:t>
            </a:r>
            <a:r>
              <a:rPr lang="zh-CN" altLang="en-US" sz="1600" dirty="0"/>
              <a:t>打开频率选择性调度（基站配置）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 smtClean="0"/>
              <a:t>其他</a:t>
            </a:r>
            <a:r>
              <a:rPr lang="zh-CN" altLang="en-US" sz="1600" dirty="0"/>
              <a:t>限制性条件，如</a:t>
            </a:r>
            <a:r>
              <a:rPr lang="en-US" altLang="zh-CN" sz="1600" dirty="0"/>
              <a:t>UE</a:t>
            </a:r>
            <a:r>
              <a:rPr lang="zh-CN" altLang="en-US" sz="1600" dirty="0"/>
              <a:t>最大分配</a:t>
            </a:r>
            <a:r>
              <a:rPr lang="en-US" altLang="zh-CN" sz="1600" dirty="0"/>
              <a:t>PRB</a:t>
            </a:r>
            <a:r>
              <a:rPr lang="zh-CN" altLang="en-US" sz="1600" dirty="0"/>
              <a:t>个数，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 smtClean="0"/>
              <a:t>最大</a:t>
            </a:r>
            <a:r>
              <a:rPr lang="en-US" altLang="zh-CN" sz="1600" dirty="0"/>
              <a:t>MCS</a:t>
            </a:r>
            <a:r>
              <a:rPr lang="zh-CN" altLang="en-US" sz="1600" dirty="0"/>
              <a:t>限制等（基站配置）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带宽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子带</a:t>
            </a:r>
            <a:r>
              <a:rPr lang="en-US" altLang="zh-CN" sz="1600" dirty="0" smtClean="0"/>
              <a:t>PRB</a:t>
            </a:r>
            <a:r>
              <a:rPr lang="zh-CN" altLang="en-US" sz="1600" dirty="0" smtClean="0"/>
              <a:t>个数</a:t>
            </a:r>
            <a:endParaRPr lang="en-US" altLang="zh-CN" sz="1600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uci</a:t>
            </a:r>
            <a:r>
              <a:rPr lang="zh-CN" altLang="en-US" dirty="0"/>
              <a:t>调度输入参数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err="1" smtClean="0"/>
              <a:t>sr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cqi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ri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srs</a:t>
            </a:r>
            <a:r>
              <a:rPr lang="zh-CN" altLang="en-US" sz="1600" dirty="0" smtClean="0"/>
              <a:t>调度的时间点以及物理资源 </a:t>
            </a:r>
            <a:r>
              <a:rPr lang="en-US" altLang="zh-CN" sz="1600" dirty="0" smtClean="0"/>
              <a:t>(L3 </a:t>
            </a:r>
            <a:r>
              <a:rPr lang="zh-CN" altLang="en-US" sz="1600" dirty="0" smtClean="0"/>
              <a:t>配置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harq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时间点以及物理资源根据下行调度动态计算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上行调度过程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上行调度输出结果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PDCCH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分配的</a:t>
            </a:r>
            <a:r>
              <a:rPr lang="en-US" altLang="zh-CN" dirty="0" smtClean="0"/>
              <a:t>PRB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MCS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RV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ndi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dmrs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tpc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DAI</a:t>
            </a:r>
          </a:p>
          <a:p>
            <a:pPr marL="0" indent="0">
              <a:buNone/>
            </a:pPr>
            <a:r>
              <a:rPr lang="zh-CN" altLang="en-US" dirty="0" smtClean="0"/>
              <a:t>  是否跳频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296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佰才邦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solidFill>
              <a:schemeClr val="accent5"/>
            </a:solidFill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2800" dirty="0">
            <a:solidFill>
              <a:srgbClr val="278BA5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佰才邦PPT模板</Template>
  <TotalTime>2423</TotalTime>
  <Words>396</Words>
  <Application>Microsoft Office PowerPoint</Application>
  <PresentationFormat>自定义</PresentationFormat>
  <Paragraphs>82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佰才邦PPT模板</vt:lpstr>
      <vt:lpstr>LTE MAC调度过程 卢石雷</vt:lpstr>
      <vt:lpstr>内容</vt:lpstr>
      <vt:lpstr>MAC调度时序</vt:lpstr>
      <vt:lpstr>下行调度过程</vt:lpstr>
      <vt:lpstr>下行调度过程</vt:lpstr>
      <vt:lpstr>下行调度过程</vt:lpstr>
      <vt:lpstr>下行调度过程</vt:lpstr>
      <vt:lpstr>上行调度过程</vt:lpstr>
      <vt:lpstr>上行调度过程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MAC调度过程 卢石雷</dc:title>
  <dc:creator>dell</dc:creator>
  <cp:lastModifiedBy>dell</cp:lastModifiedBy>
  <cp:revision>87</cp:revision>
  <dcterms:created xsi:type="dcterms:W3CDTF">2016-08-16T09:59:13Z</dcterms:created>
  <dcterms:modified xsi:type="dcterms:W3CDTF">2016-08-18T02:22:21Z</dcterms:modified>
</cp:coreProperties>
</file>