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317" r:id="rId5"/>
    <p:sldId id="261" r:id="rId6"/>
    <p:sldId id="302" r:id="rId7"/>
    <p:sldId id="303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30" r:id="rId17"/>
    <p:sldId id="333" r:id="rId18"/>
    <p:sldId id="334" r:id="rId19"/>
    <p:sldId id="332" r:id="rId20"/>
    <p:sldId id="335" r:id="rId21"/>
    <p:sldId id="338" r:id="rId22"/>
    <p:sldId id="339" r:id="rId23"/>
    <p:sldId id="340" r:id="rId24"/>
    <p:sldId id="341" r:id="rId25"/>
    <p:sldId id="342" r:id="rId26"/>
    <p:sldId id="264" r:id="rId27"/>
    <p:sldId id="265" r:id="rId28"/>
    <p:sldId id="269" r:id="rId29"/>
    <p:sldId id="277" r:id="rId30"/>
    <p:sldId id="337" r:id="rId31"/>
    <p:sldId id="278" r:id="rId32"/>
    <p:sldId id="280" r:id="rId33"/>
    <p:sldId id="282" r:id="rId34"/>
    <p:sldId id="283" r:id="rId35"/>
    <p:sldId id="284" r:id="rId36"/>
    <p:sldId id="285" r:id="rId37"/>
    <p:sldId id="286" r:id="rId38"/>
    <p:sldId id="316" r:id="rId39"/>
    <p:sldId id="320" r:id="rId40"/>
    <p:sldId id="343" r:id="rId41"/>
    <p:sldId id="344" r:id="rId42"/>
    <p:sldId id="266" r:id="rId43"/>
    <p:sldId id="272" r:id="rId44"/>
    <p:sldId id="27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Non</a:t>
            </a:r>
            <a:r>
              <a:rPr lang="en-US" sz="2400" baseline="0" dirty="0" smtClean="0"/>
              <a:t> programming hour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20.5</c:v>
                </c:pt>
                <c:pt idx="1">
                  <c:v>17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701660144"/>
        <c:axId val="-701656880"/>
      </c:barChart>
      <c:catAx>
        <c:axId val="-701660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1656880"/>
        <c:crosses val="autoZero"/>
        <c:auto val="1"/>
        <c:lblAlgn val="ctr"/>
        <c:lblOffset val="100"/>
        <c:noMultiLvlLbl val="0"/>
      </c:catAx>
      <c:valAx>
        <c:axId val="-701656880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16601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0.20812182741116753</c:v>
                </c:pt>
                <c:pt idx="1">
                  <c:v>0.17258883248730963</c:v>
                </c:pt>
                <c:pt idx="2">
                  <c:v>0.20304568527918782</c:v>
                </c:pt>
                <c:pt idx="3">
                  <c:v>0.20304568527918782</c:v>
                </c:pt>
                <c:pt idx="4">
                  <c:v>0.21319796954314721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 smtClean="0"/>
              <a:t>Programming hour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60.92</c:v>
                </c:pt>
                <c:pt idx="1">
                  <c:v>60.88</c:v>
                </c:pt>
                <c:pt idx="2">
                  <c:v>59.81</c:v>
                </c:pt>
                <c:pt idx="3">
                  <c:v>61.42</c:v>
                </c:pt>
                <c:pt idx="4">
                  <c:v>61.32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701654160"/>
        <c:axId val="-701653616"/>
      </c:barChart>
      <c:catAx>
        <c:axId val="-70165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1653616"/>
        <c:crosses val="autoZero"/>
        <c:auto val="1"/>
        <c:lblAlgn val="ctr"/>
        <c:lblOffset val="100"/>
        <c:noMultiLvlLbl val="0"/>
      </c:catAx>
      <c:valAx>
        <c:axId val="-701653616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165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0.20016428454082469</c:v>
                </c:pt>
                <c:pt idx="1">
                  <c:v>0.20003285690816494</c:v>
                </c:pt>
                <c:pt idx="2">
                  <c:v>0.19651716773451616</c:v>
                </c:pt>
                <c:pt idx="3">
                  <c:v>0.2018071299490718</c:v>
                </c:pt>
                <c:pt idx="4">
                  <c:v>0.20147856086742236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 smtClean="0"/>
              <a:t>Programming hour/Non-programming hour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60.92</c:v>
                </c:pt>
                <c:pt idx="1">
                  <c:v>60.88</c:v>
                </c:pt>
                <c:pt idx="2">
                  <c:v>59.81</c:v>
                </c:pt>
                <c:pt idx="3">
                  <c:v>61.42</c:v>
                </c:pt>
                <c:pt idx="4">
                  <c:v>61.32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Non-Programming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Dewang</c:v>
                </c:pt>
                <c:pt idx="2">
                  <c:v>Gaoshuang</c:v>
                </c:pt>
                <c:pt idx="3">
                  <c:v>FuYan</c:v>
                </c:pt>
                <c:pt idx="4">
                  <c:v>Claudie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20.5</c:v>
                </c:pt>
                <c:pt idx="1">
                  <c:v>17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-1028996896"/>
        <c:axId val="-1029232496"/>
      </c:barChart>
      <c:catAx>
        <c:axId val="-102899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9232496"/>
        <c:crosses val="autoZero"/>
        <c:auto val="1"/>
        <c:lblAlgn val="ctr"/>
        <c:lblOffset val="100"/>
        <c:noMultiLvlLbl val="0"/>
      </c:catAx>
      <c:valAx>
        <c:axId val="-102923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89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Total </a:t>
            </a:r>
            <a:r>
              <a:rPr lang="en-SG" dirty="0" err="1"/>
              <a:t>Numer</a:t>
            </a:r>
            <a:r>
              <a:rPr lang="en-SG" dirty="0"/>
              <a:t> of commits: </a:t>
            </a:r>
            <a:r>
              <a:rPr lang="en-SG" dirty="0" smtClean="0"/>
              <a:t>199</a:t>
            </a:r>
            <a:endParaRPr lang="en-SG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Numer of commits: 198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Miaoqiong</c:v>
                </c:pt>
                <c:pt idx="1">
                  <c:v>Gaoshuang</c:v>
                </c:pt>
                <c:pt idx="2">
                  <c:v>Claudie</c:v>
                </c:pt>
                <c:pt idx="3">
                  <c:v>Dewang</c:v>
                </c:pt>
                <c:pt idx="4">
                  <c:v>FuYan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</c:v>
                </c:pt>
                <c:pt idx="1">
                  <c:v>43</c:v>
                </c:pt>
                <c:pt idx="2">
                  <c:v>23</c:v>
                </c:pt>
                <c:pt idx="3">
                  <c:v>45</c:v>
                </c:pt>
                <c:pt idx="4">
                  <c:v>51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6257FA2-BA10-4B3F-8C39-C8A2A31A7B73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E7A873EC-FA86-4658-A045-142567A814FC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A5CC4175-DA22-4C47-BC0A-6AFF42C966A8}" type="presOf" srcId="{95663C27-604D-4E41-9467-4248D7A86374}" destId="{9D5916CA-758C-4DD0-BF44-81513A97965D}" srcOrd="0" destOrd="0" presId="urn:microsoft.com/office/officeart/2005/8/layout/chevron1"/>
    <dgm:cxn modelId="{2A35250E-042C-41FE-A21E-C923BCE76C17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0AAC0220-50BF-4EEC-BEC5-DA8E8167EE89}" type="presOf" srcId="{D9C20BAE-BCC0-42F4-AB15-E71AF92EA7B8}" destId="{E4B307F5-AD2B-4A92-BD25-1D0CFF394C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A0307D8A-B0A8-4759-AE7B-E56746E01D9C}" type="presParOf" srcId="{9D5916CA-758C-4DD0-BF44-81513A97965D}" destId="{E4B307F5-AD2B-4A92-BD25-1D0CFF394C5D}" srcOrd="0" destOrd="0" presId="urn:microsoft.com/office/officeart/2005/8/layout/chevron1"/>
    <dgm:cxn modelId="{B2830426-BE00-4438-8EF6-BE6BA2AA8215}" type="presParOf" srcId="{9D5916CA-758C-4DD0-BF44-81513A97965D}" destId="{B1D85B0F-CBDB-4DB7-80F8-525048582201}" srcOrd="1" destOrd="0" presId="urn:microsoft.com/office/officeart/2005/8/layout/chevron1"/>
    <dgm:cxn modelId="{43C9017C-7BD8-4534-BDC7-A657CBBA9690}" type="presParOf" srcId="{9D5916CA-758C-4DD0-BF44-81513A97965D}" destId="{8AE0500E-A4AF-4743-AA9F-273FC4A10D08}" srcOrd="2" destOrd="0" presId="urn:microsoft.com/office/officeart/2005/8/layout/chevron1"/>
    <dgm:cxn modelId="{C77716A7-FF45-4820-A713-6C2548656FE1}" type="presParOf" srcId="{9D5916CA-758C-4DD0-BF44-81513A97965D}" destId="{7B37BB43-C03E-48C0-AC97-FBEDD7CA1597}" srcOrd="3" destOrd="0" presId="urn:microsoft.com/office/officeart/2005/8/layout/chevron1"/>
    <dgm:cxn modelId="{1015074C-A2E9-4AB0-9AA5-502A0BCCAC20}" type="presParOf" srcId="{9D5916CA-758C-4DD0-BF44-81513A97965D}" destId="{D19826C1-2B09-4040-BB4B-5234AA19D7D1}" srcOrd="4" destOrd="0" presId="urn:microsoft.com/office/officeart/2005/8/layout/chevron1"/>
    <dgm:cxn modelId="{ECD2B1A1-4344-43C6-BE59-F5B10F860711}" type="presParOf" srcId="{9D5916CA-758C-4DD0-BF44-81513A97965D}" destId="{C71CE82F-C79F-4568-9504-83F2B560E560}" srcOrd="5" destOrd="0" presId="urn:microsoft.com/office/officeart/2005/8/layout/chevron1"/>
    <dgm:cxn modelId="{D4F14DE5-021E-486B-A79B-A2AAD5A52238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2F602752-EB35-41BE-B42A-A0F17AB9A7A0}" type="presOf" srcId="{06473443-17F7-4B25-AB05-D033B581141B}" destId="{1AE243CA-2098-41F3-B411-857F6FE47E9D}" srcOrd="0" destOrd="0" presId="urn:microsoft.com/office/officeart/2005/8/layout/chevron1"/>
    <dgm:cxn modelId="{D133C168-8286-4553-98ED-E4841AE55486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1D64D69B-1D30-4E9B-8CCE-D9F34372AD5E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760B66B-F234-47CD-8776-3BFA5F0577BF}" type="presOf" srcId="{A28C21E6-E0BA-4981-8F08-9CCC14124E4B}" destId="{D19826C1-2B09-4040-BB4B-5234AA19D7D1}" srcOrd="0" destOrd="0" presId="urn:microsoft.com/office/officeart/2005/8/layout/chevron1"/>
    <dgm:cxn modelId="{5BEE0959-FB0D-4095-BD5A-3C6D3A98E847}" type="presOf" srcId="{D9C20BAE-BCC0-42F4-AB15-E71AF92EA7B8}" destId="{E4B307F5-AD2B-4A92-BD25-1D0CFF394C5D}" srcOrd="0" destOrd="0" presId="urn:microsoft.com/office/officeart/2005/8/layout/chevron1"/>
    <dgm:cxn modelId="{15C19D8C-1236-4F67-A242-78965D9249EF}" type="presParOf" srcId="{9D5916CA-758C-4DD0-BF44-81513A97965D}" destId="{E4B307F5-AD2B-4A92-BD25-1D0CFF394C5D}" srcOrd="0" destOrd="0" presId="urn:microsoft.com/office/officeart/2005/8/layout/chevron1"/>
    <dgm:cxn modelId="{3D356643-5E04-4315-909B-C1FAC1E7E08C}" type="presParOf" srcId="{9D5916CA-758C-4DD0-BF44-81513A97965D}" destId="{B1D85B0F-CBDB-4DB7-80F8-525048582201}" srcOrd="1" destOrd="0" presId="urn:microsoft.com/office/officeart/2005/8/layout/chevron1"/>
    <dgm:cxn modelId="{09D73123-B224-4631-9BCE-40F39504B380}" type="presParOf" srcId="{9D5916CA-758C-4DD0-BF44-81513A97965D}" destId="{8AE0500E-A4AF-4743-AA9F-273FC4A10D08}" srcOrd="2" destOrd="0" presId="urn:microsoft.com/office/officeart/2005/8/layout/chevron1"/>
    <dgm:cxn modelId="{EF45073E-D6F9-4767-AC2A-E559CA55F4D3}" type="presParOf" srcId="{9D5916CA-758C-4DD0-BF44-81513A97965D}" destId="{7B37BB43-C03E-48C0-AC97-FBEDD7CA1597}" srcOrd="3" destOrd="0" presId="urn:microsoft.com/office/officeart/2005/8/layout/chevron1"/>
    <dgm:cxn modelId="{925FF91D-1B11-433A-A644-364D2CBAEEDC}" type="presParOf" srcId="{9D5916CA-758C-4DD0-BF44-81513A97965D}" destId="{D19826C1-2B09-4040-BB4B-5234AA19D7D1}" srcOrd="4" destOrd="0" presId="urn:microsoft.com/office/officeart/2005/8/layout/chevron1"/>
    <dgm:cxn modelId="{D7807D11-00C8-43DA-A64C-3FE898194A9D}" type="presParOf" srcId="{9D5916CA-758C-4DD0-BF44-81513A97965D}" destId="{C71CE82F-C79F-4568-9504-83F2B560E560}" srcOrd="5" destOrd="0" presId="urn:microsoft.com/office/officeart/2005/8/layout/chevron1"/>
    <dgm:cxn modelId="{A519D51A-FC2E-46D9-A92C-92979347994E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3EA9BD9-A0A4-4508-A963-24038E99745F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363C7233-981C-48B5-B163-B01EF76ABBFB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FF1E0D7-B5E8-4936-BAD5-4844FA43FDCB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5A1C0B6C-C841-4BDC-8BFC-E2CF36C3CBB7}" type="presOf" srcId="{A28C21E6-E0BA-4981-8F08-9CCC14124E4B}" destId="{D19826C1-2B09-4040-BB4B-5234AA19D7D1}" srcOrd="0" destOrd="0" presId="urn:microsoft.com/office/officeart/2005/8/layout/chevron1"/>
    <dgm:cxn modelId="{2D4804A1-628E-49F0-8D71-B4B0C37BDE46}" type="presOf" srcId="{925F3E47-9761-47B5-A305-671504DF1537}" destId="{8AE0500E-A4AF-4743-AA9F-273FC4A10D08}" srcOrd="0" destOrd="0" presId="urn:microsoft.com/office/officeart/2005/8/layout/chevron1"/>
    <dgm:cxn modelId="{7D77624E-322E-462B-8C2B-E3C6AA9747F5}" type="presParOf" srcId="{9D5916CA-758C-4DD0-BF44-81513A97965D}" destId="{E4B307F5-AD2B-4A92-BD25-1D0CFF394C5D}" srcOrd="0" destOrd="0" presId="urn:microsoft.com/office/officeart/2005/8/layout/chevron1"/>
    <dgm:cxn modelId="{DD607BB3-06D3-442F-81CD-D270099523E8}" type="presParOf" srcId="{9D5916CA-758C-4DD0-BF44-81513A97965D}" destId="{B1D85B0F-CBDB-4DB7-80F8-525048582201}" srcOrd="1" destOrd="0" presId="urn:microsoft.com/office/officeart/2005/8/layout/chevron1"/>
    <dgm:cxn modelId="{0B2FC5FE-4CA1-49C9-9E19-620AA0C4D88D}" type="presParOf" srcId="{9D5916CA-758C-4DD0-BF44-81513A97965D}" destId="{8AE0500E-A4AF-4743-AA9F-273FC4A10D08}" srcOrd="2" destOrd="0" presId="urn:microsoft.com/office/officeart/2005/8/layout/chevron1"/>
    <dgm:cxn modelId="{A3FF8C88-495D-4891-93C3-6758DA894FD7}" type="presParOf" srcId="{9D5916CA-758C-4DD0-BF44-81513A97965D}" destId="{7B37BB43-C03E-48C0-AC97-FBEDD7CA1597}" srcOrd="3" destOrd="0" presId="urn:microsoft.com/office/officeart/2005/8/layout/chevron1"/>
    <dgm:cxn modelId="{F5C85457-86DF-45EF-AA6F-7686E98EE2D0}" type="presParOf" srcId="{9D5916CA-758C-4DD0-BF44-81513A97965D}" destId="{D19826C1-2B09-4040-BB4B-5234AA19D7D1}" srcOrd="4" destOrd="0" presId="urn:microsoft.com/office/officeart/2005/8/layout/chevron1"/>
    <dgm:cxn modelId="{2D92EA8A-EDD4-4771-BA91-93A7E97D35DA}" type="presParOf" srcId="{9D5916CA-758C-4DD0-BF44-81513A97965D}" destId="{C71CE82F-C79F-4568-9504-83F2B560E560}" srcOrd="5" destOrd="0" presId="urn:microsoft.com/office/officeart/2005/8/layout/chevron1"/>
    <dgm:cxn modelId="{2BD659D0-B63E-45D7-AC15-B503F38C21E9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7BA86389-F2B9-4A3F-9797-714E7303319D}" type="presOf" srcId="{925F3E47-9761-47B5-A305-671504DF1537}" destId="{8AE0500E-A4AF-4743-AA9F-273FC4A10D08}" srcOrd="0" destOrd="0" presId="urn:microsoft.com/office/officeart/2005/8/layout/chevron1"/>
    <dgm:cxn modelId="{7E84B797-B7BF-4200-8A54-36C599D805D4}" type="presOf" srcId="{D9C20BAE-BCC0-42F4-AB15-E71AF92EA7B8}" destId="{E4B307F5-AD2B-4A92-BD25-1D0CFF394C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6291D4F-6492-4101-A9BE-A00C04BE399B}" type="presOf" srcId="{95663C27-604D-4E41-9467-4248D7A86374}" destId="{9D5916CA-758C-4DD0-BF44-81513A97965D}" srcOrd="0" destOrd="0" presId="urn:microsoft.com/office/officeart/2005/8/layout/chevron1"/>
    <dgm:cxn modelId="{918E1EDC-FE18-437B-8250-4004ECC3149E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8194699F-F477-41A9-B857-636F6288D96A}" type="presOf" srcId="{A28C21E6-E0BA-4981-8F08-9CCC14124E4B}" destId="{D19826C1-2B09-4040-BB4B-5234AA19D7D1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61D26678-088E-4F0D-95EA-762BD3B87013}" type="presParOf" srcId="{9D5916CA-758C-4DD0-BF44-81513A97965D}" destId="{E4B307F5-AD2B-4A92-BD25-1D0CFF394C5D}" srcOrd="0" destOrd="0" presId="urn:microsoft.com/office/officeart/2005/8/layout/chevron1"/>
    <dgm:cxn modelId="{A472F54F-4265-4A85-BD39-A31DB29D923B}" type="presParOf" srcId="{9D5916CA-758C-4DD0-BF44-81513A97965D}" destId="{B1D85B0F-CBDB-4DB7-80F8-525048582201}" srcOrd="1" destOrd="0" presId="urn:microsoft.com/office/officeart/2005/8/layout/chevron1"/>
    <dgm:cxn modelId="{05A849B9-ECCE-4676-8FA5-19A1770AA7C1}" type="presParOf" srcId="{9D5916CA-758C-4DD0-BF44-81513A97965D}" destId="{8AE0500E-A4AF-4743-AA9F-273FC4A10D08}" srcOrd="2" destOrd="0" presId="urn:microsoft.com/office/officeart/2005/8/layout/chevron1"/>
    <dgm:cxn modelId="{EED64B61-B796-40A5-AF41-86433F151E63}" type="presParOf" srcId="{9D5916CA-758C-4DD0-BF44-81513A97965D}" destId="{7B37BB43-C03E-48C0-AC97-FBEDD7CA1597}" srcOrd="3" destOrd="0" presId="urn:microsoft.com/office/officeart/2005/8/layout/chevron1"/>
    <dgm:cxn modelId="{2F7556A9-4318-405C-9A0B-B7BF1D39AE1B}" type="presParOf" srcId="{9D5916CA-758C-4DD0-BF44-81513A97965D}" destId="{D19826C1-2B09-4040-BB4B-5234AA19D7D1}" srcOrd="4" destOrd="0" presId="urn:microsoft.com/office/officeart/2005/8/layout/chevron1"/>
    <dgm:cxn modelId="{398631D2-4F08-429F-B940-E88EB919E423}" type="presParOf" srcId="{9D5916CA-758C-4DD0-BF44-81513A97965D}" destId="{C71CE82F-C79F-4568-9504-83F2B560E560}" srcOrd="5" destOrd="0" presId="urn:microsoft.com/office/officeart/2005/8/layout/chevron1"/>
    <dgm:cxn modelId="{02EC60AD-3EE6-4F54-84C4-5A47EDB52729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4FDA3A1-443A-4A27-8009-D0AF57911661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C5FC3B6C-3A09-40A3-B59D-152F338CA732}" type="presOf" srcId="{06473443-17F7-4B25-AB05-D033B581141B}" destId="{1AE243CA-2098-41F3-B411-857F6FE47E9D}" srcOrd="0" destOrd="0" presId="urn:microsoft.com/office/officeart/2005/8/layout/chevron1"/>
    <dgm:cxn modelId="{BA186D85-45BF-487B-8B44-4166254D0FF8}" type="presOf" srcId="{A28C21E6-E0BA-4981-8F08-9CCC14124E4B}" destId="{D19826C1-2B09-4040-BB4B-5234AA19D7D1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0FC653A9-C60A-443A-A7CF-2D016267782C}" type="presOf" srcId="{925F3E47-9761-47B5-A305-671504DF1537}" destId="{8AE0500E-A4AF-4743-AA9F-273FC4A10D08}" srcOrd="0" destOrd="0" presId="urn:microsoft.com/office/officeart/2005/8/layout/chevron1"/>
    <dgm:cxn modelId="{91C385D6-0C2D-44D9-8C1F-E77E3B9AA08C}" type="presOf" srcId="{95663C27-604D-4E41-9467-4248D7A86374}" destId="{9D5916CA-758C-4DD0-BF44-81513A97965D}" srcOrd="0" destOrd="0" presId="urn:microsoft.com/office/officeart/2005/8/layout/chevron1"/>
    <dgm:cxn modelId="{33AD4106-D5C8-4CE5-B910-F985210E2C2D}" type="presParOf" srcId="{9D5916CA-758C-4DD0-BF44-81513A97965D}" destId="{E4B307F5-AD2B-4A92-BD25-1D0CFF394C5D}" srcOrd="0" destOrd="0" presId="urn:microsoft.com/office/officeart/2005/8/layout/chevron1"/>
    <dgm:cxn modelId="{1A2FC151-8AD9-4F54-8DA9-8F35A0CA3D7A}" type="presParOf" srcId="{9D5916CA-758C-4DD0-BF44-81513A97965D}" destId="{B1D85B0F-CBDB-4DB7-80F8-525048582201}" srcOrd="1" destOrd="0" presId="urn:microsoft.com/office/officeart/2005/8/layout/chevron1"/>
    <dgm:cxn modelId="{693F1267-7B63-48D4-A8A3-73F6902A3E82}" type="presParOf" srcId="{9D5916CA-758C-4DD0-BF44-81513A97965D}" destId="{8AE0500E-A4AF-4743-AA9F-273FC4A10D08}" srcOrd="2" destOrd="0" presId="urn:microsoft.com/office/officeart/2005/8/layout/chevron1"/>
    <dgm:cxn modelId="{4072F6C7-B003-4AA1-9B21-4959E35B188F}" type="presParOf" srcId="{9D5916CA-758C-4DD0-BF44-81513A97965D}" destId="{7B37BB43-C03E-48C0-AC97-FBEDD7CA1597}" srcOrd="3" destOrd="0" presId="urn:microsoft.com/office/officeart/2005/8/layout/chevron1"/>
    <dgm:cxn modelId="{F4F29862-714D-4845-AF56-C73D762030AE}" type="presParOf" srcId="{9D5916CA-758C-4DD0-BF44-81513A97965D}" destId="{D19826C1-2B09-4040-BB4B-5234AA19D7D1}" srcOrd="4" destOrd="0" presId="urn:microsoft.com/office/officeart/2005/8/layout/chevron1"/>
    <dgm:cxn modelId="{1E295A78-918C-495B-A136-99959F5040A3}" type="presParOf" srcId="{9D5916CA-758C-4DD0-BF44-81513A97965D}" destId="{C71CE82F-C79F-4568-9504-83F2B560E560}" srcOrd="5" destOrd="0" presId="urn:microsoft.com/office/officeart/2005/8/layout/chevron1"/>
    <dgm:cxn modelId="{E3CD025B-C71D-457F-89F6-C53F1CD8DB7E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BD93DD3D-EF17-44B9-8547-91B8F210098B}" type="presOf" srcId="{925F3E47-9761-47B5-A305-671504DF1537}" destId="{8AE0500E-A4AF-4743-AA9F-273FC4A10D08}" srcOrd="0" destOrd="0" presId="urn:microsoft.com/office/officeart/2005/8/layout/chevron1"/>
    <dgm:cxn modelId="{E32DA38C-1328-42C3-B000-A95A3ECB3B4F}" type="presOf" srcId="{95663C27-604D-4E41-9467-4248D7A86374}" destId="{9D5916CA-758C-4DD0-BF44-81513A97965D}" srcOrd="0" destOrd="0" presId="urn:microsoft.com/office/officeart/2005/8/layout/chevron1"/>
    <dgm:cxn modelId="{115488F8-C562-4B5A-9AB7-CE608337B324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23B705D-1F66-4254-9A4F-FBE33759093A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7D89A642-E6F5-4057-9844-2F4FE3AD929B}" type="presOf" srcId="{A28C21E6-E0BA-4981-8F08-9CCC14124E4B}" destId="{D19826C1-2B09-4040-BB4B-5234AA19D7D1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F8826D97-640C-4A51-A591-72B3216D7E36}" type="presParOf" srcId="{9D5916CA-758C-4DD0-BF44-81513A97965D}" destId="{E4B307F5-AD2B-4A92-BD25-1D0CFF394C5D}" srcOrd="0" destOrd="0" presId="urn:microsoft.com/office/officeart/2005/8/layout/chevron1"/>
    <dgm:cxn modelId="{02F1BE0E-0505-4F08-9F17-5E3D74B7E61D}" type="presParOf" srcId="{9D5916CA-758C-4DD0-BF44-81513A97965D}" destId="{B1D85B0F-CBDB-4DB7-80F8-525048582201}" srcOrd="1" destOrd="0" presId="urn:microsoft.com/office/officeart/2005/8/layout/chevron1"/>
    <dgm:cxn modelId="{6F50530B-5A3C-4546-95F6-BE0BFD49893A}" type="presParOf" srcId="{9D5916CA-758C-4DD0-BF44-81513A97965D}" destId="{8AE0500E-A4AF-4743-AA9F-273FC4A10D08}" srcOrd="2" destOrd="0" presId="urn:microsoft.com/office/officeart/2005/8/layout/chevron1"/>
    <dgm:cxn modelId="{52308E00-61FB-4CAE-83D4-1E8268E2B4E5}" type="presParOf" srcId="{9D5916CA-758C-4DD0-BF44-81513A97965D}" destId="{7B37BB43-C03E-48C0-AC97-FBEDD7CA1597}" srcOrd="3" destOrd="0" presId="urn:microsoft.com/office/officeart/2005/8/layout/chevron1"/>
    <dgm:cxn modelId="{3F4D3EC5-2966-4747-B6A7-DBA9AE87D780}" type="presParOf" srcId="{9D5916CA-758C-4DD0-BF44-81513A97965D}" destId="{D19826C1-2B09-4040-BB4B-5234AA19D7D1}" srcOrd="4" destOrd="0" presId="urn:microsoft.com/office/officeart/2005/8/layout/chevron1"/>
    <dgm:cxn modelId="{E962F160-9080-426B-B55D-BE21028AE235}" type="presParOf" srcId="{9D5916CA-758C-4DD0-BF44-81513A97965D}" destId="{C71CE82F-C79F-4568-9504-83F2B560E560}" srcOrd="5" destOrd="0" presId="urn:microsoft.com/office/officeart/2005/8/layout/chevron1"/>
    <dgm:cxn modelId="{7CF6E223-CB80-464F-8068-B151462ACB3B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62A96FDF-7933-4556-8C80-BA3757481BB8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6185086-6D2A-4F45-B5AF-47EF610B64A4}" type="presOf" srcId="{95663C27-604D-4E41-9467-4248D7A86374}" destId="{9D5916CA-758C-4DD0-BF44-81513A97965D}" srcOrd="0" destOrd="0" presId="urn:microsoft.com/office/officeart/2005/8/layout/chevron1"/>
    <dgm:cxn modelId="{6D345D71-5BDF-40F3-9797-81B178DF2B49}" type="presOf" srcId="{925F3E47-9761-47B5-A305-671504DF1537}" destId="{8AE0500E-A4AF-4743-AA9F-273FC4A10D08}" srcOrd="0" destOrd="0" presId="urn:microsoft.com/office/officeart/2005/8/layout/chevron1"/>
    <dgm:cxn modelId="{8B15DEB2-CD75-48AF-9DF2-FD27AF399AB3}" type="presOf" srcId="{A28C21E6-E0BA-4981-8F08-9CCC14124E4B}" destId="{D19826C1-2B09-4040-BB4B-5234AA19D7D1}" srcOrd="0" destOrd="0" presId="urn:microsoft.com/office/officeart/2005/8/layout/chevron1"/>
    <dgm:cxn modelId="{1789C069-63A5-4FCF-95A1-1897BF70547A}" type="presOf" srcId="{06473443-17F7-4B25-AB05-D033B581141B}" destId="{1AE243CA-2098-41F3-B411-857F6FE47E9D}" srcOrd="0" destOrd="0" presId="urn:microsoft.com/office/officeart/2005/8/layout/chevron1"/>
    <dgm:cxn modelId="{22AF4118-33D2-42FC-AE34-6E3B14B60D2E}" type="presParOf" srcId="{9D5916CA-758C-4DD0-BF44-81513A97965D}" destId="{E4B307F5-AD2B-4A92-BD25-1D0CFF394C5D}" srcOrd="0" destOrd="0" presId="urn:microsoft.com/office/officeart/2005/8/layout/chevron1"/>
    <dgm:cxn modelId="{2DBDC607-918C-4D5C-AEEB-2227251703E6}" type="presParOf" srcId="{9D5916CA-758C-4DD0-BF44-81513A97965D}" destId="{B1D85B0F-CBDB-4DB7-80F8-525048582201}" srcOrd="1" destOrd="0" presId="urn:microsoft.com/office/officeart/2005/8/layout/chevron1"/>
    <dgm:cxn modelId="{3237DE40-3A7A-4ED9-986D-D3CFA73CAD95}" type="presParOf" srcId="{9D5916CA-758C-4DD0-BF44-81513A97965D}" destId="{8AE0500E-A4AF-4743-AA9F-273FC4A10D08}" srcOrd="2" destOrd="0" presId="urn:microsoft.com/office/officeart/2005/8/layout/chevron1"/>
    <dgm:cxn modelId="{4CD9366A-D8D0-4516-98EB-304ABB640693}" type="presParOf" srcId="{9D5916CA-758C-4DD0-BF44-81513A97965D}" destId="{7B37BB43-C03E-48C0-AC97-FBEDD7CA1597}" srcOrd="3" destOrd="0" presId="urn:microsoft.com/office/officeart/2005/8/layout/chevron1"/>
    <dgm:cxn modelId="{37570516-93C4-4B86-B374-CA575FFD1EB1}" type="presParOf" srcId="{9D5916CA-758C-4DD0-BF44-81513A97965D}" destId="{D19826C1-2B09-4040-BB4B-5234AA19D7D1}" srcOrd="4" destOrd="0" presId="urn:microsoft.com/office/officeart/2005/8/layout/chevron1"/>
    <dgm:cxn modelId="{FC50B783-0C18-468A-845D-8935EDB20E8D}" type="presParOf" srcId="{9D5916CA-758C-4DD0-BF44-81513A97965D}" destId="{C71CE82F-C79F-4568-9504-83F2B560E560}" srcOrd="5" destOrd="0" presId="urn:microsoft.com/office/officeart/2005/8/layout/chevron1"/>
    <dgm:cxn modelId="{2A2FDD3D-5E19-4134-BF34-153517F95F85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623640F-B380-44A8-8000-B6057D646C37}" type="presOf" srcId="{A28C21E6-E0BA-4981-8F08-9CCC14124E4B}" destId="{D19826C1-2B09-4040-BB4B-5234AA19D7D1}" srcOrd="0" destOrd="0" presId="urn:microsoft.com/office/officeart/2005/8/layout/chevron1"/>
    <dgm:cxn modelId="{4433A4F5-BA5C-4B2F-8571-7CFBE7074D44}" type="presOf" srcId="{D9C20BAE-BCC0-42F4-AB15-E71AF92EA7B8}" destId="{E4B307F5-AD2B-4A92-BD25-1D0CFF394C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CA7AE568-9691-4C0A-ADFA-1BA06F597434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902B1FAB-6C09-4064-B29C-3EB79F404939}" type="presOf" srcId="{95663C27-604D-4E41-9467-4248D7A86374}" destId="{9D5916CA-758C-4DD0-BF44-81513A97965D}" srcOrd="0" destOrd="0" presId="urn:microsoft.com/office/officeart/2005/8/layout/chevron1"/>
    <dgm:cxn modelId="{87F9F384-34A2-4C17-B64E-554AC216105F}" type="presOf" srcId="{925F3E47-9761-47B5-A305-671504DF1537}" destId="{8AE0500E-A4AF-4743-AA9F-273FC4A10D08}" srcOrd="0" destOrd="0" presId="urn:microsoft.com/office/officeart/2005/8/layout/chevron1"/>
    <dgm:cxn modelId="{00308DDD-4B33-4B71-BBC2-DDC32E2082CB}" type="presParOf" srcId="{9D5916CA-758C-4DD0-BF44-81513A97965D}" destId="{E4B307F5-AD2B-4A92-BD25-1D0CFF394C5D}" srcOrd="0" destOrd="0" presId="urn:microsoft.com/office/officeart/2005/8/layout/chevron1"/>
    <dgm:cxn modelId="{FCBBB1D1-701F-4E71-8992-CB2A92A44928}" type="presParOf" srcId="{9D5916CA-758C-4DD0-BF44-81513A97965D}" destId="{B1D85B0F-CBDB-4DB7-80F8-525048582201}" srcOrd="1" destOrd="0" presId="urn:microsoft.com/office/officeart/2005/8/layout/chevron1"/>
    <dgm:cxn modelId="{5C5AA238-E4EA-4481-9115-39F081B24DC1}" type="presParOf" srcId="{9D5916CA-758C-4DD0-BF44-81513A97965D}" destId="{8AE0500E-A4AF-4743-AA9F-273FC4A10D08}" srcOrd="2" destOrd="0" presId="urn:microsoft.com/office/officeart/2005/8/layout/chevron1"/>
    <dgm:cxn modelId="{60929C5E-2598-4D26-9942-8B82F977996E}" type="presParOf" srcId="{9D5916CA-758C-4DD0-BF44-81513A97965D}" destId="{7B37BB43-C03E-48C0-AC97-FBEDD7CA1597}" srcOrd="3" destOrd="0" presId="urn:microsoft.com/office/officeart/2005/8/layout/chevron1"/>
    <dgm:cxn modelId="{135EFFE8-04DD-4DA1-8D2A-488DBD312C41}" type="presParOf" srcId="{9D5916CA-758C-4DD0-BF44-81513A97965D}" destId="{D19826C1-2B09-4040-BB4B-5234AA19D7D1}" srcOrd="4" destOrd="0" presId="urn:microsoft.com/office/officeart/2005/8/layout/chevron1"/>
    <dgm:cxn modelId="{44DFA27D-8D42-4A60-BFB7-2C5B42064A2D}" type="presParOf" srcId="{9D5916CA-758C-4DD0-BF44-81513A97965D}" destId="{C71CE82F-C79F-4568-9504-83F2B560E560}" srcOrd="5" destOrd="0" presId="urn:microsoft.com/office/officeart/2005/8/layout/chevron1"/>
    <dgm:cxn modelId="{3BA58E10-E0E7-4536-BC5B-FFCEF27E43CF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26630067-6B41-410D-9F5B-04522683CD35}" type="presOf" srcId="{95663C27-604D-4E41-9467-4248D7A86374}" destId="{9D5916CA-758C-4DD0-BF44-81513A97965D}" srcOrd="0" destOrd="0" presId="urn:microsoft.com/office/officeart/2005/8/layout/chevron1"/>
    <dgm:cxn modelId="{809B9385-E137-43EF-8027-31B3E6562DFF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9703FB92-E65A-44B1-BE4E-CB501314590E}" type="presOf" srcId="{925F3E47-9761-47B5-A305-671504DF1537}" destId="{8AE0500E-A4AF-4743-AA9F-273FC4A10D08}" srcOrd="0" destOrd="0" presId="urn:microsoft.com/office/officeart/2005/8/layout/chevron1"/>
    <dgm:cxn modelId="{D8D05A17-69CC-4B8A-9CFF-CCBF30658971}" type="presOf" srcId="{A28C21E6-E0BA-4981-8F08-9CCC14124E4B}" destId="{D19826C1-2B09-4040-BB4B-5234AA19D7D1}" srcOrd="0" destOrd="0" presId="urn:microsoft.com/office/officeart/2005/8/layout/chevron1"/>
    <dgm:cxn modelId="{1A3CE631-E108-45C1-942D-036013815D10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31343F33-B0FB-437A-87E9-A95CB4A73385}" type="presParOf" srcId="{9D5916CA-758C-4DD0-BF44-81513A97965D}" destId="{E4B307F5-AD2B-4A92-BD25-1D0CFF394C5D}" srcOrd="0" destOrd="0" presId="urn:microsoft.com/office/officeart/2005/8/layout/chevron1"/>
    <dgm:cxn modelId="{3DDA2A06-3DC5-4A0C-9510-B7904F8DE53A}" type="presParOf" srcId="{9D5916CA-758C-4DD0-BF44-81513A97965D}" destId="{B1D85B0F-CBDB-4DB7-80F8-525048582201}" srcOrd="1" destOrd="0" presId="urn:microsoft.com/office/officeart/2005/8/layout/chevron1"/>
    <dgm:cxn modelId="{E8AAC053-87C7-44E9-A79B-8281BD5F907A}" type="presParOf" srcId="{9D5916CA-758C-4DD0-BF44-81513A97965D}" destId="{8AE0500E-A4AF-4743-AA9F-273FC4A10D08}" srcOrd="2" destOrd="0" presId="urn:microsoft.com/office/officeart/2005/8/layout/chevron1"/>
    <dgm:cxn modelId="{8AB10901-BB3E-4B15-88C2-7B91495EEAD7}" type="presParOf" srcId="{9D5916CA-758C-4DD0-BF44-81513A97965D}" destId="{7B37BB43-C03E-48C0-AC97-FBEDD7CA1597}" srcOrd="3" destOrd="0" presId="urn:microsoft.com/office/officeart/2005/8/layout/chevron1"/>
    <dgm:cxn modelId="{53D2BC74-304A-42ED-A465-3E8BD962F92C}" type="presParOf" srcId="{9D5916CA-758C-4DD0-BF44-81513A97965D}" destId="{D19826C1-2B09-4040-BB4B-5234AA19D7D1}" srcOrd="4" destOrd="0" presId="urn:microsoft.com/office/officeart/2005/8/layout/chevron1"/>
    <dgm:cxn modelId="{012B8D91-4EC5-43C3-B1AB-D7B208D34310}" type="presParOf" srcId="{9D5916CA-758C-4DD0-BF44-81513A97965D}" destId="{C71CE82F-C79F-4568-9504-83F2B560E560}" srcOrd="5" destOrd="0" presId="urn:microsoft.com/office/officeart/2005/8/layout/chevron1"/>
    <dgm:cxn modelId="{D9215DC4-F309-4C7B-9028-63B5AB47F10B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ECC75F5-2270-439D-9F50-B72BBD57B78B}" type="presOf" srcId="{925F3E47-9761-47B5-A305-671504DF1537}" destId="{8AE0500E-A4AF-4743-AA9F-273FC4A10D08}" srcOrd="0" destOrd="0" presId="urn:microsoft.com/office/officeart/2005/8/layout/chevron1"/>
    <dgm:cxn modelId="{3E43C6A7-749B-41D1-85FC-C241067229E5}" type="presOf" srcId="{A28C21E6-E0BA-4981-8F08-9CCC14124E4B}" destId="{D19826C1-2B09-4040-BB4B-5234AA19D7D1}" srcOrd="0" destOrd="0" presId="urn:microsoft.com/office/officeart/2005/8/layout/chevron1"/>
    <dgm:cxn modelId="{A6B6A492-A092-4429-88E7-6FAFED86122A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3D92A28-1523-4697-89CF-D2A4BC720391}" type="presOf" srcId="{D9C20BAE-BCC0-42F4-AB15-E71AF92EA7B8}" destId="{E4B307F5-AD2B-4A92-BD25-1D0CFF394C5D}" srcOrd="0" destOrd="0" presId="urn:microsoft.com/office/officeart/2005/8/layout/chevron1"/>
    <dgm:cxn modelId="{512AF9DD-3986-40BD-A96B-C22FE46B37B0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058111A7-A29F-4F38-9E20-7F1D97FC24D0}" type="presParOf" srcId="{9D5916CA-758C-4DD0-BF44-81513A97965D}" destId="{E4B307F5-AD2B-4A92-BD25-1D0CFF394C5D}" srcOrd="0" destOrd="0" presId="urn:microsoft.com/office/officeart/2005/8/layout/chevron1"/>
    <dgm:cxn modelId="{AD4AA5D7-654B-47B1-9A8D-0FD262102A90}" type="presParOf" srcId="{9D5916CA-758C-4DD0-BF44-81513A97965D}" destId="{B1D85B0F-CBDB-4DB7-80F8-525048582201}" srcOrd="1" destOrd="0" presId="urn:microsoft.com/office/officeart/2005/8/layout/chevron1"/>
    <dgm:cxn modelId="{8D748D77-12F7-41B1-945D-2D38CC1DD650}" type="presParOf" srcId="{9D5916CA-758C-4DD0-BF44-81513A97965D}" destId="{8AE0500E-A4AF-4743-AA9F-273FC4A10D08}" srcOrd="2" destOrd="0" presId="urn:microsoft.com/office/officeart/2005/8/layout/chevron1"/>
    <dgm:cxn modelId="{A72630A8-5BD0-441B-9239-B22E11D35FD1}" type="presParOf" srcId="{9D5916CA-758C-4DD0-BF44-81513A97965D}" destId="{7B37BB43-C03E-48C0-AC97-FBEDD7CA1597}" srcOrd="3" destOrd="0" presId="urn:microsoft.com/office/officeart/2005/8/layout/chevron1"/>
    <dgm:cxn modelId="{A5D3B0BF-1D7A-44D5-9FAA-93355C48E07E}" type="presParOf" srcId="{9D5916CA-758C-4DD0-BF44-81513A97965D}" destId="{D19826C1-2B09-4040-BB4B-5234AA19D7D1}" srcOrd="4" destOrd="0" presId="urn:microsoft.com/office/officeart/2005/8/layout/chevron1"/>
    <dgm:cxn modelId="{6DB0961B-6C00-47BA-803D-2BFC8673EFB7}" type="presParOf" srcId="{9D5916CA-758C-4DD0-BF44-81513A97965D}" destId="{C71CE82F-C79F-4568-9504-83F2B560E560}" srcOrd="5" destOrd="0" presId="urn:microsoft.com/office/officeart/2005/8/layout/chevron1"/>
    <dgm:cxn modelId="{D3FD4F4F-294A-4C96-AB4D-F3E040806216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8260E748-633B-438D-98E8-810711002520}" type="presOf" srcId="{95663C27-604D-4E41-9467-4248D7A86374}" destId="{9D5916CA-758C-4DD0-BF44-81513A97965D}" srcOrd="0" destOrd="0" presId="urn:microsoft.com/office/officeart/2005/8/layout/chevron1"/>
    <dgm:cxn modelId="{7C7F6FEE-1595-4396-A231-B546274FE9D7}" type="presOf" srcId="{06473443-17F7-4B25-AB05-D033B581141B}" destId="{1AE243CA-2098-41F3-B411-857F6FE47E9D}" srcOrd="0" destOrd="0" presId="urn:microsoft.com/office/officeart/2005/8/layout/chevron1"/>
    <dgm:cxn modelId="{E384F82D-60BA-4ED5-80F0-D6B24CC42739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10C41835-1D34-4D12-ADDB-31683B00E4A8}" type="presOf" srcId="{925F3E47-9761-47B5-A305-671504DF1537}" destId="{8AE0500E-A4AF-4743-AA9F-273FC4A10D08}" srcOrd="0" destOrd="0" presId="urn:microsoft.com/office/officeart/2005/8/layout/chevron1"/>
    <dgm:cxn modelId="{32D03728-E8A2-40F9-9C59-A10BA8092E7D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F65CBEA6-AE6B-4A1A-A98A-23DAFF5B37C5}" type="presParOf" srcId="{9D5916CA-758C-4DD0-BF44-81513A97965D}" destId="{E4B307F5-AD2B-4A92-BD25-1D0CFF394C5D}" srcOrd="0" destOrd="0" presId="urn:microsoft.com/office/officeart/2005/8/layout/chevron1"/>
    <dgm:cxn modelId="{FD300DD5-4BA9-4CAE-9F80-4F887219A6A0}" type="presParOf" srcId="{9D5916CA-758C-4DD0-BF44-81513A97965D}" destId="{B1D85B0F-CBDB-4DB7-80F8-525048582201}" srcOrd="1" destOrd="0" presId="urn:microsoft.com/office/officeart/2005/8/layout/chevron1"/>
    <dgm:cxn modelId="{5E3741CD-7F28-4D43-83A3-FF29AC2AE221}" type="presParOf" srcId="{9D5916CA-758C-4DD0-BF44-81513A97965D}" destId="{8AE0500E-A4AF-4743-AA9F-273FC4A10D08}" srcOrd="2" destOrd="0" presId="urn:microsoft.com/office/officeart/2005/8/layout/chevron1"/>
    <dgm:cxn modelId="{609409CB-15C4-48AD-9EB9-221F503AD63D}" type="presParOf" srcId="{9D5916CA-758C-4DD0-BF44-81513A97965D}" destId="{7B37BB43-C03E-48C0-AC97-FBEDD7CA1597}" srcOrd="3" destOrd="0" presId="urn:microsoft.com/office/officeart/2005/8/layout/chevron1"/>
    <dgm:cxn modelId="{7D236642-41AF-411C-A6F5-258203B90336}" type="presParOf" srcId="{9D5916CA-758C-4DD0-BF44-81513A97965D}" destId="{D19826C1-2B09-4040-BB4B-5234AA19D7D1}" srcOrd="4" destOrd="0" presId="urn:microsoft.com/office/officeart/2005/8/layout/chevron1"/>
    <dgm:cxn modelId="{2358CB8D-BEF5-4599-B580-C628A5B4C4C1}" type="presParOf" srcId="{9D5916CA-758C-4DD0-BF44-81513A97965D}" destId="{C71CE82F-C79F-4568-9504-83F2B560E560}" srcOrd="5" destOrd="0" presId="urn:microsoft.com/office/officeart/2005/8/layout/chevron1"/>
    <dgm:cxn modelId="{BB7C6901-F776-45FD-A48E-27EE667BF0EA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C66EF89B-A6B4-4138-8BE5-ED0C3A4F1C9D}" type="presOf" srcId="{06473443-17F7-4B25-AB05-D033B581141B}" destId="{1AE243CA-2098-41F3-B411-857F6FE47E9D}" srcOrd="0" destOrd="0" presId="urn:microsoft.com/office/officeart/2005/8/layout/chevron1"/>
    <dgm:cxn modelId="{7BDE4BBC-6339-46E9-A672-6A35D1BFFF37}" type="presOf" srcId="{925F3E47-9761-47B5-A305-671504DF1537}" destId="{8AE0500E-A4AF-4743-AA9F-273FC4A10D08}" srcOrd="0" destOrd="0" presId="urn:microsoft.com/office/officeart/2005/8/layout/chevron1"/>
    <dgm:cxn modelId="{EADE923A-F12D-4B7F-B9CB-EE968C426E9C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1E7242CE-619A-4F04-ADAD-B5C4F20A0E7F}" type="presOf" srcId="{95663C27-604D-4E41-9467-4248D7A86374}" destId="{9D5916CA-758C-4DD0-BF44-81513A97965D}" srcOrd="0" destOrd="0" presId="urn:microsoft.com/office/officeart/2005/8/layout/chevron1"/>
    <dgm:cxn modelId="{158DEA72-0447-4FA7-B1EB-A9CB42002520}" type="presOf" srcId="{A28C21E6-E0BA-4981-8F08-9CCC14124E4B}" destId="{D19826C1-2B09-4040-BB4B-5234AA19D7D1}" srcOrd="0" destOrd="0" presId="urn:microsoft.com/office/officeart/2005/8/layout/chevron1"/>
    <dgm:cxn modelId="{B3060385-C224-4857-87F4-D3BACF71E9D4}" type="presParOf" srcId="{9D5916CA-758C-4DD0-BF44-81513A97965D}" destId="{E4B307F5-AD2B-4A92-BD25-1D0CFF394C5D}" srcOrd="0" destOrd="0" presId="urn:microsoft.com/office/officeart/2005/8/layout/chevron1"/>
    <dgm:cxn modelId="{C5BB0986-E242-49C6-BCD8-D7CAA223116E}" type="presParOf" srcId="{9D5916CA-758C-4DD0-BF44-81513A97965D}" destId="{B1D85B0F-CBDB-4DB7-80F8-525048582201}" srcOrd="1" destOrd="0" presId="urn:microsoft.com/office/officeart/2005/8/layout/chevron1"/>
    <dgm:cxn modelId="{A6AC8932-79DE-41BA-BC6D-C00AE9915FD2}" type="presParOf" srcId="{9D5916CA-758C-4DD0-BF44-81513A97965D}" destId="{8AE0500E-A4AF-4743-AA9F-273FC4A10D08}" srcOrd="2" destOrd="0" presId="urn:microsoft.com/office/officeart/2005/8/layout/chevron1"/>
    <dgm:cxn modelId="{9C63FDED-86BA-4BC0-B052-96F663F82D63}" type="presParOf" srcId="{9D5916CA-758C-4DD0-BF44-81513A97965D}" destId="{7B37BB43-C03E-48C0-AC97-FBEDD7CA1597}" srcOrd="3" destOrd="0" presId="urn:microsoft.com/office/officeart/2005/8/layout/chevron1"/>
    <dgm:cxn modelId="{9311B7C1-690F-451D-B74C-54DBF27EF86F}" type="presParOf" srcId="{9D5916CA-758C-4DD0-BF44-81513A97965D}" destId="{D19826C1-2B09-4040-BB4B-5234AA19D7D1}" srcOrd="4" destOrd="0" presId="urn:microsoft.com/office/officeart/2005/8/layout/chevron1"/>
    <dgm:cxn modelId="{F19F3F97-B466-4A8E-AB78-2490C7C038D8}" type="presParOf" srcId="{9D5916CA-758C-4DD0-BF44-81513A97965D}" destId="{C71CE82F-C79F-4568-9504-83F2B560E560}" srcOrd="5" destOrd="0" presId="urn:microsoft.com/office/officeart/2005/8/layout/chevron1"/>
    <dgm:cxn modelId="{8A4E4352-9EB3-49B1-80DB-2C2633CF598F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BF3F30D-A454-47B2-AC37-B5B8E090735E}" type="presOf" srcId="{06473443-17F7-4B25-AB05-D033B581141B}" destId="{1AE243CA-2098-41F3-B411-857F6FE47E9D}" srcOrd="0" destOrd="0" presId="urn:microsoft.com/office/officeart/2005/8/layout/chevron1"/>
    <dgm:cxn modelId="{4AA94BD6-3007-49C7-A100-DE66BBA4C21C}" type="presOf" srcId="{A28C21E6-E0BA-4981-8F08-9CCC14124E4B}" destId="{D19826C1-2B09-4040-BB4B-5234AA19D7D1}" srcOrd="0" destOrd="0" presId="urn:microsoft.com/office/officeart/2005/8/layout/chevron1"/>
    <dgm:cxn modelId="{248D6FCC-1072-4AFB-8BD9-883424CCF867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1CCB77A-D4FA-4D48-ADFB-6C5F19E99959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8ED15D4-4C01-49C3-A26A-74D9FE7F2B04}" type="presOf" srcId="{925F3E47-9761-47B5-A305-671504DF1537}" destId="{8AE0500E-A4AF-4743-AA9F-273FC4A10D08}" srcOrd="0" destOrd="0" presId="urn:microsoft.com/office/officeart/2005/8/layout/chevron1"/>
    <dgm:cxn modelId="{0B8CA6DF-2276-4906-84D7-87B8C56FCB87}" type="presParOf" srcId="{9D5916CA-758C-4DD0-BF44-81513A97965D}" destId="{E4B307F5-AD2B-4A92-BD25-1D0CFF394C5D}" srcOrd="0" destOrd="0" presId="urn:microsoft.com/office/officeart/2005/8/layout/chevron1"/>
    <dgm:cxn modelId="{B05706A6-F32E-476A-8A05-77876655EE4B}" type="presParOf" srcId="{9D5916CA-758C-4DD0-BF44-81513A97965D}" destId="{B1D85B0F-CBDB-4DB7-80F8-525048582201}" srcOrd="1" destOrd="0" presId="urn:microsoft.com/office/officeart/2005/8/layout/chevron1"/>
    <dgm:cxn modelId="{AE3C187D-8B36-4D35-A326-A22072A187EE}" type="presParOf" srcId="{9D5916CA-758C-4DD0-BF44-81513A97965D}" destId="{8AE0500E-A4AF-4743-AA9F-273FC4A10D08}" srcOrd="2" destOrd="0" presId="urn:microsoft.com/office/officeart/2005/8/layout/chevron1"/>
    <dgm:cxn modelId="{6F0A1897-2541-49F8-A252-A18AF2C70255}" type="presParOf" srcId="{9D5916CA-758C-4DD0-BF44-81513A97965D}" destId="{7B37BB43-C03E-48C0-AC97-FBEDD7CA1597}" srcOrd="3" destOrd="0" presId="urn:microsoft.com/office/officeart/2005/8/layout/chevron1"/>
    <dgm:cxn modelId="{79C23C6E-DE28-4765-BAA8-A5426A68A4FD}" type="presParOf" srcId="{9D5916CA-758C-4DD0-BF44-81513A97965D}" destId="{D19826C1-2B09-4040-BB4B-5234AA19D7D1}" srcOrd="4" destOrd="0" presId="urn:microsoft.com/office/officeart/2005/8/layout/chevron1"/>
    <dgm:cxn modelId="{3CC5C8BF-6A20-444D-A377-F1F29BAE5C10}" type="presParOf" srcId="{9D5916CA-758C-4DD0-BF44-81513A97965D}" destId="{C71CE82F-C79F-4568-9504-83F2B560E560}" srcOrd="5" destOrd="0" presId="urn:microsoft.com/office/officeart/2005/8/layout/chevron1"/>
    <dgm:cxn modelId="{35F596BE-AC00-4774-B6DB-799E63B17A3C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27390B70-5C6D-4CA1-A34E-16548F554C67}" type="presOf" srcId="{925F3E47-9761-47B5-A305-671504DF1537}" destId="{8AE0500E-A4AF-4743-AA9F-273FC4A10D08}" srcOrd="0" destOrd="0" presId="urn:microsoft.com/office/officeart/2005/8/layout/chevron1"/>
    <dgm:cxn modelId="{487F9945-EE05-408D-B09B-37DA2617B54F}" type="presOf" srcId="{D9C20BAE-BCC0-42F4-AB15-E71AF92EA7B8}" destId="{E4B307F5-AD2B-4A92-BD25-1D0CFF394C5D}" srcOrd="0" destOrd="0" presId="urn:microsoft.com/office/officeart/2005/8/layout/chevron1"/>
    <dgm:cxn modelId="{F6F3BC9E-73BC-4017-AA7D-97DCC5763622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CB5251FA-BDDF-44D4-89C9-B422CDAD60CA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2956C1C2-EE87-4847-AB37-D17D6F7D858B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C25A70CF-87EF-44A6-97A2-7038C1F4D8A3}" type="presParOf" srcId="{9D5916CA-758C-4DD0-BF44-81513A97965D}" destId="{E4B307F5-AD2B-4A92-BD25-1D0CFF394C5D}" srcOrd="0" destOrd="0" presId="urn:microsoft.com/office/officeart/2005/8/layout/chevron1"/>
    <dgm:cxn modelId="{33AB2F31-B157-4514-AB37-771C2A3726FB}" type="presParOf" srcId="{9D5916CA-758C-4DD0-BF44-81513A97965D}" destId="{B1D85B0F-CBDB-4DB7-80F8-525048582201}" srcOrd="1" destOrd="0" presId="urn:microsoft.com/office/officeart/2005/8/layout/chevron1"/>
    <dgm:cxn modelId="{C3C715B2-6A27-4222-A6C4-E9007DA5CD11}" type="presParOf" srcId="{9D5916CA-758C-4DD0-BF44-81513A97965D}" destId="{8AE0500E-A4AF-4743-AA9F-273FC4A10D08}" srcOrd="2" destOrd="0" presId="urn:microsoft.com/office/officeart/2005/8/layout/chevron1"/>
    <dgm:cxn modelId="{41B23D6C-4573-4CB9-9B64-E2DFC088E976}" type="presParOf" srcId="{9D5916CA-758C-4DD0-BF44-81513A97965D}" destId="{7B37BB43-C03E-48C0-AC97-FBEDD7CA1597}" srcOrd="3" destOrd="0" presId="urn:microsoft.com/office/officeart/2005/8/layout/chevron1"/>
    <dgm:cxn modelId="{CF31E3A4-B723-40DF-96C7-AFCBBEE22E22}" type="presParOf" srcId="{9D5916CA-758C-4DD0-BF44-81513A97965D}" destId="{D19826C1-2B09-4040-BB4B-5234AA19D7D1}" srcOrd="4" destOrd="0" presId="urn:microsoft.com/office/officeart/2005/8/layout/chevron1"/>
    <dgm:cxn modelId="{E810D05B-21E2-442A-81EE-6CE95A65E359}" type="presParOf" srcId="{9D5916CA-758C-4DD0-BF44-81513A97965D}" destId="{C71CE82F-C79F-4568-9504-83F2B560E560}" srcOrd="5" destOrd="0" presId="urn:microsoft.com/office/officeart/2005/8/layout/chevron1"/>
    <dgm:cxn modelId="{12B80ADC-51FD-47B4-B6B0-3119D79C618E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CF93B76-F1E3-4321-8C50-9D2775DF6630}" type="presOf" srcId="{06473443-17F7-4B25-AB05-D033B581141B}" destId="{1AE243CA-2098-41F3-B411-857F6FE47E9D}" srcOrd="0" destOrd="0" presId="urn:microsoft.com/office/officeart/2005/8/layout/chevron1"/>
    <dgm:cxn modelId="{31246B51-4EC1-4DE9-9FEC-334193D8379B}" type="presOf" srcId="{95663C27-604D-4E41-9467-4248D7A86374}" destId="{9D5916CA-758C-4DD0-BF44-81513A97965D}" srcOrd="0" destOrd="0" presId="urn:microsoft.com/office/officeart/2005/8/layout/chevron1"/>
    <dgm:cxn modelId="{FD6ADD9D-37B8-473D-AAEB-DE9C41F9FA69}" type="presOf" srcId="{D9C20BAE-BCC0-42F4-AB15-E71AF92EA7B8}" destId="{E4B307F5-AD2B-4A92-BD25-1D0CFF394C5D}" srcOrd="0" destOrd="0" presId="urn:microsoft.com/office/officeart/2005/8/layout/chevron1"/>
    <dgm:cxn modelId="{DA3F9355-7B58-413E-98D4-829836A73675}" type="presOf" srcId="{A28C21E6-E0BA-4981-8F08-9CCC14124E4B}" destId="{D19826C1-2B09-4040-BB4B-5234AA19D7D1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68DAF145-3186-41C9-91C2-101ECD2F4B00}" type="presOf" srcId="{925F3E47-9761-47B5-A305-671504DF1537}" destId="{8AE0500E-A4AF-4743-AA9F-273FC4A10D08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BB78B928-B1DB-405F-B5FB-A4259E046BA4}" type="presParOf" srcId="{9D5916CA-758C-4DD0-BF44-81513A97965D}" destId="{E4B307F5-AD2B-4A92-BD25-1D0CFF394C5D}" srcOrd="0" destOrd="0" presId="urn:microsoft.com/office/officeart/2005/8/layout/chevron1"/>
    <dgm:cxn modelId="{1DBBF7BF-4A6B-45C5-8255-1B4B90D3734F}" type="presParOf" srcId="{9D5916CA-758C-4DD0-BF44-81513A97965D}" destId="{B1D85B0F-CBDB-4DB7-80F8-525048582201}" srcOrd="1" destOrd="0" presId="urn:microsoft.com/office/officeart/2005/8/layout/chevron1"/>
    <dgm:cxn modelId="{58617515-A3AC-4F6D-8678-E8880DF1A1EE}" type="presParOf" srcId="{9D5916CA-758C-4DD0-BF44-81513A97965D}" destId="{8AE0500E-A4AF-4743-AA9F-273FC4A10D08}" srcOrd="2" destOrd="0" presId="urn:microsoft.com/office/officeart/2005/8/layout/chevron1"/>
    <dgm:cxn modelId="{308A2414-5983-4BEB-968F-1130586754F5}" type="presParOf" srcId="{9D5916CA-758C-4DD0-BF44-81513A97965D}" destId="{7B37BB43-C03E-48C0-AC97-FBEDD7CA1597}" srcOrd="3" destOrd="0" presId="urn:microsoft.com/office/officeart/2005/8/layout/chevron1"/>
    <dgm:cxn modelId="{D3D4944E-502B-4DA8-B237-1E0F865C80D0}" type="presParOf" srcId="{9D5916CA-758C-4DD0-BF44-81513A97965D}" destId="{D19826C1-2B09-4040-BB4B-5234AA19D7D1}" srcOrd="4" destOrd="0" presId="urn:microsoft.com/office/officeart/2005/8/layout/chevron1"/>
    <dgm:cxn modelId="{00824865-E8F0-4934-805B-4DA1E4E0DDCE}" type="presParOf" srcId="{9D5916CA-758C-4DD0-BF44-81513A97965D}" destId="{C71CE82F-C79F-4568-9504-83F2B560E560}" srcOrd="5" destOrd="0" presId="urn:microsoft.com/office/officeart/2005/8/layout/chevron1"/>
    <dgm:cxn modelId="{9DBB72D9-01FD-45D3-913F-33BD6C03BE4A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C969949-BA66-44BB-9D22-7727CF0FA370}" type="presOf" srcId="{95663C27-604D-4E41-9467-4248D7A86374}" destId="{9D5916CA-758C-4DD0-BF44-81513A97965D}" srcOrd="0" destOrd="0" presId="urn:microsoft.com/office/officeart/2005/8/layout/chevron1"/>
    <dgm:cxn modelId="{E544EEA5-1EB3-4208-84DF-485B7DA11F1C}" type="presOf" srcId="{A28C21E6-E0BA-4981-8F08-9CCC14124E4B}" destId="{D19826C1-2B09-4040-BB4B-5234AA19D7D1}" srcOrd="0" destOrd="0" presId="urn:microsoft.com/office/officeart/2005/8/layout/chevron1"/>
    <dgm:cxn modelId="{AE16793F-7769-4439-B099-90BA3E4A1D83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FFD313F-7D27-49DF-9D74-CC836A7438FD}" type="presOf" srcId="{D9C20BAE-BCC0-42F4-AB15-E71AF92EA7B8}" destId="{E4B307F5-AD2B-4A92-BD25-1D0CFF394C5D}" srcOrd="0" destOrd="0" presId="urn:microsoft.com/office/officeart/2005/8/layout/chevron1"/>
    <dgm:cxn modelId="{B65AF859-E4EE-4564-BA94-EB0C8862797D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24C40C9-AFD7-456C-8622-C47662D0C742}" type="presParOf" srcId="{9D5916CA-758C-4DD0-BF44-81513A97965D}" destId="{E4B307F5-AD2B-4A92-BD25-1D0CFF394C5D}" srcOrd="0" destOrd="0" presId="urn:microsoft.com/office/officeart/2005/8/layout/chevron1"/>
    <dgm:cxn modelId="{DAF04BCF-A25F-4D24-87DD-51E3E1F3D0B5}" type="presParOf" srcId="{9D5916CA-758C-4DD0-BF44-81513A97965D}" destId="{B1D85B0F-CBDB-4DB7-80F8-525048582201}" srcOrd="1" destOrd="0" presId="urn:microsoft.com/office/officeart/2005/8/layout/chevron1"/>
    <dgm:cxn modelId="{E5F4D847-F3C4-4726-BA50-E0CC9B16AE3F}" type="presParOf" srcId="{9D5916CA-758C-4DD0-BF44-81513A97965D}" destId="{8AE0500E-A4AF-4743-AA9F-273FC4A10D08}" srcOrd="2" destOrd="0" presId="urn:microsoft.com/office/officeart/2005/8/layout/chevron1"/>
    <dgm:cxn modelId="{0ADBEF0D-3D89-4CAC-82C5-0F4496CC5C0E}" type="presParOf" srcId="{9D5916CA-758C-4DD0-BF44-81513A97965D}" destId="{7B37BB43-C03E-48C0-AC97-FBEDD7CA1597}" srcOrd="3" destOrd="0" presId="urn:microsoft.com/office/officeart/2005/8/layout/chevron1"/>
    <dgm:cxn modelId="{3376E6D7-A397-4750-8205-C95C4F8FE477}" type="presParOf" srcId="{9D5916CA-758C-4DD0-BF44-81513A97965D}" destId="{D19826C1-2B09-4040-BB4B-5234AA19D7D1}" srcOrd="4" destOrd="0" presId="urn:microsoft.com/office/officeart/2005/8/layout/chevron1"/>
    <dgm:cxn modelId="{64464279-5A23-4D4C-9E08-E7519F77CE66}" type="presParOf" srcId="{9D5916CA-758C-4DD0-BF44-81513A97965D}" destId="{C71CE82F-C79F-4568-9504-83F2B560E560}" srcOrd="5" destOrd="0" presId="urn:microsoft.com/office/officeart/2005/8/layout/chevron1"/>
    <dgm:cxn modelId="{8EC067FA-FD6B-485D-A60C-6661E79BD8B7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B474E02B-83FF-4DA0-83E4-BD89150AC6D8}" type="presOf" srcId="{925F3E47-9761-47B5-A305-671504DF1537}" destId="{8AE0500E-A4AF-4743-AA9F-273FC4A10D08}" srcOrd="0" destOrd="0" presId="urn:microsoft.com/office/officeart/2005/8/layout/chevron1"/>
    <dgm:cxn modelId="{A36EFEA6-FA5A-4800-8D4B-ECD8D66A9A21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5A09C030-B294-492F-9F20-774A06B7ADAC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A02EC18D-44E7-48E2-A872-8A50A712357D}" type="presOf" srcId="{A28C21E6-E0BA-4981-8F08-9CCC14124E4B}" destId="{D19826C1-2B09-4040-BB4B-5234AA19D7D1}" srcOrd="0" destOrd="0" presId="urn:microsoft.com/office/officeart/2005/8/layout/chevron1"/>
    <dgm:cxn modelId="{A990307F-4485-4305-9066-28FA0F41E345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B1FB9876-3980-4592-9175-72D210FCEA22}" type="presParOf" srcId="{9D5916CA-758C-4DD0-BF44-81513A97965D}" destId="{E4B307F5-AD2B-4A92-BD25-1D0CFF394C5D}" srcOrd="0" destOrd="0" presId="urn:microsoft.com/office/officeart/2005/8/layout/chevron1"/>
    <dgm:cxn modelId="{692E066B-403E-4233-8602-98EB2FFD55A7}" type="presParOf" srcId="{9D5916CA-758C-4DD0-BF44-81513A97965D}" destId="{B1D85B0F-CBDB-4DB7-80F8-525048582201}" srcOrd="1" destOrd="0" presId="urn:microsoft.com/office/officeart/2005/8/layout/chevron1"/>
    <dgm:cxn modelId="{259098B6-A313-491A-B184-8C1869673C97}" type="presParOf" srcId="{9D5916CA-758C-4DD0-BF44-81513A97965D}" destId="{8AE0500E-A4AF-4743-AA9F-273FC4A10D08}" srcOrd="2" destOrd="0" presId="urn:microsoft.com/office/officeart/2005/8/layout/chevron1"/>
    <dgm:cxn modelId="{B173F0A8-6250-4FB6-8F2D-678552C328BE}" type="presParOf" srcId="{9D5916CA-758C-4DD0-BF44-81513A97965D}" destId="{7B37BB43-C03E-48C0-AC97-FBEDD7CA1597}" srcOrd="3" destOrd="0" presId="urn:microsoft.com/office/officeart/2005/8/layout/chevron1"/>
    <dgm:cxn modelId="{7D301626-FF54-4947-B1E8-55469C59EB58}" type="presParOf" srcId="{9D5916CA-758C-4DD0-BF44-81513A97965D}" destId="{D19826C1-2B09-4040-BB4B-5234AA19D7D1}" srcOrd="4" destOrd="0" presId="urn:microsoft.com/office/officeart/2005/8/layout/chevron1"/>
    <dgm:cxn modelId="{056CC481-C3CB-4EC5-8CE1-A60128E69CD0}" type="presParOf" srcId="{9D5916CA-758C-4DD0-BF44-81513A97965D}" destId="{C71CE82F-C79F-4568-9504-83F2B560E560}" srcOrd="5" destOrd="0" presId="urn:microsoft.com/office/officeart/2005/8/layout/chevron1"/>
    <dgm:cxn modelId="{0DAFBC49-2B87-43CC-B218-58CD508B0732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B474E02B-83FF-4DA0-83E4-BD89150AC6D8}" type="presOf" srcId="{925F3E47-9761-47B5-A305-671504DF1537}" destId="{8AE0500E-A4AF-4743-AA9F-273FC4A10D08}" srcOrd="0" destOrd="0" presId="urn:microsoft.com/office/officeart/2005/8/layout/chevron1"/>
    <dgm:cxn modelId="{A36EFEA6-FA5A-4800-8D4B-ECD8D66A9A21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5A09C030-B294-492F-9F20-774A06B7ADAC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A02EC18D-44E7-48E2-A872-8A50A712357D}" type="presOf" srcId="{A28C21E6-E0BA-4981-8F08-9CCC14124E4B}" destId="{D19826C1-2B09-4040-BB4B-5234AA19D7D1}" srcOrd="0" destOrd="0" presId="urn:microsoft.com/office/officeart/2005/8/layout/chevron1"/>
    <dgm:cxn modelId="{A990307F-4485-4305-9066-28FA0F41E345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B1FB9876-3980-4592-9175-72D210FCEA22}" type="presParOf" srcId="{9D5916CA-758C-4DD0-BF44-81513A97965D}" destId="{E4B307F5-AD2B-4A92-BD25-1D0CFF394C5D}" srcOrd="0" destOrd="0" presId="urn:microsoft.com/office/officeart/2005/8/layout/chevron1"/>
    <dgm:cxn modelId="{692E066B-403E-4233-8602-98EB2FFD55A7}" type="presParOf" srcId="{9D5916CA-758C-4DD0-BF44-81513A97965D}" destId="{B1D85B0F-CBDB-4DB7-80F8-525048582201}" srcOrd="1" destOrd="0" presId="urn:microsoft.com/office/officeart/2005/8/layout/chevron1"/>
    <dgm:cxn modelId="{259098B6-A313-491A-B184-8C1869673C97}" type="presParOf" srcId="{9D5916CA-758C-4DD0-BF44-81513A97965D}" destId="{8AE0500E-A4AF-4743-AA9F-273FC4A10D08}" srcOrd="2" destOrd="0" presId="urn:microsoft.com/office/officeart/2005/8/layout/chevron1"/>
    <dgm:cxn modelId="{B173F0A8-6250-4FB6-8F2D-678552C328BE}" type="presParOf" srcId="{9D5916CA-758C-4DD0-BF44-81513A97965D}" destId="{7B37BB43-C03E-48C0-AC97-FBEDD7CA1597}" srcOrd="3" destOrd="0" presId="urn:microsoft.com/office/officeart/2005/8/layout/chevron1"/>
    <dgm:cxn modelId="{7D301626-FF54-4947-B1E8-55469C59EB58}" type="presParOf" srcId="{9D5916CA-758C-4DD0-BF44-81513A97965D}" destId="{D19826C1-2B09-4040-BB4B-5234AA19D7D1}" srcOrd="4" destOrd="0" presId="urn:microsoft.com/office/officeart/2005/8/layout/chevron1"/>
    <dgm:cxn modelId="{056CC481-C3CB-4EC5-8CE1-A60128E69CD0}" type="presParOf" srcId="{9D5916CA-758C-4DD0-BF44-81513A97965D}" destId="{C71CE82F-C79F-4568-9504-83F2B560E560}" srcOrd="5" destOrd="0" presId="urn:microsoft.com/office/officeart/2005/8/layout/chevron1"/>
    <dgm:cxn modelId="{0DAFBC49-2B87-43CC-B218-58CD508B0732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24E0788-A2B8-402B-9321-E9CD4B4459E2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8E677E5-BA1F-4F6D-BFF6-FE8C3239F873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43F80279-D6CA-4A9F-9941-EEBE2B2D31BA}" type="presOf" srcId="{925F3E47-9761-47B5-A305-671504DF1537}" destId="{8AE0500E-A4AF-4743-AA9F-273FC4A10D08}" srcOrd="0" destOrd="0" presId="urn:microsoft.com/office/officeart/2005/8/layout/chevron1"/>
    <dgm:cxn modelId="{9DF6A3DD-CAE0-4707-92A5-905E069882B3}" type="presOf" srcId="{95663C27-604D-4E41-9467-4248D7A86374}" destId="{9D5916CA-758C-4DD0-BF44-81513A97965D}" srcOrd="0" destOrd="0" presId="urn:microsoft.com/office/officeart/2005/8/layout/chevron1"/>
    <dgm:cxn modelId="{63F55F33-9E4F-4ADA-90A8-9734BEDA6C9E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53F0B51D-5F6A-4E2E-936B-2936DED01288}" type="presParOf" srcId="{9D5916CA-758C-4DD0-BF44-81513A97965D}" destId="{E4B307F5-AD2B-4A92-BD25-1D0CFF394C5D}" srcOrd="0" destOrd="0" presId="urn:microsoft.com/office/officeart/2005/8/layout/chevron1"/>
    <dgm:cxn modelId="{2DD9983A-79C8-47BF-B239-6EC86324F166}" type="presParOf" srcId="{9D5916CA-758C-4DD0-BF44-81513A97965D}" destId="{B1D85B0F-CBDB-4DB7-80F8-525048582201}" srcOrd="1" destOrd="0" presId="urn:microsoft.com/office/officeart/2005/8/layout/chevron1"/>
    <dgm:cxn modelId="{4E93501F-7BD9-4999-BEB3-0F9C241FCC88}" type="presParOf" srcId="{9D5916CA-758C-4DD0-BF44-81513A97965D}" destId="{8AE0500E-A4AF-4743-AA9F-273FC4A10D08}" srcOrd="2" destOrd="0" presId="urn:microsoft.com/office/officeart/2005/8/layout/chevron1"/>
    <dgm:cxn modelId="{FEB11A96-9560-422D-BCBE-9D6ED2FA8A7F}" type="presParOf" srcId="{9D5916CA-758C-4DD0-BF44-81513A97965D}" destId="{7B37BB43-C03E-48C0-AC97-FBEDD7CA1597}" srcOrd="3" destOrd="0" presId="urn:microsoft.com/office/officeart/2005/8/layout/chevron1"/>
    <dgm:cxn modelId="{7054A55C-A80E-4AB5-9BC0-4C810902F99A}" type="presParOf" srcId="{9D5916CA-758C-4DD0-BF44-81513A97965D}" destId="{D19826C1-2B09-4040-BB4B-5234AA19D7D1}" srcOrd="4" destOrd="0" presId="urn:microsoft.com/office/officeart/2005/8/layout/chevron1"/>
    <dgm:cxn modelId="{41F71384-AF03-4C42-834A-07B466BE6674}" type="presParOf" srcId="{9D5916CA-758C-4DD0-BF44-81513A97965D}" destId="{C71CE82F-C79F-4568-9504-83F2B560E560}" srcOrd="5" destOrd="0" presId="urn:microsoft.com/office/officeart/2005/8/layout/chevron1"/>
    <dgm:cxn modelId="{C0087A4F-2675-4389-9BC9-7F066F642135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3C6BF1A-0C36-4503-B4E6-991A737D5D5A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DB867B4-B3B6-4586-8F6A-D6795BF8FF05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5CE940F7-0E63-4190-80BE-68C2FBA69798}" type="presOf" srcId="{925F3E47-9761-47B5-A305-671504DF1537}" destId="{8AE0500E-A4AF-4743-AA9F-273FC4A10D08}" srcOrd="0" destOrd="0" presId="urn:microsoft.com/office/officeart/2005/8/layout/chevron1"/>
    <dgm:cxn modelId="{383D9CA0-2037-49EF-BB8F-103452D61499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EF6111D8-0613-4D63-B2B0-21FAE3F518F5}" type="presOf" srcId="{A28C21E6-E0BA-4981-8F08-9CCC14124E4B}" destId="{D19826C1-2B09-4040-BB4B-5234AA19D7D1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724ED851-E01F-408F-B205-249972FE1E4C}" type="presParOf" srcId="{9D5916CA-758C-4DD0-BF44-81513A97965D}" destId="{E4B307F5-AD2B-4A92-BD25-1D0CFF394C5D}" srcOrd="0" destOrd="0" presId="urn:microsoft.com/office/officeart/2005/8/layout/chevron1"/>
    <dgm:cxn modelId="{CCFD041C-2C8B-479F-AD3B-E150125646D8}" type="presParOf" srcId="{9D5916CA-758C-4DD0-BF44-81513A97965D}" destId="{B1D85B0F-CBDB-4DB7-80F8-525048582201}" srcOrd="1" destOrd="0" presId="urn:microsoft.com/office/officeart/2005/8/layout/chevron1"/>
    <dgm:cxn modelId="{B70EE00A-5C49-4F7A-BDAF-5FEA69B92A58}" type="presParOf" srcId="{9D5916CA-758C-4DD0-BF44-81513A97965D}" destId="{8AE0500E-A4AF-4743-AA9F-273FC4A10D08}" srcOrd="2" destOrd="0" presId="urn:microsoft.com/office/officeart/2005/8/layout/chevron1"/>
    <dgm:cxn modelId="{A98A4FA5-C511-4ED3-938B-EE0F171160EC}" type="presParOf" srcId="{9D5916CA-758C-4DD0-BF44-81513A97965D}" destId="{7B37BB43-C03E-48C0-AC97-FBEDD7CA1597}" srcOrd="3" destOrd="0" presId="urn:microsoft.com/office/officeart/2005/8/layout/chevron1"/>
    <dgm:cxn modelId="{EA03B649-B00F-4498-B611-2203A4886C22}" type="presParOf" srcId="{9D5916CA-758C-4DD0-BF44-81513A97965D}" destId="{D19826C1-2B09-4040-BB4B-5234AA19D7D1}" srcOrd="4" destOrd="0" presId="urn:microsoft.com/office/officeart/2005/8/layout/chevron1"/>
    <dgm:cxn modelId="{1D469358-E648-4DD2-9492-8E7922D299EB}" type="presParOf" srcId="{9D5916CA-758C-4DD0-BF44-81513A97965D}" destId="{C71CE82F-C79F-4568-9504-83F2B560E560}" srcOrd="5" destOrd="0" presId="urn:microsoft.com/office/officeart/2005/8/layout/chevron1"/>
    <dgm:cxn modelId="{3FD5E6BE-B61B-474A-921C-399D5746E8A2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09D4F25-7E1D-431A-A8EE-1B7753BF3A49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A1B45388-9111-4B06-9EC9-DE12A6417FBA}" type="presOf" srcId="{95663C27-604D-4E41-9467-4248D7A86374}" destId="{9D5916CA-758C-4DD0-BF44-81513A97965D}" srcOrd="0" destOrd="0" presId="urn:microsoft.com/office/officeart/2005/8/layout/chevron1"/>
    <dgm:cxn modelId="{162380F2-2050-4207-B841-1E9CC88ABED0}" type="presOf" srcId="{A28C21E6-E0BA-4981-8F08-9CCC14124E4B}" destId="{D19826C1-2B09-4040-BB4B-5234AA19D7D1}" srcOrd="0" destOrd="0" presId="urn:microsoft.com/office/officeart/2005/8/layout/chevron1"/>
    <dgm:cxn modelId="{6D42A5CE-7D56-414C-B9CB-28CFD97184A4}" type="presOf" srcId="{06473443-17F7-4B25-AB05-D033B581141B}" destId="{1AE243CA-2098-41F3-B411-857F6FE47E9D}" srcOrd="0" destOrd="0" presId="urn:microsoft.com/office/officeart/2005/8/layout/chevron1"/>
    <dgm:cxn modelId="{AB02A71A-E566-47E8-B54C-6008B9D72E42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AED4FA99-3FB4-4B4A-9D66-67F64B642137}" type="presParOf" srcId="{9D5916CA-758C-4DD0-BF44-81513A97965D}" destId="{E4B307F5-AD2B-4A92-BD25-1D0CFF394C5D}" srcOrd="0" destOrd="0" presId="urn:microsoft.com/office/officeart/2005/8/layout/chevron1"/>
    <dgm:cxn modelId="{E5139302-E77C-466F-8903-A9237224C36E}" type="presParOf" srcId="{9D5916CA-758C-4DD0-BF44-81513A97965D}" destId="{B1D85B0F-CBDB-4DB7-80F8-525048582201}" srcOrd="1" destOrd="0" presId="urn:microsoft.com/office/officeart/2005/8/layout/chevron1"/>
    <dgm:cxn modelId="{6997FABE-D2E3-41D0-8066-BD552BB7E061}" type="presParOf" srcId="{9D5916CA-758C-4DD0-BF44-81513A97965D}" destId="{8AE0500E-A4AF-4743-AA9F-273FC4A10D08}" srcOrd="2" destOrd="0" presId="urn:microsoft.com/office/officeart/2005/8/layout/chevron1"/>
    <dgm:cxn modelId="{C141E0F0-BEBF-4936-8525-68BDE7A48CDD}" type="presParOf" srcId="{9D5916CA-758C-4DD0-BF44-81513A97965D}" destId="{7B37BB43-C03E-48C0-AC97-FBEDD7CA1597}" srcOrd="3" destOrd="0" presId="urn:microsoft.com/office/officeart/2005/8/layout/chevron1"/>
    <dgm:cxn modelId="{865D5323-DC37-4B7E-A17B-57587B0D600B}" type="presParOf" srcId="{9D5916CA-758C-4DD0-BF44-81513A97965D}" destId="{D19826C1-2B09-4040-BB4B-5234AA19D7D1}" srcOrd="4" destOrd="0" presId="urn:microsoft.com/office/officeart/2005/8/layout/chevron1"/>
    <dgm:cxn modelId="{E9443BAC-445C-4340-88DE-D8DB51446842}" type="presParOf" srcId="{9D5916CA-758C-4DD0-BF44-81513A97965D}" destId="{C71CE82F-C79F-4568-9504-83F2B560E560}" srcOrd="5" destOrd="0" presId="urn:microsoft.com/office/officeart/2005/8/layout/chevron1"/>
    <dgm:cxn modelId="{F2F7BEBF-BA38-4061-AA58-C7BEBB643271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5D62E6FC-08C9-49A2-B436-8F34821FFC94}" type="presOf" srcId="{D9C20BAE-BCC0-42F4-AB15-E71AF92EA7B8}" destId="{E4B307F5-AD2B-4A92-BD25-1D0CFF394C5D}" srcOrd="0" destOrd="0" presId="urn:microsoft.com/office/officeart/2005/8/layout/chevron1"/>
    <dgm:cxn modelId="{0E32E753-F53F-4A44-8938-20D25DCDF971}" type="presOf" srcId="{95663C27-604D-4E41-9467-4248D7A86374}" destId="{9D5916CA-758C-4DD0-BF44-81513A97965D}" srcOrd="0" destOrd="0" presId="urn:microsoft.com/office/officeart/2005/8/layout/chevron1"/>
    <dgm:cxn modelId="{F09DA62D-CA33-4ACA-AF03-9B43C5F0EF12}" type="presOf" srcId="{925F3E47-9761-47B5-A305-671504DF1537}" destId="{8AE0500E-A4AF-4743-AA9F-273FC4A10D08}" srcOrd="0" destOrd="0" presId="urn:microsoft.com/office/officeart/2005/8/layout/chevron1"/>
    <dgm:cxn modelId="{9D6E7969-2618-469D-B57A-878417FAFD5F}" type="presOf" srcId="{06473443-17F7-4B25-AB05-D033B581141B}" destId="{1AE243CA-2098-41F3-B411-857F6FE47E9D}" srcOrd="0" destOrd="0" presId="urn:microsoft.com/office/officeart/2005/8/layout/chevron1"/>
    <dgm:cxn modelId="{6714342D-D66B-42A8-8EFE-0920DC17EEAF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115C3062-93EB-4C8E-9E17-3510531128A5}" type="presParOf" srcId="{9D5916CA-758C-4DD0-BF44-81513A97965D}" destId="{E4B307F5-AD2B-4A92-BD25-1D0CFF394C5D}" srcOrd="0" destOrd="0" presId="urn:microsoft.com/office/officeart/2005/8/layout/chevron1"/>
    <dgm:cxn modelId="{EE11E0F8-BE7A-4A0A-A1DA-4B435C084FBA}" type="presParOf" srcId="{9D5916CA-758C-4DD0-BF44-81513A97965D}" destId="{B1D85B0F-CBDB-4DB7-80F8-525048582201}" srcOrd="1" destOrd="0" presId="urn:microsoft.com/office/officeart/2005/8/layout/chevron1"/>
    <dgm:cxn modelId="{8A4A4B9C-3221-4528-A75C-EB9A2C76A443}" type="presParOf" srcId="{9D5916CA-758C-4DD0-BF44-81513A97965D}" destId="{8AE0500E-A4AF-4743-AA9F-273FC4A10D08}" srcOrd="2" destOrd="0" presId="urn:microsoft.com/office/officeart/2005/8/layout/chevron1"/>
    <dgm:cxn modelId="{3249EF72-65E6-4523-BCCA-2CBD4CD6E7F4}" type="presParOf" srcId="{9D5916CA-758C-4DD0-BF44-81513A97965D}" destId="{7B37BB43-C03E-48C0-AC97-FBEDD7CA1597}" srcOrd="3" destOrd="0" presId="urn:microsoft.com/office/officeart/2005/8/layout/chevron1"/>
    <dgm:cxn modelId="{5E9DB82E-7DAC-4FB2-8F80-FA1FF840E9EB}" type="presParOf" srcId="{9D5916CA-758C-4DD0-BF44-81513A97965D}" destId="{D19826C1-2B09-4040-BB4B-5234AA19D7D1}" srcOrd="4" destOrd="0" presId="urn:microsoft.com/office/officeart/2005/8/layout/chevron1"/>
    <dgm:cxn modelId="{A255C30B-6183-4A1C-AEF9-5365C0B3D569}" type="presParOf" srcId="{9D5916CA-758C-4DD0-BF44-81513A97965D}" destId="{C71CE82F-C79F-4568-9504-83F2B560E560}" srcOrd="5" destOrd="0" presId="urn:microsoft.com/office/officeart/2005/8/layout/chevron1"/>
    <dgm:cxn modelId="{5EF83345-B1CD-4F4A-99F7-5ADD2F8C9A41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4CD3CBB-CDC9-4EE8-8207-1CEA608B0061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2E59EB45-EEB8-4297-82E0-5BD45489F8A4}" type="presOf" srcId="{925F3E47-9761-47B5-A305-671504DF1537}" destId="{8AE0500E-A4AF-4743-AA9F-273FC4A10D08}" srcOrd="0" destOrd="0" presId="urn:microsoft.com/office/officeart/2005/8/layout/chevron1"/>
    <dgm:cxn modelId="{726CAC9B-FC7A-4246-AB4C-71B1FC823F75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5347C84F-D827-4002-A9B1-698D7DF8CE60}" type="presOf" srcId="{A28C21E6-E0BA-4981-8F08-9CCC14124E4B}" destId="{D19826C1-2B09-4040-BB4B-5234AA19D7D1}" srcOrd="0" destOrd="0" presId="urn:microsoft.com/office/officeart/2005/8/layout/chevron1"/>
    <dgm:cxn modelId="{F60C806F-7DDA-4ABD-842B-EAC39EB6EB8F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020F9EFF-CEE8-45DB-B615-D4E8F84B008D}" type="presParOf" srcId="{9D5916CA-758C-4DD0-BF44-81513A97965D}" destId="{E4B307F5-AD2B-4A92-BD25-1D0CFF394C5D}" srcOrd="0" destOrd="0" presId="urn:microsoft.com/office/officeart/2005/8/layout/chevron1"/>
    <dgm:cxn modelId="{0EDDFB7F-264C-4432-8F6E-EDFDF2DF85BA}" type="presParOf" srcId="{9D5916CA-758C-4DD0-BF44-81513A97965D}" destId="{B1D85B0F-CBDB-4DB7-80F8-525048582201}" srcOrd="1" destOrd="0" presId="urn:microsoft.com/office/officeart/2005/8/layout/chevron1"/>
    <dgm:cxn modelId="{790E53F1-03C0-48B3-9285-930AFD6FEBA6}" type="presParOf" srcId="{9D5916CA-758C-4DD0-BF44-81513A97965D}" destId="{8AE0500E-A4AF-4743-AA9F-273FC4A10D08}" srcOrd="2" destOrd="0" presId="urn:microsoft.com/office/officeart/2005/8/layout/chevron1"/>
    <dgm:cxn modelId="{6CADFC82-EDCD-499B-A3DC-EBC88EACE8C6}" type="presParOf" srcId="{9D5916CA-758C-4DD0-BF44-81513A97965D}" destId="{7B37BB43-C03E-48C0-AC97-FBEDD7CA1597}" srcOrd="3" destOrd="0" presId="urn:microsoft.com/office/officeart/2005/8/layout/chevron1"/>
    <dgm:cxn modelId="{FC1AC9FC-5897-4194-BA02-8A129B32C5C4}" type="presParOf" srcId="{9D5916CA-758C-4DD0-BF44-81513A97965D}" destId="{D19826C1-2B09-4040-BB4B-5234AA19D7D1}" srcOrd="4" destOrd="0" presId="urn:microsoft.com/office/officeart/2005/8/layout/chevron1"/>
    <dgm:cxn modelId="{EC01EE7E-F275-45E1-8043-D653E115A8EA}" type="presParOf" srcId="{9D5916CA-758C-4DD0-BF44-81513A97965D}" destId="{C71CE82F-C79F-4568-9504-83F2B560E560}" srcOrd="5" destOrd="0" presId="urn:microsoft.com/office/officeart/2005/8/layout/chevron1"/>
    <dgm:cxn modelId="{8004DEC0-C3E0-407C-9173-78528CE9CBBD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BB053CC-3B3D-4F25-A8C6-D833C6978284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B18A2310-741D-4EDB-9861-FA5E271D691F}" type="presOf" srcId="{A28C21E6-E0BA-4981-8F08-9CCC14124E4B}" destId="{D19826C1-2B09-4040-BB4B-5234AA19D7D1}" srcOrd="0" destOrd="0" presId="urn:microsoft.com/office/officeart/2005/8/layout/chevron1"/>
    <dgm:cxn modelId="{BC25DDEC-151A-42D5-96F6-352780938870}" type="presOf" srcId="{95663C27-604D-4E41-9467-4248D7A86374}" destId="{9D5916CA-758C-4DD0-BF44-81513A97965D}" srcOrd="0" destOrd="0" presId="urn:microsoft.com/office/officeart/2005/8/layout/chevron1"/>
    <dgm:cxn modelId="{6A74B2F0-E98A-4B77-992A-01AEB36C7F87}" type="presOf" srcId="{D9C20BAE-BCC0-42F4-AB15-E71AF92EA7B8}" destId="{E4B307F5-AD2B-4A92-BD25-1D0CFF394C5D}" srcOrd="0" destOrd="0" presId="urn:microsoft.com/office/officeart/2005/8/layout/chevron1"/>
    <dgm:cxn modelId="{7E685D07-E3BB-4A47-9A77-B5537D2900B4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5CBB175B-47E1-41C0-8E28-DCE6DBCFE34B}" type="presParOf" srcId="{9D5916CA-758C-4DD0-BF44-81513A97965D}" destId="{E4B307F5-AD2B-4A92-BD25-1D0CFF394C5D}" srcOrd="0" destOrd="0" presId="urn:microsoft.com/office/officeart/2005/8/layout/chevron1"/>
    <dgm:cxn modelId="{664718F5-3E7A-4947-A6DE-BD64857B6315}" type="presParOf" srcId="{9D5916CA-758C-4DD0-BF44-81513A97965D}" destId="{B1D85B0F-CBDB-4DB7-80F8-525048582201}" srcOrd="1" destOrd="0" presId="urn:microsoft.com/office/officeart/2005/8/layout/chevron1"/>
    <dgm:cxn modelId="{BC9FE38E-A3B5-4146-B969-E3CE3E8EA016}" type="presParOf" srcId="{9D5916CA-758C-4DD0-BF44-81513A97965D}" destId="{8AE0500E-A4AF-4743-AA9F-273FC4A10D08}" srcOrd="2" destOrd="0" presId="urn:microsoft.com/office/officeart/2005/8/layout/chevron1"/>
    <dgm:cxn modelId="{BE91520C-54EC-401C-9908-471B08312F4A}" type="presParOf" srcId="{9D5916CA-758C-4DD0-BF44-81513A97965D}" destId="{7B37BB43-C03E-48C0-AC97-FBEDD7CA1597}" srcOrd="3" destOrd="0" presId="urn:microsoft.com/office/officeart/2005/8/layout/chevron1"/>
    <dgm:cxn modelId="{B46BC47C-7E08-4FED-8B06-1A75B410210C}" type="presParOf" srcId="{9D5916CA-758C-4DD0-BF44-81513A97965D}" destId="{D19826C1-2B09-4040-BB4B-5234AA19D7D1}" srcOrd="4" destOrd="0" presId="urn:microsoft.com/office/officeart/2005/8/layout/chevron1"/>
    <dgm:cxn modelId="{BE1E184E-4601-4220-8BE3-0732A7437909}" type="presParOf" srcId="{9D5916CA-758C-4DD0-BF44-81513A97965D}" destId="{C71CE82F-C79F-4568-9504-83F2B560E560}" srcOrd="5" destOrd="0" presId="urn:microsoft.com/office/officeart/2005/8/layout/chevron1"/>
    <dgm:cxn modelId="{5C41CCE6-AD10-4CF1-A555-0660A11DD2A7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A75E7DC6-B6AD-461A-8073-49A5E071BC3A}" type="presOf" srcId="{A28C21E6-E0BA-4981-8F08-9CCC14124E4B}" destId="{D19826C1-2B09-4040-BB4B-5234AA19D7D1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BFD2DB4C-D59B-4CB3-84E3-88330A36AE14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7C02FB3B-5079-4E9B-93AE-C5B2834A63A6}" type="presOf" srcId="{95663C27-604D-4E41-9467-4248D7A86374}" destId="{9D5916CA-758C-4DD0-BF44-81513A97965D}" srcOrd="0" destOrd="0" presId="urn:microsoft.com/office/officeart/2005/8/layout/chevron1"/>
    <dgm:cxn modelId="{070B0006-2F52-453D-BAE9-2F926379B1C9}" type="presOf" srcId="{925F3E47-9761-47B5-A305-671504DF1537}" destId="{8AE0500E-A4AF-4743-AA9F-273FC4A10D08}" srcOrd="0" destOrd="0" presId="urn:microsoft.com/office/officeart/2005/8/layout/chevron1"/>
    <dgm:cxn modelId="{1B07A351-3A65-41DA-A802-94A798344E0B}" type="presOf" srcId="{D9C20BAE-BCC0-42F4-AB15-E71AF92EA7B8}" destId="{E4B307F5-AD2B-4A92-BD25-1D0CFF394C5D}" srcOrd="0" destOrd="0" presId="urn:microsoft.com/office/officeart/2005/8/layout/chevron1"/>
    <dgm:cxn modelId="{031EA8C4-586D-4453-9636-B2DF0679FAB2}" type="presParOf" srcId="{9D5916CA-758C-4DD0-BF44-81513A97965D}" destId="{E4B307F5-AD2B-4A92-BD25-1D0CFF394C5D}" srcOrd="0" destOrd="0" presId="urn:microsoft.com/office/officeart/2005/8/layout/chevron1"/>
    <dgm:cxn modelId="{3B4C6D9F-DF91-4AB2-8829-7C011DF2D759}" type="presParOf" srcId="{9D5916CA-758C-4DD0-BF44-81513A97965D}" destId="{B1D85B0F-CBDB-4DB7-80F8-525048582201}" srcOrd="1" destOrd="0" presId="urn:microsoft.com/office/officeart/2005/8/layout/chevron1"/>
    <dgm:cxn modelId="{5208E787-0E5D-43C5-BA05-02092A0261D9}" type="presParOf" srcId="{9D5916CA-758C-4DD0-BF44-81513A97965D}" destId="{8AE0500E-A4AF-4743-AA9F-273FC4A10D08}" srcOrd="2" destOrd="0" presId="urn:microsoft.com/office/officeart/2005/8/layout/chevron1"/>
    <dgm:cxn modelId="{80CB8DCF-BFBC-4E62-A3AC-1C9BB8FACE32}" type="presParOf" srcId="{9D5916CA-758C-4DD0-BF44-81513A97965D}" destId="{7B37BB43-C03E-48C0-AC97-FBEDD7CA1597}" srcOrd="3" destOrd="0" presId="urn:microsoft.com/office/officeart/2005/8/layout/chevron1"/>
    <dgm:cxn modelId="{6495E882-6DF0-4F2A-B7BA-B3A5CB97F4C7}" type="presParOf" srcId="{9D5916CA-758C-4DD0-BF44-81513A97965D}" destId="{D19826C1-2B09-4040-BB4B-5234AA19D7D1}" srcOrd="4" destOrd="0" presId="urn:microsoft.com/office/officeart/2005/8/layout/chevron1"/>
    <dgm:cxn modelId="{6D0B4A79-69B0-4EDA-AEF1-FE50BB5E3FAE}" type="presParOf" srcId="{9D5916CA-758C-4DD0-BF44-81513A97965D}" destId="{C71CE82F-C79F-4568-9504-83F2B560E560}" srcOrd="5" destOrd="0" presId="urn:microsoft.com/office/officeart/2005/8/layout/chevron1"/>
    <dgm:cxn modelId="{F307987D-2780-4069-8F50-99F80A4239E3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5D3D850-D982-44CB-913A-2F14A07ADBF3}" type="presOf" srcId="{925F3E47-9761-47B5-A305-671504DF1537}" destId="{8AE0500E-A4AF-4743-AA9F-273FC4A10D08}" srcOrd="0" destOrd="0" presId="urn:microsoft.com/office/officeart/2005/8/layout/chevron1"/>
    <dgm:cxn modelId="{CF272729-A15C-4E31-A2B7-933D9BADD705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E99D6EEF-7D33-44F7-A8F1-8AC10C3CF9DF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7E4E385F-A35F-4681-86AD-0F9907AD5F31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E3609EAB-6A64-4A97-87BE-206C641F213D}" type="presOf" srcId="{D9C20BAE-BCC0-42F4-AB15-E71AF92EA7B8}" destId="{E4B307F5-AD2B-4A92-BD25-1D0CFF394C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8BC5AD4D-314D-4D59-BA86-7E0CD4219810}" type="presParOf" srcId="{9D5916CA-758C-4DD0-BF44-81513A97965D}" destId="{E4B307F5-AD2B-4A92-BD25-1D0CFF394C5D}" srcOrd="0" destOrd="0" presId="urn:microsoft.com/office/officeart/2005/8/layout/chevron1"/>
    <dgm:cxn modelId="{7B8754E0-5F5B-4B4A-B792-FBF496F4ED2C}" type="presParOf" srcId="{9D5916CA-758C-4DD0-BF44-81513A97965D}" destId="{B1D85B0F-CBDB-4DB7-80F8-525048582201}" srcOrd="1" destOrd="0" presId="urn:microsoft.com/office/officeart/2005/8/layout/chevron1"/>
    <dgm:cxn modelId="{C95ADB19-DDA0-436B-B114-B788DCE4F318}" type="presParOf" srcId="{9D5916CA-758C-4DD0-BF44-81513A97965D}" destId="{8AE0500E-A4AF-4743-AA9F-273FC4A10D08}" srcOrd="2" destOrd="0" presId="urn:microsoft.com/office/officeart/2005/8/layout/chevron1"/>
    <dgm:cxn modelId="{BF9AED81-0975-4381-B60A-3CBF56293D19}" type="presParOf" srcId="{9D5916CA-758C-4DD0-BF44-81513A97965D}" destId="{7B37BB43-C03E-48C0-AC97-FBEDD7CA1597}" srcOrd="3" destOrd="0" presId="urn:microsoft.com/office/officeart/2005/8/layout/chevron1"/>
    <dgm:cxn modelId="{72036193-47D2-4A21-91EE-D270FE24D824}" type="presParOf" srcId="{9D5916CA-758C-4DD0-BF44-81513A97965D}" destId="{D19826C1-2B09-4040-BB4B-5234AA19D7D1}" srcOrd="4" destOrd="0" presId="urn:microsoft.com/office/officeart/2005/8/layout/chevron1"/>
    <dgm:cxn modelId="{50FB32E7-8CB4-4C2C-9155-437D6800F078}" type="presParOf" srcId="{9D5916CA-758C-4DD0-BF44-81513A97965D}" destId="{C71CE82F-C79F-4568-9504-83F2B560E560}" srcOrd="5" destOrd="0" presId="urn:microsoft.com/office/officeart/2005/8/layout/chevron1"/>
    <dgm:cxn modelId="{335F131E-3EEB-419E-B949-CC8B9EE35CCC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F8A78BF-1718-4675-B587-01694D0293E5}" type="presOf" srcId="{A28C21E6-E0BA-4981-8F08-9CCC14124E4B}" destId="{D19826C1-2B09-4040-BB4B-5234AA19D7D1}" srcOrd="0" destOrd="0" presId="urn:microsoft.com/office/officeart/2005/8/layout/chevron1"/>
    <dgm:cxn modelId="{240D7B64-1AC2-4FE0-8531-E7A0C485C0F2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158032C6-0E7D-4132-B859-A3D90524FC5C}" type="presOf" srcId="{925F3E47-9761-47B5-A305-671504DF1537}" destId="{8AE0500E-A4AF-4743-AA9F-273FC4A10D08}" srcOrd="0" destOrd="0" presId="urn:microsoft.com/office/officeart/2005/8/layout/chevron1"/>
    <dgm:cxn modelId="{2CC4797B-FFE6-4827-A2F7-5DEDEB895347}" type="presOf" srcId="{D9C20BAE-BCC0-42F4-AB15-E71AF92EA7B8}" destId="{E4B307F5-AD2B-4A92-BD25-1D0CFF394C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9929D90B-FBFA-4713-A63C-BC241C5E92B0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5DA9DD16-017B-458C-BA02-1853F0E6AD06}" type="presParOf" srcId="{9D5916CA-758C-4DD0-BF44-81513A97965D}" destId="{E4B307F5-AD2B-4A92-BD25-1D0CFF394C5D}" srcOrd="0" destOrd="0" presId="urn:microsoft.com/office/officeart/2005/8/layout/chevron1"/>
    <dgm:cxn modelId="{1EF6DE56-0696-42A4-B035-1F411BEEE723}" type="presParOf" srcId="{9D5916CA-758C-4DD0-BF44-81513A97965D}" destId="{B1D85B0F-CBDB-4DB7-80F8-525048582201}" srcOrd="1" destOrd="0" presId="urn:microsoft.com/office/officeart/2005/8/layout/chevron1"/>
    <dgm:cxn modelId="{549E1A0C-CEBA-4B22-9052-2BB6A815F142}" type="presParOf" srcId="{9D5916CA-758C-4DD0-BF44-81513A97965D}" destId="{8AE0500E-A4AF-4743-AA9F-273FC4A10D08}" srcOrd="2" destOrd="0" presId="urn:microsoft.com/office/officeart/2005/8/layout/chevron1"/>
    <dgm:cxn modelId="{042BB9D8-7FDA-4664-97BE-B5302A0B2CCC}" type="presParOf" srcId="{9D5916CA-758C-4DD0-BF44-81513A97965D}" destId="{7B37BB43-C03E-48C0-AC97-FBEDD7CA1597}" srcOrd="3" destOrd="0" presId="urn:microsoft.com/office/officeart/2005/8/layout/chevron1"/>
    <dgm:cxn modelId="{52E06879-B1F1-49AE-B615-AAC538761940}" type="presParOf" srcId="{9D5916CA-758C-4DD0-BF44-81513A97965D}" destId="{D19826C1-2B09-4040-BB4B-5234AA19D7D1}" srcOrd="4" destOrd="0" presId="urn:microsoft.com/office/officeart/2005/8/layout/chevron1"/>
    <dgm:cxn modelId="{CBE1F2E2-7A0F-4AE2-BA82-16879CF2C30A}" type="presParOf" srcId="{9D5916CA-758C-4DD0-BF44-81513A97965D}" destId="{C71CE82F-C79F-4568-9504-83F2B560E560}" srcOrd="5" destOrd="0" presId="urn:microsoft.com/office/officeart/2005/8/layout/chevron1"/>
    <dgm:cxn modelId="{5E059753-10AF-4256-8D01-0CF14ACCF77B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27366EE-9F45-4E43-8D99-A209087F3919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06F1A7D3-66DB-40CB-B736-E336D537C1F2}" type="presOf" srcId="{06473443-17F7-4B25-AB05-D033B581141B}" destId="{1AE243CA-2098-41F3-B411-857F6FE47E9D}" srcOrd="0" destOrd="0" presId="urn:microsoft.com/office/officeart/2005/8/layout/chevron1"/>
    <dgm:cxn modelId="{4F249A83-104B-4A07-9FBF-ABD837E988C7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1B1D33E-A246-4B9A-BAAC-712420F40FBF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4CFB003E-4625-4AC1-9FAD-8B4DA9C97973}" type="presOf" srcId="{925F3E47-9761-47B5-A305-671504DF1537}" destId="{8AE0500E-A4AF-4743-AA9F-273FC4A10D08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1443ED92-8670-468A-85CD-4EB4C56EEF77}" type="presParOf" srcId="{9D5916CA-758C-4DD0-BF44-81513A97965D}" destId="{E4B307F5-AD2B-4A92-BD25-1D0CFF394C5D}" srcOrd="0" destOrd="0" presId="urn:microsoft.com/office/officeart/2005/8/layout/chevron1"/>
    <dgm:cxn modelId="{92B624C4-D628-4EA0-B566-B2965152EEC2}" type="presParOf" srcId="{9D5916CA-758C-4DD0-BF44-81513A97965D}" destId="{B1D85B0F-CBDB-4DB7-80F8-525048582201}" srcOrd="1" destOrd="0" presId="urn:microsoft.com/office/officeart/2005/8/layout/chevron1"/>
    <dgm:cxn modelId="{62CCBC4D-1DE5-45BD-ADB6-32391AE9AC01}" type="presParOf" srcId="{9D5916CA-758C-4DD0-BF44-81513A97965D}" destId="{8AE0500E-A4AF-4743-AA9F-273FC4A10D08}" srcOrd="2" destOrd="0" presId="urn:microsoft.com/office/officeart/2005/8/layout/chevron1"/>
    <dgm:cxn modelId="{DE693EC7-425A-4B4A-BB14-D85130DB28D1}" type="presParOf" srcId="{9D5916CA-758C-4DD0-BF44-81513A97965D}" destId="{7B37BB43-C03E-48C0-AC97-FBEDD7CA1597}" srcOrd="3" destOrd="0" presId="urn:microsoft.com/office/officeart/2005/8/layout/chevron1"/>
    <dgm:cxn modelId="{FF33B2DD-50A6-4F6D-BFBE-AA58CFBA4F78}" type="presParOf" srcId="{9D5916CA-758C-4DD0-BF44-81513A97965D}" destId="{D19826C1-2B09-4040-BB4B-5234AA19D7D1}" srcOrd="4" destOrd="0" presId="urn:microsoft.com/office/officeart/2005/8/layout/chevron1"/>
    <dgm:cxn modelId="{E7437A70-B2AF-4585-9FF0-A807370C01BA}" type="presParOf" srcId="{9D5916CA-758C-4DD0-BF44-81513A97965D}" destId="{C71CE82F-C79F-4568-9504-83F2B560E560}" srcOrd="5" destOrd="0" presId="urn:microsoft.com/office/officeart/2005/8/layout/chevron1"/>
    <dgm:cxn modelId="{22A2C2A0-B782-4C75-B3E0-197DAAADB2FF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82D3409C-2D09-40DB-9AD6-8ECCE3A173D5}" type="presOf" srcId="{D9C20BAE-BCC0-42F4-AB15-E71AF92EA7B8}" destId="{E4B307F5-AD2B-4A92-BD25-1D0CFF394C5D}" srcOrd="0" destOrd="0" presId="urn:microsoft.com/office/officeart/2005/8/layout/chevron1"/>
    <dgm:cxn modelId="{42D925AB-2A0F-4342-A4B4-716EF99D7B15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823DA7CC-FBEF-4A9A-A3EA-4B85B708CB0D}" type="presOf" srcId="{95663C27-604D-4E41-9467-4248D7A86374}" destId="{9D5916CA-758C-4DD0-BF44-81513A9796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70A80BBC-57E5-4240-9160-6F0F789862E3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5925B20C-A042-4EFA-A8C4-613532AAE654}" type="presOf" srcId="{925F3E47-9761-47B5-A305-671504DF1537}" destId="{8AE0500E-A4AF-4743-AA9F-273FC4A10D08}" srcOrd="0" destOrd="0" presId="urn:microsoft.com/office/officeart/2005/8/layout/chevron1"/>
    <dgm:cxn modelId="{682BDBE5-A735-44FD-A1B2-D31202EBAE68}" type="presParOf" srcId="{9D5916CA-758C-4DD0-BF44-81513A97965D}" destId="{E4B307F5-AD2B-4A92-BD25-1D0CFF394C5D}" srcOrd="0" destOrd="0" presId="urn:microsoft.com/office/officeart/2005/8/layout/chevron1"/>
    <dgm:cxn modelId="{F66B4A37-ECF4-4D97-8DB6-EFD7279C7956}" type="presParOf" srcId="{9D5916CA-758C-4DD0-BF44-81513A97965D}" destId="{B1D85B0F-CBDB-4DB7-80F8-525048582201}" srcOrd="1" destOrd="0" presId="urn:microsoft.com/office/officeart/2005/8/layout/chevron1"/>
    <dgm:cxn modelId="{BD2B5E45-39B5-445F-A18D-EFFFD8DEC000}" type="presParOf" srcId="{9D5916CA-758C-4DD0-BF44-81513A97965D}" destId="{8AE0500E-A4AF-4743-AA9F-273FC4A10D08}" srcOrd="2" destOrd="0" presId="urn:microsoft.com/office/officeart/2005/8/layout/chevron1"/>
    <dgm:cxn modelId="{F1E269B1-8DFC-4C2D-B196-CCB4C6B191CD}" type="presParOf" srcId="{9D5916CA-758C-4DD0-BF44-81513A97965D}" destId="{7B37BB43-C03E-48C0-AC97-FBEDD7CA1597}" srcOrd="3" destOrd="0" presId="urn:microsoft.com/office/officeart/2005/8/layout/chevron1"/>
    <dgm:cxn modelId="{CAA1D5FB-563C-434F-9608-06CDC6088A98}" type="presParOf" srcId="{9D5916CA-758C-4DD0-BF44-81513A97965D}" destId="{D19826C1-2B09-4040-BB4B-5234AA19D7D1}" srcOrd="4" destOrd="0" presId="urn:microsoft.com/office/officeart/2005/8/layout/chevron1"/>
    <dgm:cxn modelId="{6439FE58-20EF-46A6-B84F-83B0E80ADB6F}" type="presParOf" srcId="{9D5916CA-758C-4DD0-BF44-81513A97965D}" destId="{C71CE82F-C79F-4568-9504-83F2B560E560}" srcOrd="5" destOrd="0" presId="urn:microsoft.com/office/officeart/2005/8/layout/chevron1"/>
    <dgm:cxn modelId="{49C8391A-81CC-4431-9E8B-B7E3F1E78F9C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8982ECF-C3F6-4A6C-AEEC-742B984FD387}" type="presOf" srcId="{D9C20BAE-BCC0-42F4-AB15-E71AF92EA7B8}" destId="{E4B307F5-AD2B-4A92-BD25-1D0CFF394C5D}" srcOrd="0" destOrd="0" presId="urn:microsoft.com/office/officeart/2005/8/layout/chevron1"/>
    <dgm:cxn modelId="{DD8E6C3A-8F6A-4982-9455-66E5A715F255}" type="presOf" srcId="{06473443-17F7-4B25-AB05-D033B581141B}" destId="{1AE243CA-2098-41F3-B411-857F6FE47E9D}" srcOrd="0" destOrd="0" presId="urn:microsoft.com/office/officeart/2005/8/layout/chevron1"/>
    <dgm:cxn modelId="{A7C1131C-9373-4AC7-940F-0AEC06E050FB}" type="presOf" srcId="{925F3E47-9761-47B5-A305-671504DF1537}" destId="{8AE0500E-A4AF-4743-AA9F-273FC4A10D08}" srcOrd="0" destOrd="0" presId="urn:microsoft.com/office/officeart/2005/8/layout/chevron1"/>
    <dgm:cxn modelId="{F49997CF-2079-4EEF-A3D4-8A69AB240614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F6473223-58CA-4A2B-81A4-E5A9D4957511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27558BD5-F1C9-4B46-967F-2C54C5F33940}" type="presParOf" srcId="{9D5916CA-758C-4DD0-BF44-81513A97965D}" destId="{E4B307F5-AD2B-4A92-BD25-1D0CFF394C5D}" srcOrd="0" destOrd="0" presId="urn:microsoft.com/office/officeart/2005/8/layout/chevron1"/>
    <dgm:cxn modelId="{0ABABAF6-E77D-40AE-AAA5-8B39AF00757B}" type="presParOf" srcId="{9D5916CA-758C-4DD0-BF44-81513A97965D}" destId="{B1D85B0F-CBDB-4DB7-80F8-525048582201}" srcOrd="1" destOrd="0" presId="urn:microsoft.com/office/officeart/2005/8/layout/chevron1"/>
    <dgm:cxn modelId="{DF52CEDD-9059-41D6-920E-919C1175C1F2}" type="presParOf" srcId="{9D5916CA-758C-4DD0-BF44-81513A97965D}" destId="{8AE0500E-A4AF-4743-AA9F-273FC4A10D08}" srcOrd="2" destOrd="0" presId="urn:microsoft.com/office/officeart/2005/8/layout/chevron1"/>
    <dgm:cxn modelId="{D81936E8-1491-4F5A-81B1-51C128B123C2}" type="presParOf" srcId="{9D5916CA-758C-4DD0-BF44-81513A97965D}" destId="{7B37BB43-C03E-48C0-AC97-FBEDD7CA1597}" srcOrd="3" destOrd="0" presId="urn:microsoft.com/office/officeart/2005/8/layout/chevron1"/>
    <dgm:cxn modelId="{406B50F9-7830-45D3-9593-964F3FCE19B0}" type="presParOf" srcId="{9D5916CA-758C-4DD0-BF44-81513A97965D}" destId="{D19826C1-2B09-4040-BB4B-5234AA19D7D1}" srcOrd="4" destOrd="0" presId="urn:microsoft.com/office/officeart/2005/8/layout/chevron1"/>
    <dgm:cxn modelId="{6A04B440-C23C-42C9-AA98-A184FC4ED59E}" type="presParOf" srcId="{9D5916CA-758C-4DD0-BF44-81513A97965D}" destId="{C71CE82F-C79F-4568-9504-83F2B560E560}" srcOrd="5" destOrd="0" presId="urn:microsoft.com/office/officeart/2005/8/layout/chevron1"/>
    <dgm:cxn modelId="{F5CA0883-A590-4E4F-B784-012219D81BAE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95F499C-4E6C-47B3-AC93-735B75448171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AE3D041-00EC-424C-8040-CEA6B69E8621}" type="presOf" srcId="{D9C20BAE-BCC0-42F4-AB15-E71AF92EA7B8}" destId="{E4B307F5-AD2B-4A92-BD25-1D0CFF394C5D}" srcOrd="0" destOrd="0" presId="urn:microsoft.com/office/officeart/2005/8/layout/chevron1"/>
    <dgm:cxn modelId="{D405DA83-12D4-4AFE-AE67-8CC478296251}" type="presOf" srcId="{06473443-17F7-4B25-AB05-D033B581141B}" destId="{1AE243CA-2098-41F3-B411-857F6FE47E9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FD765044-D3C1-45ED-87D5-943D4CEB3793}" type="presOf" srcId="{925F3E47-9761-47B5-A305-671504DF1537}" destId="{8AE0500E-A4AF-4743-AA9F-273FC4A10D08}" srcOrd="0" destOrd="0" presId="urn:microsoft.com/office/officeart/2005/8/layout/chevron1"/>
    <dgm:cxn modelId="{73DD92D2-694D-4EBB-BEB6-9305424F2E97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8349D769-A8CA-4CC9-B57C-A6FACE743BB4}" type="presParOf" srcId="{9D5916CA-758C-4DD0-BF44-81513A97965D}" destId="{E4B307F5-AD2B-4A92-BD25-1D0CFF394C5D}" srcOrd="0" destOrd="0" presId="urn:microsoft.com/office/officeart/2005/8/layout/chevron1"/>
    <dgm:cxn modelId="{954CCBA9-A17F-4D74-909D-9B2D75931874}" type="presParOf" srcId="{9D5916CA-758C-4DD0-BF44-81513A97965D}" destId="{B1D85B0F-CBDB-4DB7-80F8-525048582201}" srcOrd="1" destOrd="0" presId="urn:microsoft.com/office/officeart/2005/8/layout/chevron1"/>
    <dgm:cxn modelId="{51F390C8-B813-4AA7-8C0A-3FEF874C3841}" type="presParOf" srcId="{9D5916CA-758C-4DD0-BF44-81513A97965D}" destId="{8AE0500E-A4AF-4743-AA9F-273FC4A10D08}" srcOrd="2" destOrd="0" presId="urn:microsoft.com/office/officeart/2005/8/layout/chevron1"/>
    <dgm:cxn modelId="{E3952667-9777-4AC9-89D7-9840A2031861}" type="presParOf" srcId="{9D5916CA-758C-4DD0-BF44-81513A97965D}" destId="{7B37BB43-C03E-48C0-AC97-FBEDD7CA1597}" srcOrd="3" destOrd="0" presId="urn:microsoft.com/office/officeart/2005/8/layout/chevron1"/>
    <dgm:cxn modelId="{B32C4B21-7BF0-42CA-9475-994590992FFD}" type="presParOf" srcId="{9D5916CA-758C-4DD0-BF44-81513A97965D}" destId="{D19826C1-2B09-4040-BB4B-5234AA19D7D1}" srcOrd="4" destOrd="0" presId="urn:microsoft.com/office/officeart/2005/8/layout/chevron1"/>
    <dgm:cxn modelId="{548EE5A2-A7A0-407C-B108-A1270AA85C53}" type="presParOf" srcId="{9D5916CA-758C-4DD0-BF44-81513A97965D}" destId="{C71CE82F-C79F-4568-9504-83F2B560E560}" srcOrd="5" destOrd="0" presId="urn:microsoft.com/office/officeart/2005/8/layout/chevron1"/>
    <dgm:cxn modelId="{51877FB9-0713-430D-8D69-034FE47861F4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86BD188-C7B8-4A49-9675-8AAC1E4BFC35}" type="presOf" srcId="{95663C27-604D-4E41-9467-4248D7A86374}" destId="{9D5916CA-758C-4DD0-BF44-81513A97965D}" srcOrd="0" destOrd="0" presId="urn:microsoft.com/office/officeart/2005/8/layout/chevron1"/>
    <dgm:cxn modelId="{D3DD49B1-55B8-427A-BD5E-2EA086E2CA56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3D97D851-CED8-45EA-BB2A-8D25091B7B19}" type="presOf" srcId="{925F3E47-9761-47B5-A305-671504DF1537}" destId="{8AE0500E-A4AF-4743-AA9F-273FC4A10D08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0797425-FD28-4B2A-A66F-B724DE94DA91}" type="presOf" srcId="{D9C20BAE-BCC0-42F4-AB15-E71AF92EA7B8}" destId="{E4B307F5-AD2B-4A92-BD25-1D0CFF394C5D}" srcOrd="0" destOrd="0" presId="urn:microsoft.com/office/officeart/2005/8/layout/chevron1"/>
    <dgm:cxn modelId="{27230EF2-1F47-434E-9D7D-F720921C986B}" type="presOf" srcId="{06473443-17F7-4B25-AB05-D033B581141B}" destId="{1AE243CA-2098-41F3-B411-857F6FE47E9D}" srcOrd="0" destOrd="0" presId="urn:microsoft.com/office/officeart/2005/8/layout/chevron1"/>
    <dgm:cxn modelId="{1CB72EB3-0A68-425B-A830-5912EDA719FC}" type="presParOf" srcId="{9D5916CA-758C-4DD0-BF44-81513A97965D}" destId="{E4B307F5-AD2B-4A92-BD25-1D0CFF394C5D}" srcOrd="0" destOrd="0" presId="urn:microsoft.com/office/officeart/2005/8/layout/chevron1"/>
    <dgm:cxn modelId="{A3643DC3-FFC5-4179-8764-FEFD6D42BC64}" type="presParOf" srcId="{9D5916CA-758C-4DD0-BF44-81513A97965D}" destId="{B1D85B0F-CBDB-4DB7-80F8-525048582201}" srcOrd="1" destOrd="0" presId="urn:microsoft.com/office/officeart/2005/8/layout/chevron1"/>
    <dgm:cxn modelId="{84561F0F-5780-49EE-8382-ECF580C97606}" type="presParOf" srcId="{9D5916CA-758C-4DD0-BF44-81513A97965D}" destId="{8AE0500E-A4AF-4743-AA9F-273FC4A10D08}" srcOrd="2" destOrd="0" presId="urn:microsoft.com/office/officeart/2005/8/layout/chevron1"/>
    <dgm:cxn modelId="{F80377CB-0156-4AF8-9481-6E2B3C2EB471}" type="presParOf" srcId="{9D5916CA-758C-4DD0-BF44-81513A97965D}" destId="{7B37BB43-C03E-48C0-AC97-FBEDD7CA1597}" srcOrd="3" destOrd="0" presId="urn:microsoft.com/office/officeart/2005/8/layout/chevron1"/>
    <dgm:cxn modelId="{CE70DE12-0C15-45AC-ADC7-D141F476C14B}" type="presParOf" srcId="{9D5916CA-758C-4DD0-BF44-81513A97965D}" destId="{D19826C1-2B09-4040-BB4B-5234AA19D7D1}" srcOrd="4" destOrd="0" presId="urn:microsoft.com/office/officeart/2005/8/layout/chevron1"/>
    <dgm:cxn modelId="{5240E5C4-DB8F-47A5-945C-C9094385EBC8}" type="presParOf" srcId="{9D5916CA-758C-4DD0-BF44-81513A97965D}" destId="{C71CE82F-C79F-4568-9504-83F2B560E560}" srcOrd="5" destOrd="0" presId="urn:microsoft.com/office/officeart/2005/8/layout/chevron1"/>
    <dgm:cxn modelId="{88AB0CC4-B5B6-47FE-95A2-8ACF845EBED0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5732DB1-8AE4-447E-B305-D92EA43CEC35}" type="presOf" srcId="{D9C20BAE-BCC0-42F4-AB15-E71AF92EA7B8}" destId="{E4B307F5-AD2B-4A92-BD25-1D0CFF394C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E4C6AE8-FA3A-42D1-86F4-6B4A0925B32D}" type="presOf" srcId="{06473443-17F7-4B25-AB05-D033B581141B}" destId="{1AE243CA-2098-41F3-B411-857F6FE47E9D}" srcOrd="0" destOrd="0" presId="urn:microsoft.com/office/officeart/2005/8/layout/chevron1"/>
    <dgm:cxn modelId="{9ED10DD0-B986-49DC-91B0-F28A8783EC01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8E6166D9-4670-4EE7-9646-E13F8C75486E}" type="presOf" srcId="{A28C21E6-E0BA-4981-8F08-9CCC14124E4B}" destId="{D19826C1-2B09-4040-BB4B-5234AA19D7D1}" srcOrd="0" destOrd="0" presId="urn:microsoft.com/office/officeart/2005/8/layout/chevron1"/>
    <dgm:cxn modelId="{B6FC8FD6-1914-41DE-8856-AE59C33AEE73}" type="presOf" srcId="{925F3E47-9761-47B5-A305-671504DF1537}" destId="{8AE0500E-A4AF-4743-AA9F-273FC4A10D08}" srcOrd="0" destOrd="0" presId="urn:microsoft.com/office/officeart/2005/8/layout/chevron1"/>
    <dgm:cxn modelId="{006DAD43-1537-4453-BAF7-CDF3B3540F3E}" type="presParOf" srcId="{9D5916CA-758C-4DD0-BF44-81513A97965D}" destId="{E4B307F5-AD2B-4A92-BD25-1D0CFF394C5D}" srcOrd="0" destOrd="0" presId="urn:microsoft.com/office/officeart/2005/8/layout/chevron1"/>
    <dgm:cxn modelId="{92FCBCCB-5300-4CDE-894E-4BE09CB41F4F}" type="presParOf" srcId="{9D5916CA-758C-4DD0-BF44-81513A97965D}" destId="{B1D85B0F-CBDB-4DB7-80F8-525048582201}" srcOrd="1" destOrd="0" presId="urn:microsoft.com/office/officeart/2005/8/layout/chevron1"/>
    <dgm:cxn modelId="{FD611600-013C-4314-A7F2-7126E1C32E0A}" type="presParOf" srcId="{9D5916CA-758C-4DD0-BF44-81513A97965D}" destId="{8AE0500E-A4AF-4743-AA9F-273FC4A10D08}" srcOrd="2" destOrd="0" presId="urn:microsoft.com/office/officeart/2005/8/layout/chevron1"/>
    <dgm:cxn modelId="{CE6579D1-026E-44F8-9600-D2A74AC31856}" type="presParOf" srcId="{9D5916CA-758C-4DD0-BF44-81513A97965D}" destId="{7B37BB43-C03E-48C0-AC97-FBEDD7CA1597}" srcOrd="3" destOrd="0" presId="urn:microsoft.com/office/officeart/2005/8/layout/chevron1"/>
    <dgm:cxn modelId="{3E9EA0A8-B806-44BC-90AB-2AE62E7410D3}" type="presParOf" srcId="{9D5916CA-758C-4DD0-BF44-81513A97965D}" destId="{D19826C1-2B09-4040-BB4B-5234AA19D7D1}" srcOrd="4" destOrd="0" presId="urn:microsoft.com/office/officeart/2005/8/layout/chevron1"/>
    <dgm:cxn modelId="{E185486C-8AC0-4CEA-93CF-2C4FE36B027A}" type="presParOf" srcId="{9D5916CA-758C-4DD0-BF44-81513A97965D}" destId="{C71CE82F-C79F-4568-9504-83F2B560E560}" srcOrd="5" destOrd="0" presId="urn:microsoft.com/office/officeart/2005/8/layout/chevron1"/>
    <dgm:cxn modelId="{7532F80A-7AB6-4AE1-A623-7F7C1957E280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040CBF1-3603-4A6F-B59A-E70F138BF4F1}" type="presOf" srcId="{95663C27-604D-4E41-9467-4248D7A86374}" destId="{9D5916CA-758C-4DD0-BF44-81513A97965D}" srcOrd="0" destOrd="0" presId="urn:microsoft.com/office/officeart/2005/8/layout/chevron1"/>
    <dgm:cxn modelId="{1A72420B-C14F-48AC-9D29-890FA39810FB}" type="presOf" srcId="{A28C21E6-E0BA-4981-8F08-9CCC14124E4B}" destId="{D19826C1-2B09-4040-BB4B-5234AA19D7D1}" srcOrd="0" destOrd="0" presId="urn:microsoft.com/office/officeart/2005/8/layout/chevron1"/>
    <dgm:cxn modelId="{E2E65C72-C7DF-44FD-BBA7-0472C7E5515D}" type="presOf" srcId="{06473443-17F7-4B25-AB05-D033B581141B}" destId="{1AE243CA-2098-41F3-B411-857F6FE47E9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2E37DF12-E32F-49BC-A7F6-6F26DF3E77AE}" type="presOf" srcId="{D9C20BAE-BCC0-42F4-AB15-E71AF92EA7B8}" destId="{E4B307F5-AD2B-4A92-BD25-1D0CFF394C5D}" srcOrd="0" destOrd="0" presId="urn:microsoft.com/office/officeart/2005/8/layout/chevron1"/>
    <dgm:cxn modelId="{CEEE6171-9260-4079-832E-9B36244F49C9}" type="presOf" srcId="{925F3E47-9761-47B5-A305-671504DF1537}" destId="{8AE0500E-A4AF-4743-AA9F-273FC4A10D08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4C82270E-F8C3-4F87-9D86-E283430FBA4A}" type="presParOf" srcId="{9D5916CA-758C-4DD0-BF44-81513A97965D}" destId="{E4B307F5-AD2B-4A92-BD25-1D0CFF394C5D}" srcOrd="0" destOrd="0" presId="urn:microsoft.com/office/officeart/2005/8/layout/chevron1"/>
    <dgm:cxn modelId="{A7ED0BA4-98F1-42A9-9919-7B14A64737BB}" type="presParOf" srcId="{9D5916CA-758C-4DD0-BF44-81513A97965D}" destId="{B1D85B0F-CBDB-4DB7-80F8-525048582201}" srcOrd="1" destOrd="0" presId="urn:microsoft.com/office/officeart/2005/8/layout/chevron1"/>
    <dgm:cxn modelId="{7986C7D3-CE3E-4AC8-95E7-B0480B8E4A8A}" type="presParOf" srcId="{9D5916CA-758C-4DD0-BF44-81513A97965D}" destId="{8AE0500E-A4AF-4743-AA9F-273FC4A10D08}" srcOrd="2" destOrd="0" presId="urn:microsoft.com/office/officeart/2005/8/layout/chevron1"/>
    <dgm:cxn modelId="{D6F71016-EBEB-4A68-928E-821B8733D511}" type="presParOf" srcId="{9D5916CA-758C-4DD0-BF44-81513A97965D}" destId="{7B37BB43-C03E-48C0-AC97-FBEDD7CA1597}" srcOrd="3" destOrd="0" presId="urn:microsoft.com/office/officeart/2005/8/layout/chevron1"/>
    <dgm:cxn modelId="{F0905092-3E37-4074-A8AB-C05A27CD1DC0}" type="presParOf" srcId="{9D5916CA-758C-4DD0-BF44-81513A97965D}" destId="{D19826C1-2B09-4040-BB4B-5234AA19D7D1}" srcOrd="4" destOrd="0" presId="urn:microsoft.com/office/officeart/2005/8/layout/chevron1"/>
    <dgm:cxn modelId="{40D8EA6E-6CF5-439C-8A1F-857EFF5A6C37}" type="presParOf" srcId="{9D5916CA-758C-4DD0-BF44-81513A97965D}" destId="{C71CE82F-C79F-4568-9504-83F2B560E560}" srcOrd="5" destOrd="0" presId="urn:microsoft.com/office/officeart/2005/8/layout/chevron1"/>
    <dgm:cxn modelId="{CBB034BA-3332-43ED-931C-8175131DDEC5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 custLinFactNeighborX="22315" custLinFactNeighborY="6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13CBD981-1EB0-4FF6-A93D-02147D79B11B}" type="presOf" srcId="{06473443-17F7-4B25-AB05-D033B581141B}" destId="{1AE243CA-2098-41F3-B411-857F6FE47E9D}" srcOrd="0" destOrd="0" presId="urn:microsoft.com/office/officeart/2005/8/layout/chevron1"/>
    <dgm:cxn modelId="{DE8205A9-4535-4A19-9E76-F7A92A7477C0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9006550E-9B94-4A87-9DEE-9E08A173AED8}" type="presOf" srcId="{D9C20BAE-BCC0-42F4-AB15-E71AF92EA7B8}" destId="{E4B307F5-AD2B-4A92-BD25-1D0CFF394C5D}" srcOrd="0" destOrd="0" presId="urn:microsoft.com/office/officeart/2005/8/layout/chevron1"/>
    <dgm:cxn modelId="{D804877C-A28F-41AF-9885-66073C48F8EF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F3A69718-0C9B-4160-A1E2-14BC34DDBE74}" type="presOf" srcId="{925F3E47-9761-47B5-A305-671504DF1537}" destId="{8AE0500E-A4AF-4743-AA9F-273FC4A10D08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3B826AE6-0864-487A-85EF-B3C4193C48C7}" type="presParOf" srcId="{9D5916CA-758C-4DD0-BF44-81513A97965D}" destId="{E4B307F5-AD2B-4A92-BD25-1D0CFF394C5D}" srcOrd="0" destOrd="0" presId="urn:microsoft.com/office/officeart/2005/8/layout/chevron1"/>
    <dgm:cxn modelId="{7C61FE55-DCED-44D5-B716-84BFE247AAFD}" type="presParOf" srcId="{9D5916CA-758C-4DD0-BF44-81513A97965D}" destId="{B1D85B0F-CBDB-4DB7-80F8-525048582201}" srcOrd="1" destOrd="0" presId="urn:microsoft.com/office/officeart/2005/8/layout/chevron1"/>
    <dgm:cxn modelId="{A7838109-4697-42C4-95EE-C2B11ADCB037}" type="presParOf" srcId="{9D5916CA-758C-4DD0-BF44-81513A97965D}" destId="{8AE0500E-A4AF-4743-AA9F-273FC4A10D08}" srcOrd="2" destOrd="0" presId="urn:microsoft.com/office/officeart/2005/8/layout/chevron1"/>
    <dgm:cxn modelId="{8574B4D1-1689-40AA-892A-8CF8E4CDAAAE}" type="presParOf" srcId="{9D5916CA-758C-4DD0-BF44-81513A97965D}" destId="{7B37BB43-C03E-48C0-AC97-FBEDD7CA1597}" srcOrd="3" destOrd="0" presId="urn:microsoft.com/office/officeart/2005/8/layout/chevron1"/>
    <dgm:cxn modelId="{1D42FED6-7B06-406D-8623-15208813C98F}" type="presParOf" srcId="{9D5916CA-758C-4DD0-BF44-81513A97965D}" destId="{D19826C1-2B09-4040-BB4B-5234AA19D7D1}" srcOrd="4" destOrd="0" presId="urn:microsoft.com/office/officeart/2005/8/layout/chevron1"/>
    <dgm:cxn modelId="{65E1A4A1-98F1-4AA0-978D-E549BF50FD89}" type="presParOf" srcId="{9D5916CA-758C-4DD0-BF44-81513A97965D}" destId="{C71CE82F-C79F-4568-9504-83F2B560E560}" srcOrd="5" destOrd="0" presId="urn:microsoft.com/office/officeart/2005/8/layout/chevron1"/>
    <dgm:cxn modelId="{3D2A3534-5F77-4F53-8893-C8534BFB7A29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 custLinFactNeighborX="22315" custLinFactNeighborY="6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BA16C04-9E34-4B32-9B77-868915C1D2AA}" type="presOf" srcId="{925F3E47-9761-47B5-A305-671504DF1537}" destId="{8AE0500E-A4AF-4743-AA9F-273FC4A10D08}" srcOrd="0" destOrd="0" presId="urn:microsoft.com/office/officeart/2005/8/layout/chevron1"/>
    <dgm:cxn modelId="{1A65304A-D376-4DA0-B11D-54D88CAB998E}" type="presOf" srcId="{95663C27-604D-4E41-9467-4248D7A86374}" destId="{9D5916CA-758C-4DD0-BF44-81513A9796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20136C53-5569-488E-A30C-7DB6B367FA20}" type="presOf" srcId="{A28C21E6-E0BA-4981-8F08-9CCC14124E4B}" destId="{D19826C1-2B09-4040-BB4B-5234AA19D7D1}" srcOrd="0" destOrd="0" presId="urn:microsoft.com/office/officeart/2005/8/layout/chevron1"/>
    <dgm:cxn modelId="{E2A64AA1-6FA9-4B8F-A5D9-05F3FCECDA4A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CE02F7C-4654-48B3-B460-2C979A2881CE}" type="presOf" srcId="{D9C20BAE-BCC0-42F4-AB15-E71AF92EA7B8}" destId="{E4B307F5-AD2B-4A92-BD25-1D0CFF394C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7EC8B43E-5320-463E-B806-41B0BD8C7B97}" type="presParOf" srcId="{9D5916CA-758C-4DD0-BF44-81513A97965D}" destId="{E4B307F5-AD2B-4A92-BD25-1D0CFF394C5D}" srcOrd="0" destOrd="0" presId="urn:microsoft.com/office/officeart/2005/8/layout/chevron1"/>
    <dgm:cxn modelId="{D3E1630B-FF28-47AF-8DEC-1EFAFE5DAAB1}" type="presParOf" srcId="{9D5916CA-758C-4DD0-BF44-81513A97965D}" destId="{B1D85B0F-CBDB-4DB7-80F8-525048582201}" srcOrd="1" destOrd="0" presId="urn:microsoft.com/office/officeart/2005/8/layout/chevron1"/>
    <dgm:cxn modelId="{BA3B5BA2-4253-4A7D-B115-F119D64CCE03}" type="presParOf" srcId="{9D5916CA-758C-4DD0-BF44-81513A97965D}" destId="{8AE0500E-A4AF-4743-AA9F-273FC4A10D08}" srcOrd="2" destOrd="0" presId="urn:microsoft.com/office/officeart/2005/8/layout/chevron1"/>
    <dgm:cxn modelId="{BEA848E7-1F72-4D0B-9204-6F85A2A4E5A4}" type="presParOf" srcId="{9D5916CA-758C-4DD0-BF44-81513A97965D}" destId="{7B37BB43-C03E-48C0-AC97-FBEDD7CA1597}" srcOrd="3" destOrd="0" presId="urn:microsoft.com/office/officeart/2005/8/layout/chevron1"/>
    <dgm:cxn modelId="{1B41CC01-D20B-4B08-AB52-3068DDD91E78}" type="presParOf" srcId="{9D5916CA-758C-4DD0-BF44-81513A97965D}" destId="{D19826C1-2B09-4040-BB4B-5234AA19D7D1}" srcOrd="4" destOrd="0" presId="urn:microsoft.com/office/officeart/2005/8/layout/chevron1"/>
    <dgm:cxn modelId="{75A9E065-0FBB-4FC9-A698-A63AC55BE32C}" type="presParOf" srcId="{9D5916CA-758C-4DD0-BF44-81513A97965D}" destId="{C71CE82F-C79F-4568-9504-83F2B560E560}" srcOrd="5" destOrd="0" presId="urn:microsoft.com/office/officeart/2005/8/layout/chevron1"/>
    <dgm:cxn modelId="{4D61D365-8782-4211-A4B4-0739C9AAB119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 custLinFactNeighborX="22315" custLinFactNeighborY="6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 custLinFactNeighborY="3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89C150C-7153-4CAA-897C-841E802112AE}" type="presOf" srcId="{925F3E47-9761-47B5-A305-671504DF1537}" destId="{8AE0500E-A4AF-4743-AA9F-273FC4A10D08}" srcOrd="0" destOrd="0" presId="urn:microsoft.com/office/officeart/2005/8/layout/chevron1"/>
    <dgm:cxn modelId="{2557F1B6-BD7D-4EA5-85D9-F5CAA10E8023}" type="presOf" srcId="{A28C21E6-E0BA-4981-8F08-9CCC14124E4B}" destId="{D19826C1-2B09-4040-BB4B-5234AA19D7D1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A4C9E734-8307-444C-9EA9-683836F0018E}" type="presOf" srcId="{D9C20BAE-BCC0-42F4-AB15-E71AF92EA7B8}" destId="{E4B307F5-AD2B-4A92-BD25-1D0CFF394C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481077DC-1DF8-4E6A-A106-20720BC9CB32}" type="presOf" srcId="{06473443-17F7-4B25-AB05-D033B581141B}" destId="{1AE243CA-2098-41F3-B411-857F6FE47E9D}" srcOrd="0" destOrd="0" presId="urn:microsoft.com/office/officeart/2005/8/layout/chevron1"/>
    <dgm:cxn modelId="{509A4928-943E-41A8-B5B5-C6F864BDC032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52020D64-E2AF-4448-AA80-288C9B0CC80A}" type="presParOf" srcId="{9D5916CA-758C-4DD0-BF44-81513A97965D}" destId="{E4B307F5-AD2B-4A92-BD25-1D0CFF394C5D}" srcOrd="0" destOrd="0" presId="urn:microsoft.com/office/officeart/2005/8/layout/chevron1"/>
    <dgm:cxn modelId="{8D31F46B-2B6B-4F6E-A2B3-85AFDAAD71D0}" type="presParOf" srcId="{9D5916CA-758C-4DD0-BF44-81513A97965D}" destId="{B1D85B0F-CBDB-4DB7-80F8-525048582201}" srcOrd="1" destOrd="0" presId="urn:microsoft.com/office/officeart/2005/8/layout/chevron1"/>
    <dgm:cxn modelId="{12BB99A7-CF5F-4211-BE8A-D3EB6DA3EE86}" type="presParOf" srcId="{9D5916CA-758C-4DD0-BF44-81513A97965D}" destId="{8AE0500E-A4AF-4743-AA9F-273FC4A10D08}" srcOrd="2" destOrd="0" presId="urn:microsoft.com/office/officeart/2005/8/layout/chevron1"/>
    <dgm:cxn modelId="{AB01BB98-12FB-4A01-8D80-796FD89B1B35}" type="presParOf" srcId="{9D5916CA-758C-4DD0-BF44-81513A97965D}" destId="{7B37BB43-C03E-48C0-AC97-FBEDD7CA1597}" srcOrd="3" destOrd="0" presId="urn:microsoft.com/office/officeart/2005/8/layout/chevron1"/>
    <dgm:cxn modelId="{9CC2A5D7-5684-43A3-A0D5-E376B515D0D8}" type="presParOf" srcId="{9D5916CA-758C-4DD0-BF44-81513A97965D}" destId="{D19826C1-2B09-4040-BB4B-5234AA19D7D1}" srcOrd="4" destOrd="0" presId="urn:microsoft.com/office/officeart/2005/8/layout/chevron1"/>
    <dgm:cxn modelId="{701BBD35-558C-446B-8D02-8EE242F22531}" type="presParOf" srcId="{9D5916CA-758C-4DD0-BF44-81513A97965D}" destId="{C71CE82F-C79F-4568-9504-83F2B560E560}" srcOrd="5" destOrd="0" presId="urn:microsoft.com/office/officeart/2005/8/layout/chevron1"/>
    <dgm:cxn modelId="{9CCF457B-53E2-4D3B-8F25-D88E3DAB18F7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044FB71-1269-4237-B1A4-74E38569E8BA}" type="presOf" srcId="{06473443-17F7-4B25-AB05-D033B581141B}" destId="{1AE243CA-2098-41F3-B411-857F6FE47E9D}" srcOrd="0" destOrd="0" presId="urn:microsoft.com/office/officeart/2005/8/layout/chevron1"/>
    <dgm:cxn modelId="{99A8712F-3442-4FD8-8DEF-5FB43564671E}" type="presOf" srcId="{D9C20BAE-BCC0-42F4-AB15-E71AF92EA7B8}" destId="{E4B307F5-AD2B-4A92-BD25-1D0CFF394C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D13B0F09-0C58-43C3-B412-9E0AF9BEDF23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75E1A205-84FD-4A00-BAB0-45B6A5B030C8}" type="presOf" srcId="{925F3E47-9761-47B5-A305-671504DF1537}" destId="{8AE0500E-A4AF-4743-AA9F-273FC4A10D08}" srcOrd="0" destOrd="0" presId="urn:microsoft.com/office/officeart/2005/8/layout/chevron1"/>
    <dgm:cxn modelId="{ACF3CE9B-562E-4C1C-8944-F00B06829C5D}" type="presOf" srcId="{95663C27-604D-4E41-9467-4248D7A86374}" destId="{9D5916CA-758C-4DD0-BF44-81513A9796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655337D-C8B8-4077-9B4A-E44ECED3513F}" type="presParOf" srcId="{9D5916CA-758C-4DD0-BF44-81513A97965D}" destId="{E4B307F5-AD2B-4A92-BD25-1D0CFF394C5D}" srcOrd="0" destOrd="0" presId="urn:microsoft.com/office/officeart/2005/8/layout/chevron1"/>
    <dgm:cxn modelId="{8232B963-15BF-440C-8F94-FBCE160C6ACF}" type="presParOf" srcId="{9D5916CA-758C-4DD0-BF44-81513A97965D}" destId="{B1D85B0F-CBDB-4DB7-80F8-525048582201}" srcOrd="1" destOrd="0" presId="urn:microsoft.com/office/officeart/2005/8/layout/chevron1"/>
    <dgm:cxn modelId="{23A4E441-7365-4B59-9548-7A9CBA4DCC5F}" type="presParOf" srcId="{9D5916CA-758C-4DD0-BF44-81513A97965D}" destId="{8AE0500E-A4AF-4743-AA9F-273FC4A10D08}" srcOrd="2" destOrd="0" presId="urn:microsoft.com/office/officeart/2005/8/layout/chevron1"/>
    <dgm:cxn modelId="{F481F3E9-F56E-4E7D-AEBB-D3B8408F7E95}" type="presParOf" srcId="{9D5916CA-758C-4DD0-BF44-81513A97965D}" destId="{7B37BB43-C03E-48C0-AC97-FBEDD7CA1597}" srcOrd="3" destOrd="0" presId="urn:microsoft.com/office/officeart/2005/8/layout/chevron1"/>
    <dgm:cxn modelId="{A60A1196-BB6F-4431-80AB-346940A6F44E}" type="presParOf" srcId="{9D5916CA-758C-4DD0-BF44-81513A97965D}" destId="{D19826C1-2B09-4040-BB4B-5234AA19D7D1}" srcOrd="4" destOrd="0" presId="urn:microsoft.com/office/officeart/2005/8/layout/chevron1"/>
    <dgm:cxn modelId="{EF1C9CCD-DD30-4C11-AC0C-1DE03CBCDBA4}" type="presParOf" srcId="{9D5916CA-758C-4DD0-BF44-81513A97965D}" destId="{C71CE82F-C79F-4568-9504-83F2B560E560}" srcOrd="5" destOrd="0" presId="urn:microsoft.com/office/officeart/2005/8/layout/chevron1"/>
    <dgm:cxn modelId="{B75B0C1F-1C39-47CA-A2E9-D310980E92E7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09345F1-F34C-45C7-BCD3-2E8B8230D818}" type="presOf" srcId="{925F3E47-9761-47B5-A305-671504DF1537}" destId="{8AE0500E-A4AF-4743-AA9F-273FC4A10D08}" srcOrd="0" destOrd="0" presId="urn:microsoft.com/office/officeart/2005/8/layout/chevron1"/>
    <dgm:cxn modelId="{CC4B9D68-3182-41F9-94F6-FFED684663AD}" type="presOf" srcId="{95663C27-604D-4E41-9467-4248D7A86374}" destId="{9D5916CA-758C-4DD0-BF44-81513A97965D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A0DD393B-D06B-4418-8D65-303474E04178}" type="presOf" srcId="{06473443-17F7-4B25-AB05-D033B581141B}" destId="{1AE243CA-2098-41F3-B411-857F6FE47E9D}" srcOrd="0" destOrd="0" presId="urn:microsoft.com/office/officeart/2005/8/layout/chevron1"/>
    <dgm:cxn modelId="{6C890637-227B-4FE3-8A79-1A5F3EF4ADED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9973256A-9510-403F-A031-11E77CC39A6F}" type="presOf" srcId="{A28C21E6-E0BA-4981-8F08-9CCC14124E4B}" destId="{D19826C1-2B09-4040-BB4B-5234AA19D7D1}" srcOrd="0" destOrd="0" presId="urn:microsoft.com/office/officeart/2005/8/layout/chevron1"/>
    <dgm:cxn modelId="{D3012086-977B-44D3-BE39-03E81055744F}" type="presParOf" srcId="{9D5916CA-758C-4DD0-BF44-81513A97965D}" destId="{E4B307F5-AD2B-4A92-BD25-1D0CFF394C5D}" srcOrd="0" destOrd="0" presId="urn:microsoft.com/office/officeart/2005/8/layout/chevron1"/>
    <dgm:cxn modelId="{C492F6F6-DFAC-420A-8223-52E2A519C029}" type="presParOf" srcId="{9D5916CA-758C-4DD0-BF44-81513A97965D}" destId="{B1D85B0F-CBDB-4DB7-80F8-525048582201}" srcOrd="1" destOrd="0" presId="urn:microsoft.com/office/officeart/2005/8/layout/chevron1"/>
    <dgm:cxn modelId="{B341772C-80B0-4668-B3B3-D8B985023A7B}" type="presParOf" srcId="{9D5916CA-758C-4DD0-BF44-81513A97965D}" destId="{8AE0500E-A4AF-4743-AA9F-273FC4A10D08}" srcOrd="2" destOrd="0" presId="urn:microsoft.com/office/officeart/2005/8/layout/chevron1"/>
    <dgm:cxn modelId="{5D9142F1-5C1F-46D7-9F5F-28E3FF91FF96}" type="presParOf" srcId="{9D5916CA-758C-4DD0-BF44-81513A97965D}" destId="{7B37BB43-C03E-48C0-AC97-FBEDD7CA1597}" srcOrd="3" destOrd="0" presId="urn:microsoft.com/office/officeart/2005/8/layout/chevron1"/>
    <dgm:cxn modelId="{EF10F6F0-5F4B-4063-90F7-A5F04C11333A}" type="presParOf" srcId="{9D5916CA-758C-4DD0-BF44-81513A97965D}" destId="{D19826C1-2B09-4040-BB4B-5234AA19D7D1}" srcOrd="4" destOrd="0" presId="urn:microsoft.com/office/officeart/2005/8/layout/chevron1"/>
    <dgm:cxn modelId="{57A5EE32-B922-4873-8FE6-BC1D00FCAF1F}" type="presParOf" srcId="{9D5916CA-758C-4DD0-BF44-81513A97965D}" destId="{C71CE82F-C79F-4568-9504-83F2B560E560}" srcOrd="5" destOrd="0" presId="urn:microsoft.com/office/officeart/2005/8/layout/chevron1"/>
    <dgm:cxn modelId="{FD7D6417-6089-44B7-9C38-542F3ACE56F6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0D9EA849-C475-488D-9852-2C9CF655B4BD}" type="presOf" srcId="{95663C27-604D-4E41-9467-4248D7A86374}" destId="{9D5916CA-758C-4DD0-BF44-81513A97965D}" srcOrd="0" destOrd="0" presId="urn:microsoft.com/office/officeart/2005/8/layout/chevron1"/>
    <dgm:cxn modelId="{97E94BFC-9136-4B3A-B397-645ACF7550FC}" type="presOf" srcId="{925F3E47-9761-47B5-A305-671504DF1537}" destId="{8AE0500E-A4AF-4743-AA9F-273FC4A10D08}" srcOrd="0" destOrd="0" presId="urn:microsoft.com/office/officeart/2005/8/layout/chevron1"/>
    <dgm:cxn modelId="{CE2C9858-B5C2-4C2D-9FCD-8C902CBA9FB1}" type="presOf" srcId="{A28C21E6-E0BA-4981-8F08-9CCC14124E4B}" destId="{D19826C1-2B09-4040-BB4B-5234AA19D7D1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645F7E6D-34E3-427F-B3FE-86DB64629DE4}" type="presOf" srcId="{06473443-17F7-4B25-AB05-D033B581141B}" destId="{1AE243CA-2098-41F3-B411-857F6FE47E9D}" srcOrd="0" destOrd="0" presId="urn:microsoft.com/office/officeart/2005/8/layout/chevron1"/>
    <dgm:cxn modelId="{43AEA540-C106-4105-8DB4-7BA16B65A44F}" type="presOf" srcId="{D9C20BAE-BCC0-42F4-AB15-E71AF92EA7B8}" destId="{E4B307F5-AD2B-4A92-BD25-1D0CFF394C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631ED80A-153B-468D-BAAC-3C4D4950531A}" type="presParOf" srcId="{9D5916CA-758C-4DD0-BF44-81513A97965D}" destId="{E4B307F5-AD2B-4A92-BD25-1D0CFF394C5D}" srcOrd="0" destOrd="0" presId="urn:microsoft.com/office/officeart/2005/8/layout/chevron1"/>
    <dgm:cxn modelId="{FDB895E0-FFF9-4AF9-B034-2146B23F9043}" type="presParOf" srcId="{9D5916CA-758C-4DD0-BF44-81513A97965D}" destId="{B1D85B0F-CBDB-4DB7-80F8-525048582201}" srcOrd="1" destOrd="0" presId="urn:microsoft.com/office/officeart/2005/8/layout/chevron1"/>
    <dgm:cxn modelId="{7CACE470-2C01-460A-8F6B-0CD2CE418721}" type="presParOf" srcId="{9D5916CA-758C-4DD0-BF44-81513A97965D}" destId="{8AE0500E-A4AF-4743-AA9F-273FC4A10D08}" srcOrd="2" destOrd="0" presId="urn:microsoft.com/office/officeart/2005/8/layout/chevron1"/>
    <dgm:cxn modelId="{C8293918-F597-4B7A-A8D5-141A2E2BB57C}" type="presParOf" srcId="{9D5916CA-758C-4DD0-BF44-81513A97965D}" destId="{7B37BB43-C03E-48C0-AC97-FBEDD7CA1597}" srcOrd="3" destOrd="0" presId="urn:microsoft.com/office/officeart/2005/8/layout/chevron1"/>
    <dgm:cxn modelId="{7D9459D1-4D42-44D2-B362-D4FD76FC6423}" type="presParOf" srcId="{9D5916CA-758C-4DD0-BF44-81513A97965D}" destId="{D19826C1-2B09-4040-BB4B-5234AA19D7D1}" srcOrd="4" destOrd="0" presId="urn:microsoft.com/office/officeart/2005/8/layout/chevron1"/>
    <dgm:cxn modelId="{8E23727B-FC1C-4F6A-9475-59B7709EE9F2}" type="presParOf" srcId="{9D5916CA-758C-4DD0-BF44-81513A97965D}" destId="{C71CE82F-C79F-4568-9504-83F2B560E560}" srcOrd="5" destOrd="0" presId="urn:microsoft.com/office/officeart/2005/8/layout/chevron1"/>
    <dgm:cxn modelId="{EC5D073B-8C7C-4A44-86E3-D0D3C3F368E5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42675D8-D639-4DC8-9B16-CE59763D82A4}" type="presOf" srcId="{925F3E47-9761-47B5-A305-671504DF1537}" destId="{8AE0500E-A4AF-4743-AA9F-273FC4A10D08}" srcOrd="0" destOrd="0" presId="urn:microsoft.com/office/officeart/2005/8/layout/chevron1"/>
    <dgm:cxn modelId="{E73C4C5A-96AD-4040-AFF9-30086CE21E4B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242D5A26-5C00-4161-95D2-45E80C00BF51}" type="presOf" srcId="{A28C21E6-E0BA-4981-8F08-9CCC14124E4B}" destId="{D19826C1-2B09-4040-BB4B-5234AA19D7D1}" srcOrd="0" destOrd="0" presId="urn:microsoft.com/office/officeart/2005/8/layout/chevron1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BF16C6EC-7A7D-492A-A1C8-170F84A0AB2C}" type="presOf" srcId="{06473443-17F7-4B25-AB05-D033B581141B}" destId="{1AE243CA-2098-41F3-B411-857F6FE47E9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48E9AEBB-4631-49CA-A8A5-F7EDDC3641E3}" type="presOf" srcId="{95663C27-604D-4E41-9467-4248D7A86374}" destId="{9D5916CA-758C-4DD0-BF44-81513A97965D}" srcOrd="0" destOrd="0" presId="urn:microsoft.com/office/officeart/2005/8/layout/chevron1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C673B857-64BC-4E5C-ABB5-AD5E626C89F9}" type="presParOf" srcId="{9D5916CA-758C-4DD0-BF44-81513A97965D}" destId="{E4B307F5-AD2B-4A92-BD25-1D0CFF394C5D}" srcOrd="0" destOrd="0" presId="urn:microsoft.com/office/officeart/2005/8/layout/chevron1"/>
    <dgm:cxn modelId="{B739F25E-D92D-4A91-8D5B-32D7D0EF44D2}" type="presParOf" srcId="{9D5916CA-758C-4DD0-BF44-81513A97965D}" destId="{B1D85B0F-CBDB-4DB7-80F8-525048582201}" srcOrd="1" destOrd="0" presId="urn:microsoft.com/office/officeart/2005/8/layout/chevron1"/>
    <dgm:cxn modelId="{7A2C366B-7A31-4FBD-8D3E-B2C948A02A91}" type="presParOf" srcId="{9D5916CA-758C-4DD0-BF44-81513A97965D}" destId="{8AE0500E-A4AF-4743-AA9F-273FC4A10D08}" srcOrd="2" destOrd="0" presId="urn:microsoft.com/office/officeart/2005/8/layout/chevron1"/>
    <dgm:cxn modelId="{A8949AE2-8B3D-46BB-A640-CF445B80D0E4}" type="presParOf" srcId="{9D5916CA-758C-4DD0-BF44-81513A97965D}" destId="{7B37BB43-C03E-48C0-AC97-FBEDD7CA1597}" srcOrd="3" destOrd="0" presId="urn:microsoft.com/office/officeart/2005/8/layout/chevron1"/>
    <dgm:cxn modelId="{769B0246-4FB9-452C-AC13-59610C7EA2AC}" type="presParOf" srcId="{9D5916CA-758C-4DD0-BF44-81513A97965D}" destId="{D19826C1-2B09-4040-BB4B-5234AA19D7D1}" srcOrd="4" destOrd="0" presId="urn:microsoft.com/office/officeart/2005/8/layout/chevron1"/>
    <dgm:cxn modelId="{A89B00FC-4033-4592-82F5-F09215FDD04B}" type="presParOf" srcId="{9D5916CA-758C-4DD0-BF44-81513A97965D}" destId="{C71CE82F-C79F-4568-9504-83F2B560E560}" srcOrd="5" destOrd="0" presId="urn:microsoft.com/office/officeart/2005/8/layout/chevron1"/>
    <dgm:cxn modelId="{BF4423B5-7A32-456B-B57C-1B3012038CF1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663C27-604D-4E41-9467-4248D7A86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C20BAE-BCC0-42F4-AB15-E71AF92EA7B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 dirty="0" smtClean="0"/>
            <a:t>Schedule</a:t>
          </a:r>
          <a:endParaRPr lang="en-SG" dirty="0"/>
        </a:p>
      </dgm:t>
    </dgm:pt>
    <dgm:pt modelId="{1E94D87E-EBDF-481C-A5EF-59D316212ED8}" type="par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EADE536E-85EE-4985-8108-57D2E5EDABD5}" type="sibTrans" cxnId="{DA52071F-8788-41B3-BCB4-7A8596597843}">
      <dgm:prSet/>
      <dgm:spPr/>
      <dgm:t>
        <a:bodyPr/>
        <a:lstStyle/>
        <a:p>
          <a:pPr algn="ctr"/>
          <a:endParaRPr lang="en-SG"/>
        </a:p>
      </dgm:t>
    </dgm:pt>
    <dgm:pt modelId="{925F3E47-9761-47B5-A305-671504DF1537}">
      <dgm:prSet phldrT="[Text]"/>
      <dgm:spPr/>
      <dgm:t>
        <a:bodyPr/>
        <a:lstStyle/>
        <a:p>
          <a:pPr algn="ctr"/>
          <a:r>
            <a:rPr lang="en-US" dirty="0" smtClean="0"/>
            <a:t>Metrics</a:t>
          </a:r>
          <a:endParaRPr lang="en-SG" dirty="0"/>
        </a:p>
      </dgm:t>
    </dgm:pt>
    <dgm:pt modelId="{17C22E59-4EA4-45D2-807E-47801B0D348D}" type="par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C0E846C7-E34A-4321-A8A2-6FD0C3D178A3}" type="sibTrans" cxnId="{7B96C578-F042-4146-B91D-9D5562F7D5B3}">
      <dgm:prSet/>
      <dgm:spPr/>
      <dgm:t>
        <a:bodyPr/>
        <a:lstStyle/>
        <a:p>
          <a:pPr algn="ctr"/>
          <a:endParaRPr lang="en-SG"/>
        </a:p>
      </dgm:t>
    </dgm:pt>
    <dgm:pt modelId="{A28C21E6-E0BA-4981-8F08-9CCC14124E4B}">
      <dgm:prSet phldrT="[Text]"/>
      <dgm:spPr/>
      <dgm:t>
        <a:bodyPr/>
        <a:lstStyle/>
        <a:p>
          <a:pPr algn="ctr"/>
          <a:r>
            <a:rPr lang="en-US" dirty="0" smtClean="0"/>
            <a:t>Use of </a:t>
          </a:r>
          <a:r>
            <a:rPr lang="en-US" dirty="0" err="1" smtClean="0"/>
            <a:t>Git</a:t>
          </a:r>
          <a:endParaRPr lang="en-SG" dirty="0"/>
        </a:p>
      </dgm:t>
    </dgm:pt>
    <dgm:pt modelId="{EE7CEC3A-EAB5-4989-B27A-AD94F6013667}" type="par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EF86922-ABEA-46C8-8751-984F1A3D77C2}" type="sibTrans" cxnId="{4991D8B9-8A14-4F61-AB06-5874C4B5494A}">
      <dgm:prSet/>
      <dgm:spPr/>
      <dgm:t>
        <a:bodyPr/>
        <a:lstStyle/>
        <a:p>
          <a:pPr algn="ctr"/>
          <a:endParaRPr lang="en-SG"/>
        </a:p>
      </dgm:t>
    </dgm:pt>
    <dgm:pt modelId="{06473443-17F7-4B25-AB05-D033B581141B}">
      <dgm:prSet phldrT="[Text]"/>
      <dgm:spPr/>
      <dgm:t>
        <a:bodyPr/>
        <a:lstStyle/>
        <a:p>
          <a:pPr algn="ctr"/>
          <a:r>
            <a:rPr lang="en-US" dirty="0" smtClean="0"/>
            <a:t>Others</a:t>
          </a:r>
          <a:endParaRPr lang="en-SG" dirty="0"/>
        </a:p>
      </dgm:t>
    </dgm:pt>
    <dgm:pt modelId="{CABFCB2E-93DF-4AE9-BC35-FD825952AAE5}" type="par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58B07CB2-155B-4E7A-B8AC-667A465082B4}" type="sibTrans" cxnId="{C3115BBD-944B-4628-9E24-19257DC523A2}">
      <dgm:prSet/>
      <dgm:spPr/>
      <dgm:t>
        <a:bodyPr/>
        <a:lstStyle/>
        <a:p>
          <a:pPr algn="ctr"/>
          <a:endParaRPr lang="en-SG"/>
        </a:p>
      </dgm:t>
    </dgm:pt>
    <dgm:pt modelId="{9D5916CA-758C-4DD0-BF44-81513A97965D}" type="pres">
      <dgm:prSet presAssocID="{95663C27-604D-4E41-9467-4248D7A86374}" presName="Name0" presStyleCnt="0">
        <dgm:presLayoutVars>
          <dgm:dir/>
          <dgm:animLvl val="lvl"/>
          <dgm:resizeHandles val="exact"/>
        </dgm:presLayoutVars>
      </dgm:prSet>
      <dgm:spPr/>
    </dgm:pt>
    <dgm:pt modelId="{E4B307F5-AD2B-4A92-BD25-1D0CFF394C5D}" type="pres">
      <dgm:prSet presAssocID="{D9C20BAE-BCC0-42F4-AB15-E71AF92EA7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1D85B0F-CBDB-4DB7-80F8-525048582201}" type="pres">
      <dgm:prSet presAssocID="{EADE536E-85EE-4985-8108-57D2E5EDABD5}" presName="parTxOnlySpace" presStyleCnt="0"/>
      <dgm:spPr/>
    </dgm:pt>
    <dgm:pt modelId="{8AE0500E-A4AF-4743-AA9F-273FC4A10D08}" type="pres">
      <dgm:prSet presAssocID="{925F3E47-9761-47B5-A305-671504DF15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37BB43-C03E-48C0-AC97-FBEDD7CA1597}" type="pres">
      <dgm:prSet presAssocID="{C0E846C7-E34A-4321-A8A2-6FD0C3D178A3}" presName="parTxOnlySpace" presStyleCnt="0"/>
      <dgm:spPr/>
    </dgm:pt>
    <dgm:pt modelId="{D19826C1-2B09-4040-BB4B-5234AA19D7D1}" type="pres">
      <dgm:prSet presAssocID="{A28C21E6-E0BA-4981-8F08-9CCC14124E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71CE82F-C79F-4568-9504-83F2B560E560}" type="pres">
      <dgm:prSet presAssocID="{0EF86922-ABEA-46C8-8751-984F1A3D77C2}" presName="parTxOnlySpace" presStyleCnt="0"/>
      <dgm:spPr/>
    </dgm:pt>
    <dgm:pt modelId="{1AE243CA-2098-41F3-B411-857F6FE47E9D}" type="pres">
      <dgm:prSet presAssocID="{06473443-17F7-4B25-AB05-D033B581141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8B62428-BC41-4972-84DD-218075617A52}" type="presOf" srcId="{A28C21E6-E0BA-4981-8F08-9CCC14124E4B}" destId="{D19826C1-2B09-4040-BB4B-5234AA19D7D1}" srcOrd="0" destOrd="0" presId="urn:microsoft.com/office/officeart/2005/8/layout/chevron1"/>
    <dgm:cxn modelId="{F74F2438-01BA-4748-93BD-A178A3D80D91}" type="presOf" srcId="{D9C20BAE-BCC0-42F4-AB15-E71AF92EA7B8}" destId="{E4B307F5-AD2B-4A92-BD25-1D0CFF394C5D}" srcOrd="0" destOrd="0" presId="urn:microsoft.com/office/officeart/2005/8/layout/chevron1"/>
    <dgm:cxn modelId="{7B96C578-F042-4146-B91D-9D5562F7D5B3}" srcId="{95663C27-604D-4E41-9467-4248D7A86374}" destId="{925F3E47-9761-47B5-A305-671504DF1537}" srcOrd="1" destOrd="0" parTransId="{17C22E59-4EA4-45D2-807E-47801B0D348D}" sibTransId="{C0E846C7-E34A-4321-A8A2-6FD0C3D178A3}"/>
    <dgm:cxn modelId="{4991D8B9-8A14-4F61-AB06-5874C4B5494A}" srcId="{95663C27-604D-4E41-9467-4248D7A86374}" destId="{A28C21E6-E0BA-4981-8F08-9CCC14124E4B}" srcOrd="2" destOrd="0" parTransId="{EE7CEC3A-EAB5-4989-B27A-AD94F6013667}" sibTransId="{0EF86922-ABEA-46C8-8751-984F1A3D77C2}"/>
    <dgm:cxn modelId="{E623A629-1B8F-48C0-996E-745F2E41C643}" type="presOf" srcId="{925F3E47-9761-47B5-A305-671504DF1537}" destId="{8AE0500E-A4AF-4743-AA9F-273FC4A10D08}" srcOrd="0" destOrd="0" presId="urn:microsoft.com/office/officeart/2005/8/layout/chevron1"/>
    <dgm:cxn modelId="{1E2CD638-37F6-4F09-8190-16CB60C4BCE2}" type="presOf" srcId="{06473443-17F7-4B25-AB05-D033B581141B}" destId="{1AE243CA-2098-41F3-B411-857F6FE47E9D}" srcOrd="0" destOrd="0" presId="urn:microsoft.com/office/officeart/2005/8/layout/chevron1"/>
    <dgm:cxn modelId="{959624AA-AA58-4A12-9793-C3D45F75D652}" type="presOf" srcId="{95663C27-604D-4E41-9467-4248D7A86374}" destId="{9D5916CA-758C-4DD0-BF44-81513A97965D}" srcOrd="0" destOrd="0" presId="urn:microsoft.com/office/officeart/2005/8/layout/chevron1"/>
    <dgm:cxn modelId="{DA52071F-8788-41B3-BCB4-7A8596597843}" srcId="{95663C27-604D-4E41-9467-4248D7A86374}" destId="{D9C20BAE-BCC0-42F4-AB15-E71AF92EA7B8}" srcOrd="0" destOrd="0" parTransId="{1E94D87E-EBDF-481C-A5EF-59D316212ED8}" sibTransId="{EADE536E-85EE-4985-8108-57D2E5EDABD5}"/>
    <dgm:cxn modelId="{C3115BBD-944B-4628-9E24-19257DC523A2}" srcId="{95663C27-604D-4E41-9467-4248D7A86374}" destId="{06473443-17F7-4B25-AB05-D033B581141B}" srcOrd="3" destOrd="0" parTransId="{CABFCB2E-93DF-4AE9-BC35-FD825952AAE5}" sibTransId="{58B07CB2-155B-4E7A-B8AC-667A465082B4}"/>
    <dgm:cxn modelId="{802C4C4A-9B62-4C02-BD50-51198FF0A865}" type="presParOf" srcId="{9D5916CA-758C-4DD0-BF44-81513A97965D}" destId="{E4B307F5-AD2B-4A92-BD25-1D0CFF394C5D}" srcOrd="0" destOrd="0" presId="urn:microsoft.com/office/officeart/2005/8/layout/chevron1"/>
    <dgm:cxn modelId="{C65E9DB8-C92F-4D1D-8772-067D67B1C4A5}" type="presParOf" srcId="{9D5916CA-758C-4DD0-BF44-81513A97965D}" destId="{B1D85B0F-CBDB-4DB7-80F8-525048582201}" srcOrd="1" destOrd="0" presId="urn:microsoft.com/office/officeart/2005/8/layout/chevron1"/>
    <dgm:cxn modelId="{1D1FF019-D544-46EE-B9FC-5053FD0EEEE1}" type="presParOf" srcId="{9D5916CA-758C-4DD0-BF44-81513A97965D}" destId="{8AE0500E-A4AF-4743-AA9F-273FC4A10D08}" srcOrd="2" destOrd="0" presId="urn:microsoft.com/office/officeart/2005/8/layout/chevron1"/>
    <dgm:cxn modelId="{2190F2DB-90B2-4DC2-A53C-B796C652C21E}" type="presParOf" srcId="{9D5916CA-758C-4DD0-BF44-81513A97965D}" destId="{7B37BB43-C03E-48C0-AC97-FBEDD7CA1597}" srcOrd="3" destOrd="0" presId="urn:microsoft.com/office/officeart/2005/8/layout/chevron1"/>
    <dgm:cxn modelId="{7BCCD509-8AC3-4494-8DD0-AAC01F5719B0}" type="presParOf" srcId="{9D5916CA-758C-4DD0-BF44-81513A97965D}" destId="{D19826C1-2B09-4040-BB4B-5234AA19D7D1}" srcOrd="4" destOrd="0" presId="urn:microsoft.com/office/officeart/2005/8/layout/chevron1"/>
    <dgm:cxn modelId="{7529E8BB-0CE3-4EB7-83AE-D8B0BE57BAA2}" type="presParOf" srcId="{9D5916CA-758C-4DD0-BF44-81513A97965D}" destId="{C71CE82F-C79F-4568-9504-83F2B560E560}" srcOrd="5" destOrd="0" presId="urn:microsoft.com/office/officeart/2005/8/layout/chevron1"/>
    <dgm:cxn modelId="{64736A25-0FC6-42EF-9FAB-B66361AB4DCC}" type="presParOf" srcId="{9D5916CA-758C-4DD0-BF44-81513A97965D}" destId="{1AE243CA-2098-41F3-B411-857F6FE47E9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307F5-AD2B-4A92-BD25-1D0CFF394C5D}">
      <dsp:nvSpPr>
        <dsp:cNvPr id="0" name=""/>
        <dsp:cNvSpPr/>
      </dsp:nvSpPr>
      <dsp:spPr>
        <a:xfrm>
          <a:off x="3965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</a:t>
          </a:r>
          <a:endParaRPr lang="en-SG" sz="2300" kern="1200" dirty="0"/>
        </a:p>
      </dsp:txBody>
      <dsp:txXfrm>
        <a:off x="192963" y="0"/>
        <a:ext cx="1930514" cy="377995"/>
      </dsp:txXfrm>
    </dsp:sp>
    <dsp:sp modelId="{8AE0500E-A4AF-4743-AA9F-273FC4A10D08}">
      <dsp:nvSpPr>
        <dsp:cNvPr id="0" name=""/>
        <dsp:cNvSpPr/>
      </dsp:nvSpPr>
      <dsp:spPr>
        <a:xfrm>
          <a:off x="2081624" y="0"/>
          <a:ext cx="2308509" cy="377995"/>
        </a:xfrm>
        <a:prstGeom prst="chevron">
          <a:avLst/>
        </a:prstGeom>
        <a:solidFill>
          <a:schemeClr val="accent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Metrics</a:t>
          </a:r>
          <a:endParaRPr lang="en-SG" sz="2300" kern="1200" dirty="0"/>
        </a:p>
      </dsp:txBody>
      <dsp:txXfrm>
        <a:off x="2270622" y="0"/>
        <a:ext cx="1930514" cy="377995"/>
      </dsp:txXfrm>
    </dsp:sp>
    <dsp:sp modelId="{D19826C1-2B09-4040-BB4B-5234AA19D7D1}">
      <dsp:nvSpPr>
        <dsp:cNvPr id="0" name=""/>
        <dsp:cNvSpPr/>
      </dsp:nvSpPr>
      <dsp:spPr>
        <a:xfrm>
          <a:off x="4159283" y="0"/>
          <a:ext cx="2308509" cy="377995"/>
        </a:xfrm>
        <a:prstGeom prst="chevron">
          <a:avLst/>
        </a:prstGeom>
        <a:solidFill>
          <a:schemeClr val="accent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of </a:t>
          </a:r>
          <a:r>
            <a:rPr lang="en-US" sz="2300" kern="1200" dirty="0" err="1" smtClean="0"/>
            <a:t>Git</a:t>
          </a:r>
          <a:endParaRPr lang="en-SG" sz="2300" kern="1200" dirty="0"/>
        </a:p>
      </dsp:txBody>
      <dsp:txXfrm>
        <a:off x="4348281" y="0"/>
        <a:ext cx="1930514" cy="377995"/>
      </dsp:txXfrm>
    </dsp:sp>
    <dsp:sp modelId="{1AE243CA-2098-41F3-B411-857F6FE47E9D}">
      <dsp:nvSpPr>
        <dsp:cNvPr id="0" name=""/>
        <dsp:cNvSpPr/>
      </dsp:nvSpPr>
      <dsp:spPr>
        <a:xfrm>
          <a:off x="6236941" y="0"/>
          <a:ext cx="2308509" cy="3779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Others</a:t>
          </a:r>
          <a:endParaRPr lang="en-SG" sz="2300" kern="1200" dirty="0"/>
        </a:p>
      </dsp:txBody>
      <dsp:txXfrm>
        <a:off x="6425939" y="0"/>
        <a:ext cx="1930514" cy="377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1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chart" Target="../charts/chart1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chart" Target="../charts/chart2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chart" Target="../charts/chart3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chart" Target="../charts/chart4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chart" Target="../charts/chart5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openxmlformats.org/officeDocument/2006/relationships/chart" Target="../charts/chart6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altLang="zh-CN" dirty="0" smtClean="0"/>
              <a:t>inal Presentation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G2T2</a:t>
            </a:r>
            <a:endParaRPr lang="en-SG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3803" y="3566160"/>
            <a:ext cx="7727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>
                    <a:lumMod val="95000"/>
                  </a:schemeClr>
                </a:solidFill>
              </a:rPr>
              <a:t>Ang Claudie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u Yan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Gao Shuang</a:t>
            </a:r>
          </a:p>
          <a:p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Tian Dewang</a:t>
            </a:r>
          </a:p>
          <a:p>
            <a:r>
              <a:rPr lang="nl-NL" sz="3200" dirty="0">
                <a:solidFill>
                  <a:schemeClr val="bg1">
                    <a:lumMod val="95000"/>
                  </a:schemeClr>
                </a:solidFill>
              </a:rPr>
              <a:t>Wang Miaoqiong</a:t>
            </a:r>
            <a:endParaRPr lang="en-SG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98350"/>
              </p:ext>
            </p:extLst>
          </p:nvPr>
        </p:nvGraphicFramePr>
        <p:xfrm>
          <a:off x="575979" y="2105911"/>
          <a:ext cx="7989888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44"/>
                <a:gridCol w="39949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for Supervisor meeting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design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use case/ SD/CD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for Login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Sharing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collection and mitigation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handover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next iteration schedule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46186"/>
              </p:ext>
            </p:extLst>
          </p:nvPr>
        </p:nvGraphicFramePr>
        <p:xfrm>
          <a:off x="575979" y="2105911"/>
          <a:ext cx="798988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34"/>
                <a:gridCol w="238935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design for bootstrap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Claudie,Gaoshuang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design (basic app usage)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 case</a:t>
                      </a:r>
                      <a:r>
                        <a:rPr lang="en-US" baseline="0" dirty="0" smtClean="0"/>
                        <a:t> diagrams/SC/CD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validation &amp; file specific validation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FuYan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Unzip files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data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CSV and additional data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Claudie,FuYan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and debugging (Login)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app usage report by app category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FuYan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4151"/>
              </p:ext>
            </p:extLst>
          </p:nvPr>
        </p:nvGraphicFramePr>
        <p:xfrm>
          <a:off x="575979" y="2105911"/>
          <a:ext cx="7989888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040"/>
                <a:gridCol w="23548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app usage report by </a:t>
                      </a:r>
                      <a:r>
                        <a:rPr lang="en-US" dirty="0" err="1" smtClean="0"/>
                        <a:t>useage</a:t>
                      </a:r>
                      <a:r>
                        <a:rPr lang="en-US" baseline="0" dirty="0" smtClean="0"/>
                        <a:t> time category; </a:t>
                      </a:r>
                      <a:r>
                        <a:rPr lang="en-US" baseline="0" dirty="0" err="1" smtClean="0"/>
                        <a:t>usagetimecategory+demographics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Diurnal pattern of app usage time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&amp; debugging (app usage report)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&amp; debugging (bootstrap)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Claudie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&amp; debugging after integration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Deploy function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Openshift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Integrating</a:t>
                      </a:r>
                      <a:r>
                        <a:rPr lang="en-US" baseline="0" dirty="0" smtClean="0"/>
                        <a:t> with earlier functionalities 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and debugging on </a:t>
                      </a:r>
                      <a:r>
                        <a:rPr lang="en-US" baseline="0" dirty="0" err="1" smtClean="0"/>
                        <a:t>openshift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35166"/>
              </p:ext>
            </p:extLst>
          </p:nvPr>
        </p:nvGraphicFramePr>
        <p:xfrm>
          <a:off x="575979" y="2105911"/>
          <a:ext cx="7989888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44"/>
                <a:gridCol w="39949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Sharing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collection and mitigation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handover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Dewang</a:t>
                      </a:r>
                      <a:r>
                        <a:rPr lang="en-SG" dirty="0" smtClean="0"/>
                        <a:t>,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baseline="0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next iteration schedule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20970"/>
              </p:ext>
            </p:extLst>
          </p:nvPr>
        </p:nvGraphicFramePr>
        <p:xfrm>
          <a:off x="575979" y="2105911"/>
          <a:ext cx="798988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44"/>
                <a:gridCol w="39949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Integrating</a:t>
                      </a:r>
                      <a:r>
                        <a:rPr lang="en-US" baseline="0" dirty="0" smtClean="0"/>
                        <a:t> with earlier functionalities 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</a:t>
                      </a:r>
                      <a:r>
                        <a:rPr lang="en-US" baseline="0" dirty="0" smtClean="0"/>
                        <a:t> bootstrap performance 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&amp; debugging app usage report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design (smartphone)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Dewang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Case design (top-k)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function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openshift</a:t>
                      </a:r>
                      <a:r>
                        <a:rPr lang="en-US" baseline="0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and debugging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openshift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for smartphone overuse report 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Prepare</a:t>
                      </a:r>
                      <a:r>
                        <a:rPr lang="en-US" baseline="0" dirty="0" smtClean="0"/>
                        <a:t> for supervisor meeting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172552"/>
              </p:ext>
            </p:extLst>
          </p:nvPr>
        </p:nvGraphicFramePr>
        <p:xfrm>
          <a:off x="575979" y="2105911"/>
          <a:ext cx="798988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742"/>
                <a:gridCol w="264814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for Top-k usage report 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Dewang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&amp; debugging for top-k usage report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Gaoshuang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&amp; debugging for (smartphone)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use case diagrams/SC/CD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top-k function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openshift</a:t>
                      </a:r>
                      <a:r>
                        <a:rPr lang="en-US" baseline="0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Dewang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smartphone function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openshift</a:t>
                      </a:r>
                      <a:r>
                        <a:rPr lang="en-US" baseline="0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Integrating smartphone,</a:t>
                      </a:r>
                      <a:r>
                        <a:rPr lang="en-US" baseline="0" dirty="0" smtClean="0"/>
                        <a:t> top-k with earlier functions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and debugging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openshift</a:t>
                      </a:r>
                      <a:r>
                        <a:rPr lang="en-US" baseline="0" dirty="0" smtClean="0"/>
                        <a:t> (smartphone)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Claudie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and debugging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openshift</a:t>
                      </a:r>
                      <a:r>
                        <a:rPr lang="en-US" baseline="0" dirty="0" smtClean="0"/>
                        <a:t> (top-k)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91295"/>
              </p:ext>
            </p:extLst>
          </p:nvPr>
        </p:nvGraphicFramePr>
        <p:xfrm>
          <a:off x="575979" y="2105911"/>
          <a:ext cx="798988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30"/>
                <a:gridCol w="27171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Sharing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Further edit top-k and Smartphone diagrams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collection and mitigation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handover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FuYan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baseline="0" dirty="0" err="1" smtClean="0"/>
                        <a:t>Gaoshuang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next iteration schedule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FuYan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50759"/>
              </p:ext>
            </p:extLst>
          </p:nvPr>
        </p:nvGraphicFramePr>
        <p:xfrm>
          <a:off x="575979" y="2105911"/>
          <a:ext cx="7989888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30"/>
                <a:gridCol w="27171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</a:t>
                      </a:r>
                      <a:r>
                        <a:rPr lang="en-US" baseline="0" dirty="0" smtClean="0"/>
                        <a:t> case/SD (project requirement changes)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test cases (project requirement changes)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for Basic App usage report (project requirements changes)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for Bootstrap (project requirement changes)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Miaoqiong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SG" baseline="0" dirty="0" err="1" smtClean="0"/>
                        <a:t>Gaoshuang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</a:t>
                      </a:r>
                      <a:r>
                        <a:rPr lang="en-US" baseline="0" dirty="0" smtClean="0"/>
                        <a:t> debugging (basic app, requirement changes)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Miaoqiong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 debugging (bootstrap,</a:t>
                      </a:r>
                      <a:r>
                        <a:rPr lang="en-US" baseline="0" dirty="0" smtClean="0"/>
                        <a:t> requirement changes)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app to </a:t>
                      </a:r>
                      <a:r>
                        <a:rPr lang="en-US" dirty="0" err="1" smtClean="0"/>
                        <a:t>openshift</a:t>
                      </a:r>
                      <a:r>
                        <a:rPr lang="en-US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with earlier functions,</a:t>
                      </a:r>
                      <a:r>
                        <a:rPr lang="en-US" baseline="0" dirty="0" smtClean="0"/>
                        <a:t> testing &amp; debugging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</a:t>
                      </a:r>
                      <a:r>
                        <a:rPr lang="en-US" baseline="0" dirty="0" smtClean="0"/>
                        <a:t> debugging App on </a:t>
                      </a:r>
                      <a:r>
                        <a:rPr lang="en-US" baseline="0" dirty="0" err="1" smtClean="0"/>
                        <a:t>openshift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400144"/>
              </p:ext>
            </p:extLst>
          </p:nvPr>
        </p:nvGraphicFramePr>
        <p:xfrm>
          <a:off x="575979" y="2105911"/>
          <a:ext cx="7989888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30"/>
                <a:gridCol w="27171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 design for dual interface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</a:t>
                      </a:r>
                      <a:r>
                        <a:rPr lang="en-US" baseline="0" dirty="0" smtClean="0"/>
                        <a:t> case/SD for dual interface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(</a:t>
                      </a:r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(Web UI)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Dewang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SG" baseline="0" dirty="0" err="1" smtClean="0"/>
                        <a:t>Gaoshuang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Integrating</a:t>
                      </a:r>
                      <a:r>
                        <a:rPr lang="en-US" baseline="0" dirty="0" smtClean="0"/>
                        <a:t> with earlier functions 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FuYan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 debugging (dual interface</a:t>
                      </a:r>
                      <a:r>
                        <a:rPr lang="en-US" baseline="0" dirty="0" smtClean="0"/>
                        <a:t>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 debugging on dual interface(after</a:t>
                      </a:r>
                      <a:r>
                        <a:rPr lang="en-US" baseline="0" dirty="0" smtClean="0"/>
                        <a:t> integration, local testing)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 app to </a:t>
                      </a:r>
                      <a:r>
                        <a:rPr lang="en-US" dirty="0" err="1" smtClean="0"/>
                        <a:t>openshift</a:t>
                      </a:r>
                      <a:r>
                        <a:rPr lang="en-US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&amp;</a:t>
                      </a:r>
                      <a:r>
                        <a:rPr lang="en-US" baseline="0" dirty="0" smtClean="0"/>
                        <a:t> debugging on </a:t>
                      </a:r>
                      <a:r>
                        <a:rPr lang="en-US" baseline="0" dirty="0" err="1" smtClean="0"/>
                        <a:t>openshift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FuYan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389310"/>
              </p:ext>
            </p:extLst>
          </p:nvPr>
        </p:nvGraphicFramePr>
        <p:xfrm>
          <a:off x="575979" y="2105911"/>
          <a:ext cx="798988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30"/>
                <a:gridCol w="27171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Sharing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Further edit top-k and Smartphone diagrams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collection and mitigation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handover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FuYan</a:t>
                      </a:r>
                      <a:r>
                        <a:rPr lang="en-SG" baseline="0" dirty="0" smtClean="0"/>
                        <a:t>, </a:t>
                      </a:r>
                      <a:r>
                        <a:rPr lang="en-SG" baseline="0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next iteration schedule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FuYan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4400" dirty="0"/>
              <a:t>Use of GIT</a:t>
            </a: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327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6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80122"/>
              </p:ext>
            </p:extLst>
          </p:nvPr>
        </p:nvGraphicFramePr>
        <p:xfrm>
          <a:off x="575979" y="2105911"/>
          <a:ext cx="7989888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30"/>
                <a:gridCol w="27171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testing &amp; debugging (smartphone &amp; bootstrap)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testing &amp; debugging (top-k)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and finalize all technical documents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Final testing and debugging (</a:t>
                      </a:r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Gaoshuang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Final testing &amp; debugging (basic app &amp; </a:t>
                      </a:r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Finalizing</a:t>
                      </a:r>
                      <a:r>
                        <a:rPr lang="en-US" baseline="0" dirty="0" smtClean="0"/>
                        <a:t> final presentation slides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aseline="0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Metric</a:t>
                      </a:r>
                      <a:r>
                        <a:rPr lang="en-US" baseline="0" dirty="0" smtClean="0"/>
                        <a:t> collection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Preparation of final</a:t>
                      </a:r>
                      <a:r>
                        <a:rPr lang="en-US" baseline="0" dirty="0" smtClean="0"/>
                        <a:t> presentation slides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Sharing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Presentation rehearsal</a:t>
                      </a:r>
                      <a:r>
                        <a:rPr lang="en-US" baseline="0" dirty="0" smtClean="0"/>
                        <a:t> 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Miaoqiong</a:t>
                      </a:r>
                      <a:endParaRPr lang="en-S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task </a:t>
            </a:r>
            <a:r>
              <a:rPr lang="en-SG" smtClean="0"/>
              <a:t>allocation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227263"/>
          <a:ext cx="7989888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362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</a:t>
            </a:r>
            <a:r>
              <a:rPr lang="en-SG" dirty="0" smtClean="0"/>
              <a:t>allocation (Non-Programming)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96215" y="1647345"/>
          <a:ext cx="7695072" cy="483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53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</a:t>
            </a:r>
            <a:r>
              <a:rPr lang="en-SG" dirty="0" smtClean="0"/>
              <a:t>allocation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227263"/>
          <a:ext cx="7989888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69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</a:t>
            </a:r>
            <a:r>
              <a:rPr lang="en-SG" dirty="0" smtClean="0"/>
              <a:t>allocation (programming)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05741" y="1866286"/>
          <a:ext cx="7695072" cy="483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15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task </a:t>
            </a:r>
            <a:r>
              <a:rPr lang="en-SG" smtClean="0"/>
              <a:t>allocation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227263"/>
          <a:ext cx="7989888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337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Problems encountered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637" y="2969624"/>
            <a:ext cx="7509071" cy="3249038"/>
          </a:xfrm>
        </p:spPr>
        <p:txBody>
          <a:bodyPr>
            <a:noAutofit/>
          </a:bodyPr>
          <a:lstStyle/>
          <a:p>
            <a:r>
              <a:rPr lang="en-US" sz="3200" dirty="0" smtClean="0"/>
              <a:t>Inaccurate time estimation </a:t>
            </a:r>
          </a:p>
          <a:p>
            <a:pPr lvl="1"/>
            <a:r>
              <a:rPr lang="en-US" sz="2800" dirty="0" smtClean="0"/>
              <a:t>Learn from previous iterations </a:t>
            </a:r>
          </a:p>
          <a:p>
            <a:pPr lvl="1"/>
            <a:r>
              <a:rPr lang="en-US" sz="2800" dirty="0" smtClean="0"/>
              <a:t>Discuss with coders </a:t>
            </a:r>
          </a:p>
          <a:p>
            <a:r>
              <a:rPr lang="en-US" sz="3200" dirty="0" smtClean="0"/>
              <a:t>Unequal work distribution</a:t>
            </a:r>
          </a:p>
          <a:p>
            <a:pPr lvl="1"/>
            <a:r>
              <a:rPr lang="en-US" sz="2400" dirty="0" smtClean="0"/>
              <a:t>Reallocation of work done by each member</a:t>
            </a:r>
          </a:p>
          <a:p>
            <a:r>
              <a:rPr lang="en-US" sz="2600" dirty="0" smtClean="0"/>
              <a:t>Lab test and other modules deadline</a:t>
            </a:r>
          </a:p>
          <a:p>
            <a:pPr lvl="1"/>
            <a:r>
              <a:rPr lang="en-US" sz="2400" dirty="0" smtClean="0"/>
              <a:t>Avoid scheduling major task during these periods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S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16327"/>
              </p:ext>
            </p:extLst>
          </p:nvPr>
        </p:nvGraphicFramePr>
        <p:xfrm>
          <a:off x="297291" y="187705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0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Metric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758685"/>
              </p:ext>
            </p:extLst>
          </p:nvPr>
        </p:nvGraphicFramePr>
        <p:xfrm>
          <a:off x="437882" y="2305319"/>
          <a:ext cx="8133063" cy="3892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341"/>
                <a:gridCol w="618185"/>
                <a:gridCol w="888643"/>
                <a:gridCol w="850005"/>
                <a:gridCol w="4642889"/>
              </a:tblGrid>
              <a:tr h="321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Iteration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Plan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Actual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Score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Action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4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4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No actions required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2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17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17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 actions required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48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3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21</a:t>
                      </a:r>
                      <a:endParaRPr lang="en-SG" sz="180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 </a:t>
                      </a:r>
                      <a:endParaRPr lang="en-SG" sz="180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16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0.77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Re-estimate the tasks for the future iterations.</a:t>
                      </a:r>
                      <a:endParaRPr lang="en-SG" sz="18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Deduct the number of days behind schedule from buffer days. </a:t>
                      </a:r>
                      <a:endParaRPr lang="en-SG" sz="18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If there is no more buffer day, decide the functionalities to drop.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4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23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23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 actions required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5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22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22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</a:t>
                      </a:r>
                      <a:endParaRPr lang="en-SG" sz="1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 actions required 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9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en-SG" sz="1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SG" sz="1800" dirty="0" smtClean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SG" sz="1800" dirty="0" smtClean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SG" sz="1800" dirty="0" smtClean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No actions required</a:t>
                      </a:r>
                      <a:endParaRPr lang="en-SG" sz="1800" dirty="0" smtClean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41946"/>
              </p:ext>
            </p:extLst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2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36420"/>
              </p:ext>
            </p:extLst>
          </p:nvPr>
        </p:nvGraphicFramePr>
        <p:xfrm>
          <a:off x="309093" y="2680540"/>
          <a:ext cx="8537615" cy="352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229"/>
                <a:gridCol w="760800"/>
                <a:gridCol w="1014402"/>
                <a:gridCol w="887602"/>
                <a:gridCol w="3679582"/>
              </a:tblGrid>
              <a:tr h="259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Login Database Connection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6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Login Testing &amp; Debugging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1.13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Unzip file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Review possible pairing &amp; estimation issues.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9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Common validation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0047"/>
            <a:ext cx="7989752" cy="1083329"/>
          </a:xfrm>
        </p:spPr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857084"/>
              </p:ext>
            </p:extLst>
          </p:nvPr>
        </p:nvGraphicFramePr>
        <p:xfrm>
          <a:off x="284411" y="2388987"/>
          <a:ext cx="8549417" cy="3521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461"/>
                <a:gridCol w="620430"/>
                <a:gridCol w="940636"/>
                <a:gridCol w="755484"/>
                <a:gridCol w="3712406"/>
              </a:tblGrid>
              <a:tr h="233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Score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Upload data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2.48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Review possible pairing &amp; estimation issues.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478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csv and add additional data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app usage report breakdown by usage time/usage time + demographics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6.25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7.78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45" y="-34017"/>
            <a:ext cx="7837969" cy="14996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Schedule (Planned V.S. Actual)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6443" y="3384142"/>
            <a:ext cx="848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2877" y="2651770"/>
            <a:ext cx="1076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11Sep </a:t>
            </a:r>
          </a:p>
          <a:p>
            <a:r>
              <a:rPr lang="en-US" sz="1600" b="1" dirty="0"/>
              <a:t>to 24Sep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3640" y="2631987"/>
            <a:ext cx="98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25Sep</a:t>
            </a:r>
          </a:p>
          <a:p>
            <a:r>
              <a:rPr lang="en-US" sz="1600" b="1" dirty="0"/>
              <a:t>to 8Oct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4130" y="3027973"/>
            <a:ext cx="109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842" y="3474354"/>
            <a:ext cx="732669" cy="38810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8" name="Oval 47"/>
          <p:cNvSpPr/>
          <p:nvPr/>
        </p:nvSpPr>
        <p:spPr>
          <a:xfrm>
            <a:off x="1018306" y="3207197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548355" y="3201262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6048018" y="3213003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7174" y="5713072"/>
            <a:ext cx="848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43608" y="4980700"/>
            <a:ext cx="1076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11Sep </a:t>
            </a:r>
          </a:p>
          <a:p>
            <a:r>
              <a:rPr lang="en-US" sz="1600" b="1" dirty="0"/>
              <a:t>to 24Sep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94371" y="4945419"/>
            <a:ext cx="92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25Sep</a:t>
            </a:r>
          </a:p>
          <a:p>
            <a:r>
              <a:rPr lang="en-US" sz="1600" b="1" dirty="0"/>
              <a:t>to </a:t>
            </a:r>
            <a:r>
              <a:rPr lang="en-US" sz="1600" b="1" dirty="0" smtClean="0"/>
              <a:t>9Oct</a:t>
            </a:r>
            <a:endParaRPr lang="en-US" sz="1600" b="1" dirty="0"/>
          </a:p>
        </p:txBody>
      </p:sp>
      <p:sp>
        <p:nvSpPr>
          <p:cNvPr id="60" name="Rectangle 59"/>
          <p:cNvSpPr/>
          <p:nvPr/>
        </p:nvSpPr>
        <p:spPr>
          <a:xfrm>
            <a:off x="36573" y="5803284"/>
            <a:ext cx="732669" cy="38810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2" name="Oval 61"/>
          <p:cNvSpPr/>
          <p:nvPr/>
        </p:nvSpPr>
        <p:spPr>
          <a:xfrm>
            <a:off x="1029037" y="5536127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Oval 63"/>
          <p:cNvSpPr/>
          <p:nvPr/>
        </p:nvSpPr>
        <p:spPr>
          <a:xfrm>
            <a:off x="3559086" y="5530192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6058749" y="5541933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712" y="1991211"/>
            <a:ext cx="15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Planned </a:t>
            </a:r>
            <a:endParaRPr lang="en-SG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73564" y="4345898"/>
            <a:ext cx="15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Actual 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2513" y="2364761"/>
            <a:ext cx="109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27Aug </a:t>
            </a:r>
          </a:p>
          <a:p>
            <a:r>
              <a:rPr lang="en-US" sz="1600" b="1" dirty="0" smtClean="0"/>
              <a:t>to 10Sep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79882" y="4645091"/>
            <a:ext cx="1091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27Aug </a:t>
            </a:r>
          </a:p>
          <a:p>
            <a:r>
              <a:rPr lang="en-US" sz="1600" b="1" dirty="0" smtClean="0"/>
              <a:t>to 3Sep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3875" y="5344025"/>
            <a:ext cx="109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ITERATION</a:t>
            </a:r>
          </a:p>
        </p:txBody>
      </p:sp>
      <p:graphicFrame>
        <p:nvGraphicFramePr>
          <p:cNvPr id="9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16782"/>
              </p:ext>
            </p:extLst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9" name="Straight Connector 38"/>
          <p:cNvCxnSpPr>
            <a:endCxn id="40" idx="0"/>
          </p:cNvCxnSpPr>
          <p:nvPr/>
        </p:nvCxnSpPr>
        <p:spPr>
          <a:xfrm>
            <a:off x="4301825" y="3436531"/>
            <a:ext cx="0" cy="292070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28783" y="3728601"/>
            <a:ext cx="2346084" cy="943050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Milestone1</a:t>
            </a:r>
          </a:p>
          <a:p>
            <a:pPr algn="ctr"/>
            <a:r>
              <a:rPr lang="en-US" dirty="0"/>
              <a:t>22Sep </a:t>
            </a:r>
          </a:p>
          <a:p>
            <a:pPr algn="ctr"/>
            <a:r>
              <a:rPr lang="en-US" dirty="0"/>
              <a:t>Supervisor meeting1</a:t>
            </a:r>
          </a:p>
        </p:txBody>
      </p:sp>
      <p:cxnSp>
        <p:nvCxnSpPr>
          <p:cNvPr id="57" name="Straight Connector 56"/>
          <p:cNvCxnSpPr>
            <a:stCxn id="40" idx="2"/>
          </p:cNvCxnSpPr>
          <p:nvPr/>
        </p:nvCxnSpPr>
        <p:spPr>
          <a:xfrm flipH="1">
            <a:off x="4288292" y="4671651"/>
            <a:ext cx="13533" cy="1050230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44393" y="1924109"/>
            <a:ext cx="2305475" cy="686550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Milestone2</a:t>
            </a:r>
            <a:endParaRPr lang="en-US" dirty="0"/>
          </a:p>
          <a:p>
            <a:r>
              <a:rPr lang="en-US" dirty="0"/>
              <a:t>30Sep </a:t>
            </a:r>
            <a:r>
              <a:rPr lang="en-US" dirty="0" smtClean="0"/>
              <a:t>PM </a:t>
            </a:r>
            <a:r>
              <a:rPr lang="en-US" dirty="0"/>
              <a:t>review</a:t>
            </a:r>
          </a:p>
        </p:txBody>
      </p:sp>
      <p:cxnSp>
        <p:nvCxnSpPr>
          <p:cNvPr id="66" name="Straight Connector 65"/>
          <p:cNvCxnSpPr>
            <a:stCxn id="63" idx="2"/>
          </p:cNvCxnSpPr>
          <p:nvPr/>
        </p:nvCxnSpPr>
        <p:spPr>
          <a:xfrm>
            <a:off x="7697131" y="2610659"/>
            <a:ext cx="21579" cy="3111222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0047"/>
            <a:ext cx="7989752" cy="1083329"/>
          </a:xfrm>
        </p:spPr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3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35204"/>
              </p:ext>
            </p:extLst>
          </p:nvPr>
        </p:nvGraphicFramePr>
        <p:xfrm>
          <a:off x="284933" y="1948597"/>
          <a:ext cx="8549417" cy="475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3574"/>
                <a:gridCol w="850006"/>
                <a:gridCol w="1056067"/>
                <a:gridCol w="927279"/>
                <a:gridCol w="2652491"/>
              </a:tblGrid>
              <a:tr h="233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Score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app usage report breakdown by app category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7.25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0.69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Diurnal pattern of app usage  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6.12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0.57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&amp; Debugging for login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4783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Testing &amp; debugging for bootstrap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  <a:tr h="9686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&amp; debugging for app usage report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118" marR="631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31215"/>
              </p:ext>
            </p:extLst>
          </p:nvPr>
        </p:nvGraphicFramePr>
        <p:xfrm>
          <a:off x="446017" y="1770803"/>
          <a:ext cx="8247221" cy="4989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68"/>
                <a:gridCol w="745145"/>
                <a:gridCol w="993527"/>
                <a:gridCol w="1058891"/>
                <a:gridCol w="3026390"/>
              </a:tblGrid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integrating with earlier functionalities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Re-estimate the tasks in the coming iteration(s) and update the schedule document.</a:t>
                      </a:r>
                      <a:endParaRPr lang="en-SG" sz="1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Review possible pairing &amp; estimation issues.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optimize bootstrap performance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5.08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&amp; debugging app usage report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and debugging on openshift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Coding for Smartphone Overuse Report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864204"/>
              </p:ext>
            </p:extLst>
          </p:nvPr>
        </p:nvGraphicFramePr>
        <p:xfrm>
          <a:off x="425523" y="1770803"/>
          <a:ext cx="8268237" cy="4989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074"/>
                <a:gridCol w="695459"/>
                <a:gridCol w="914400"/>
                <a:gridCol w="888643"/>
                <a:gridCol w="296266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Coding for Top-k Usage Report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5.67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2.65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2.   Review </a:t>
                      </a:r>
                      <a:r>
                        <a:rPr lang="en-US" sz="1800" dirty="0">
                          <a:effectLst/>
                        </a:rPr>
                        <a:t>possible pairing &amp; estimation issues.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&amp; Debugging for Smartphone Overuse Report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3.27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&amp; Debugging for Top-k Usage Report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3.63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Integrating &amp; testing Top-k Report and Smartphone Overuse Report with earlier functionalities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4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76380"/>
              </p:ext>
            </p:extLst>
          </p:nvPr>
        </p:nvGraphicFramePr>
        <p:xfrm>
          <a:off x="437880" y="2152292"/>
          <a:ext cx="8268237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1382"/>
                <a:gridCol w="695459"/>
                <a:gridCol w="901521"/>
                <a:gridCol w="734096"/>
                <a:gridCol w="342577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&amp; Debugging Smartphone Overuse Report on OpenShift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2.95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1.48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&amp; Debugging Top-k Usage Report on OpenShift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2.67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   Review </a:t>
                      </a: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possible pairing &amp; estimation issues.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2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68720"/>
              </p:ext>
            </p:extLst>
          </p:nvPr>
        </p:nvGraphicFramePr>
        <p:xfrm>
          <a:off x="450761" y="2272494"/>
          <a:ext cx="8268235" cy="410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414"/>
                <a:gridCol w="850005"/>
                <a:gridCol w="901521"/>
                <a:gridCol w="1017431"/>
                <a:gridCol w="2459864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Coding for Basic App Usage Report (project requirement changes)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8.32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0.96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Coding for Bootstrap (project requirement changes)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Testing and Debugging for Bootstrap (project requirement changes) 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1.28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action required.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Testing and Debugging for Basic App Usage Report (project requirement changes) 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action required.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85940"/>
              </p:ext>
            </p:extLst>
          </p:nvPr>
        </p:nvGraphicFramePr>
        <p:xfrm>
          <a:off x="297291" y="1905456"/>
          <a:ext cx="8408827" cy="485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291"/>
                <a:gridCol w="850006"/>
                <a:gridCol w="901521"/>
                <a:gridCol w="965915"/>
                <a:gridCol w="3064094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Integration with earlier functions. Test and Debugging after integration(project requirement changes)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2.92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1.03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and Debugging App on OpenShift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1.25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1.6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Re-estimate the tasks in the coming iteration(s) and update the schedule document.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   Review </a:t>
                      </a: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possible pairing &amp; estimation issues.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Coding (JSON)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8.9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Coding (Web UI)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2.68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0.75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Integrating with earlier functionalities 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1.47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1.36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5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205201"/>
              </p:ext>
            </p:extLst>
          </p:nvPr>
        </p:nvGraphicFramePr>
        <p:xfrm>
          <a:off x="399244" y="2156584"/>
          <a:ext cx="8408827" cy="264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53"/>
                <a:gridCol w="850006"/>
                <a:gridCol w="850005"/>
                <a:gridCol w="1159099"/>
                <a:gridCol w="2716364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and Debugging on Dual Interface Features (local testing)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2.38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and Debugging of Dual Interfaces (After integration, local testing)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2.55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0.78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Testing and Debugging on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Openshift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1.82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</a:t>
            </a:r>
            <a:r>
              <a:rPr lang="en-SG" dirty="0" smtClean="0"/>
              <a:t>Metric</a:t>
            </a:r>
            <a:br>
              <a:rPr lang="en-SG" dirty="0" smtClean="0"/>
            </a:br>
            <a:r>
              <a:rPr lang="en-SG" dirty="0" smtClean="0"/>
              <a:t>Iteration 6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50531"/>
              </p:ext>
            </p:extLst>
          </p:nvPr>
        </p:nvGraphicFramePr>
        <p:xfrm>
          <a:off x="412124" y="2156584"/>
          <a:ext cx="8268236" cy="299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08"/>
                <a:gridCol w="953037"/>
                <a:gridCol w="927279"/>
                <a:gridCol w="982380"/>
                <a:gridCol w="2301732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Task</a:t>
                      </a:r>
                      <a:endParaRPr lang="en-SG" sz="18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Plan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Actual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Score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Action</a:t>
                      </a:r>
                      <a:endParaRPr lang="en-SG" sz="18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testing and debugging (bootstrap &amp; smartphone)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2.83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n-SG" sz="1800" b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testing and debugging (top-k)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1.83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1.09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5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testing and debugging</a:t>
                      </a:r>
                      <a:endParaRPr lang="en-SG" sz="1800" b="1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2.27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required. 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testing and debugging (basic app &amp;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4.73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n-SG" sz="1800" b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Integrating and</a:t>
                      </a:r>
                      <a:r>
                        <a:rPr lang="en-SG" sz="18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finalizing app</a:t>
                      </a:r>
                      <a:endParaRPr lang="en-SG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1.98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</a:t>
                      </a: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action required</a:t>
                      </a:r>
                      <a:endParaRPr lang="en-SG" sz="1800" b="0" dirty="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800" b="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BUG Metric</a:t>
            </a:r>
            <a:r>
              <a:rPr lang="en-SG" dirty="0"/>
              <a:t> </a:t>
            </a:r>
            <a:r>
              <a:rPr lang="en-US" dirty="0" smtClean="0"/>
              <a:t>–overview 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05631" y="-784070"/>
            <a:ext cx="99305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 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04191"/>
              </p:ext>
            </p:extLst>
          </p:nvPr>
        </p:nvGraphicFramePr>
        <p:xfrm>
          <a:off x="581025" y="2227263"/>
          <a:ext cx="79898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78"/>
                <a:gridCol w="1597978"/>
                <a:gridCol w="1597978"/>
                <a:gridCol w="1597978"/>
                <a:gridCol w="1597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Iteration 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58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79</a:t>
                      </a:r>
                      <a:endParaRPr lang="en-SG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44827"/>
              </p:ext>
            </p:extLst>
          </p:nvPr>
        </p:nvGraphicFramePr>
        <p:xfrm>
          <a:off x="426644" y="4712885"/>
          <a:ext cx="8247303" cy="181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1"/>
                <a:gridCol w="5781872"/>
              </a:tblGrid>
              <a:tr h="412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Points in Iteration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Action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401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Points &lt; 10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Use the planned debugging time in the iteration.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  <a:tr h="6357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Points &gt;= 10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MS PGothic" charset="0"/>
                          <a:cs typeface="Tahoma" charset="0"/>
                        </a:rPr>
                        <a:t>Stop current development and resolve the bug immediately. Project Manager reschedules the project.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MS PGothic" charset="0"/>
                        <a:cs typeface="Tahoma" charset="0"/>
                      </a:endParaRPr>
                    </a:p>
                  </a:txBody>
                  <a:tcPr marL="68580" marR="68580" marT="45669" marB="4566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Problems encountered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85053"/>
            <a:ext cx="7989752" cy="363079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5100" dirty="0" smtClean="0"/>
          </a:p>
          <a:p>
            <a:r>
              <a:rPr lang="en-US" sz="5100" dirty="0" smtClean="0"/>
              <a:t>Difficulty with time estimation</a:t>
            </a:r>
          </a:p>
          <a:p>
            <a:pPr lvl="1"/>
            <a:r>
              <a:rPr lang="en-US" sz="5100" dirty="0" smtClean="0"/>
              <a:t>Learn from previous iterations and assess functions workload carefully</a:t>
            </a:r>
          </a:p>
          <a:p>
            <a:r>
              <a:rPr lang="en-US" sz="5100" dirty="0" smtClean="0"/>
              <a:t>Unfamiliar with all the metrics</a:t>
            </a:r>
          </a:p>
          <a:p>
            <a:pPr lvl="1"/>
            <a:r>
              <a:rPr lang="en-US" sz="5100" dirty="0" smtClean="0"/>
              <a:t>Clarify with PPT Slides. Study and understand all metrics.</a:t>
            </a:r>
          </a:p>
          <a:p>
            <a:r>
              <a:rPr lang="en-US" sz="5100" dirty="0" smtClean="0"/>
              <a:t>Pairing the programmers to ensure better task distribution</a:t>
            </a:r>
          </a:p>
          <a:p>
            <a:pPr lvl="1"/>
            <a:r>
              <a:rPr lang="en-US" sz="5100" dirty="0" smtClean="0"/>
              <a:t>Estimate the programming hours and rearrange the pairs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87705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45" y="-34017"/>
            <a:ext cx="7837969" cy="14996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Schedule (Planned V.S. Actual)</a:t>
            </a:r>
            <a:endParaRPr lang="en-US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6443" y="3384142"/>
            <a:ext cx="848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841" y="2387908"/>
            <a:ext cx="108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9Oct</a:t>
            </a:r>
          </a:p>
          <a:p>
            <a:r>
              <a:rPr lang="en-US" sz="1600" b="1" dirty="0"/>
              <a:t>to 22Oct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57261" y="2634130"/>
            <a:ext cx="124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23Oct </a:t>
            </a:r>
          </a:p>
          <a:p>
            <a:r>
              <a:rPr lang="en-US" sz="1600" b="1" dirty="0"/>
              <a:t>to 5Nov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0348" y="2620200"/>
            <a:ext cx="1087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6Nov </a:t>
            </a:r>
          </a:p>
          <a:p>
            <a:r>
              <a:rPr lang="en-US" sz="1600" b="1" dirty="0"/>
              <a:t>to 18Nov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4130" y="3027973"/>
            <a:ext cx="109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ITERATION</a:t>
            </a:r>
          </a:p>
        </p:txBody>
      </p:sp>
      <p:sp>
        <p:nvSpPr>
          <p:cNvPr id="51" name="Oval 50"/>
          <p:cNvSpPr/>
          <p:nvPr/>
        </p:nvSpPr>
        <p:spPr>
          <a:xfrm>
            <a:off x="1083430" y="3204974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3871840" y="3213003"/>
            <a:ext cx="239486" cy="319314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6945858" y="3213006"/>
            <a:ext cx="219939" cy="301767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584684" y="3540754"/>
            <a:ext cx="534053" cy="348343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7174" y="5713072"/>
            <a:ext cx="848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4572" y="4716838"/>
            <a:ext cx="108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9Oct</a:t>
            </a:r>
          </a:p>
          <a:p>
            <a:r>
              <a:rPr lang="en-US" sz="1600" b="1" dirty="0"/>
              <a:t>to 22Oct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7992" y="4963060"/>
            <a:ext cx="124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23Oct </a:t>
            </a:r>
          </a:p>
          <a:p>
            <a:r>
              <a:rPr lang="en-US" sz="1600" b="1" dirty="0"/>
              <a:t>to 5Nov</a:t>
            </a:r>
          </a:p>
        </p:txBody>
      </p:sp>
      <p:sp>
        <p:nvSpPr>
          <p:cNvPr id="72" name="Oval 71"/>
          <p:cNvSpPr/>
          <p:nvPr/>
        </p:nvSpPr>
        <p:spPr>
          <a:xfrm>
            <a:off x="1094161" y="5533904"/>
            <a:ext cx="239486" cy="319314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3882571" y="5541933"/>
            <a:ext cx="239486" cy="319314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6956589" y="5541936"/>
            <a:ext cx="219939" cy="301767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595415" y="5856805"/>
            <a:ext cx="534053" cy="348343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712" y="1991211"/>
            <a:ext cx="15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Planned </a:t>
            </a:r>
            <a:endParaRPr lang="en-SG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73564" y="4345898"/>
            <a:ext cx="15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Actual 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875" y="5344025"/>
            <a:ext cx="109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ITERATION</a:t>
            </a:r>
          </a:p>
        </p:txBody>
      </p:sp>
      <p:graphicFrame>
        <p:nvGraphicFramePr>
          <p:cNvPr id="98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7" name="Straight Connector 66"/>
          <p:cNvCxnSpPr>
            <a:endCxn id="68" idx="0"/>
          </p:cNvCxnSpPr>
          <p:nvPr/>
        </p:nvCxnSpPr>
        <p:spPr>
          <a:xfrm flipH="1">
            <a:off x="1713372" y="3407289"/>
            <a:ext cx="1" cy="2446680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3943" y="5853969"/>
            <a:ext cx="2138858" cy="928843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Milestone3</a:t>
            </a:r>
          </a:p>
          <a:p>
            <a:pPr algn="ctr"/>
            <a:r>
              <a:rPr lang="en-US" dirty="0"/>
              <a:t>13Oct </a:t>
            </a:r>
          </a:p>
          <a:p>
            <a:pPr algn="ctr"/>
            <a:r>
              <a:rPr lang="en-US" dirty="0"/>
              <a:t>Supervisor meeting2</a:t>
            </a:r>
          </a:p>
        </p:txBody>
      </p:sp>
      <p:cxnSp>
        <p:nvCxnSpPr>
          <p:cNvPr id="69" name="Straight Connector 68"/>
          <p:cNvCxnSpPr>
            <a:stCxn id="70" idx="2"/>
          </p:cNvCxnSpPr>
          <p:nvPr/>
        </p:nvCxnSpPr>
        <p:spPr>
          <a:xfrm>
            <a:off x="4733435" y="4779515"/>
            <a:ext cx="10731" cy="841509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99950" y="4001883"/>
            <a:ext cx="2266970" cy="777632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Milestone4</a:t>
            </a:r>
          </a:p>
          <a:p>
            <a:pPr algn="ctr"/>
            <a:r>
              <a:rPr lang="en-US" dirty="0"/>
              <a:t>27Oct </a:t>
            </a:r>
          </a:p>
          <a:p>
            <a:pPr algn="ctr"/>
            <a:r>
              <a:rPr lang="en-US" dirty="0"/>
              <a:t>Supervisor meeting3</a:t>
            </a:r>
          </a:p>
        </p:txBody>
      </p:sp>
      <p:cxnSp>
        <p:nvCxnSpPr>
          <p:cNvPr id="71" name="Straight Connector 70"/>
          <p:cNvCxnSpPr>
            <a:stCxn id="74" idx="2"/>
          </p:cNvCxnSpPr>
          <p:nvPr/>
        </p:nvCxnSpPr>
        <p:spPr>
          <a:xfrm flipH="1">
            <a:off x="6529587" y="2554835"/>
            <a:ext cx="11593" cy="806084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845963" y="1892924"/>
            <a:ext cx="1390433" cy="661911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Milestone5</a:t>
            </a:r>
          </a:p>
          <a:p>
            <a:pPr algn="ctr"/>
            <a:r>
              <a:rPr lang="en-US" dirty="0"/>
              <a:t>3</a:t>
            </a:r>
            <a:r>
              <a:rPr lang="en-US" dirty="0" smtClean="0"/>
              <a:t>Nov UAT</a:t>
            </a:r>
            <a:endParaRPr lang="en-US" dirty="0"/>
          </a:p>
        </p:txBody>
      </p:sp>
      <p:cxnSp>
        <p:nvCxnSpPr>
          <p:cNvPr id="75" name="Straight Connector 74"/>
          <p:cNvCxnSpPr>
            <a:endCxn id="76" idx="2"/>
          </p:cNvCxnSpPr>
          <p:nvPr/>
        </p:nvCxnSpPr>
        <p:spPr>
          <a:xfrm flipV="1">
            <a:off x="8203842" y="2240443"/>
            <a:ext cx="5613" cy="1120476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89442" y="1403658"/>
            <a:ext cx="1840026" cy="836785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Milestone6</a:t>
            </a:r>
          </a:p>
          <a:p>
            <a:pPr algn="ctr"/>
            <a:r>
              <a:rPr lang="en-US" dirty="0"/>
              <a:t>18Nov </a:t>
            </a:r>
          </a:p>
          <a:p>
            <a:pPr algn="ctr"/>
            <a:r>
              <a:rPr lang="en-US" dirty="0"/>
              <a:t>Final presentation</a:t>
            </a:r>
          </a:p>
        </p:txBody>
      </p:sp>
      <p:cxnSp>
        <p:nvCxnSpPr>
          <p:cNvPr id="91" name="Straight Connector 90"/>
          <p:cNvCxnSpPr>
            <a:endCxn id="70" idx="0"/>
          </p:cNvCxnSpPr>
          <p:nvPr/>
        </p:nvCxnSpPr>
        <p:spPr>
          <a:xfrm>
            <a:off x="4722960" y="3433122"/>
            <a:ext cx="10475" cy="568761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9" idx="2"/>
          </p:cNvCxnSpPr>
          <p:nvPr/>
        </p:nvCxnSpPr>
        <p:spPr>
          <a:xfrm flipH="1">
            <a:off x="7261538" y="4845128"/>
            <a:ext cx="11593" cy="806084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77914" y="4183217"/>
            <a:ext cx="1390433" cy="661911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Milestone5</a:t>
            </a:r>
          </a:p>
          <a:p>
            <a:pPr algn="ctr"/>
            <a:r>
              <a:rPr lang="en-US" dirty="0" smtClean="0"/>
              <a:t>7Nov UAT</a:t>
            </a:r>
            <a:endParaRPr lang="en-US" dirty="0"/>
          </a:p>
        </p:txBody>
      </p:sp>
      <p:cxnSp>
        <p:nvCxnSpPr>
          <p:cNvPr id="80" name="Straight Connector 79"/>
          <p:cNvCxnSpPr>
            <a:endCxn id="81" idx="2"/>
          </p:cNvCxnSpPr>
          <p:nvPr/>
        </p:nvCxnSpPr>
        <p:spPr>
          <a:xfrm flipH="1">
            <a:off x="7614876" y="5713072"/>
            <a:ext cx="920013" cy="1045711"/>
          </a:xfrm>
          <a:prstGeom prst="line">
            <a:avLst/>
          </a:prstGeom>
          <a:ln>
            <a:solidFill>
              <a:srgbClr val="FA448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94863" y="5921998"/>
            <a:ext cx="1840026" cy="836785"/>
          </a:xfrm>
          <a:prstGeom prst="rect">
            <a:avLst/>
          </a:prstGeom>
          <a:solidFill>
            <a:srgbClr val="FA448E"/>
          </a:solidFill>
          <a:ln>
            <a:solidFill>
              <a:srgbClr val="FA448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Milestone6</a:t>
            </a:r>
          </a:p>
          <a:p>
            <a:pPr algn="ctr"/>
            <a:r>
              <a:rPr lang="en-US" dirty="0" smtClean="0"/>
              <a:t>19Nov </a:t>
            </a:r>
            <a:endParaRPr lang="en-US" dirty="0"/>
          </a:p>
          <a:p>
            <a:pPr algn="ctr"/>
            <a:r>
              <a:rPr lang="en-US" dirty="0"/>
              <a:t>Final presentation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51079" y="4949130"/>
            <a:ext cx="10878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6Nov </a:t>
            </a:r>
          </a:p>
          <a:p>
            <a:r>
              <a:rPr lang="en-US" sz="1600" b="1" dirty="0"/>
              <a:t>to </a:t>
            </a:r>
            <a:r>
              <a:rPr lang="en-US" sz="1600" b="1" dirty="0" smtClean="0"/>
              <a:t>15Nov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94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</a:t>
            </a:r>
            <a:r>
              <a:rPr lang="en-SG" dirty="0" smtClean="0"/>
              <a:t>allocation (Non-Programming)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187491"/>
              </p:ext>
            </p:extLst>
          </p:nvPr>
        </p:nvGraphicFramePr>
        <p:xfrm>
          <a:off x="1197735" y="2123863"/>
          <a:ext cx="6040192" cy="44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199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13292"/>
          </a:xfrm>
        </p:spPr>
        <p:txBody>
          <a:bodyPr/>
          <a:lstStyle/>
          <a:p>
            <a:r>
              <a:rPr lang="en-US" dirty="0" smtClean="0"/>
              <a:t>OUT OF SESSION COMMITS 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12368"/>
              </p:ext>
            </p:extLst>
          </p:nvPr>
        </p:nvGraphicFramePr>
        <p:xfrm>
          <a:off x="297291" y="1963455"/>
          <a:ext cx="8549417" cy="458613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71118"/>
                <a:gridCol w="1820246"/>
                <a:gridCol w="6258053"/>
              </a:tblGrid>
              <a:tr h="29073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S/N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Date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Commit Message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27/10/2015 18:27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update latest </a:t>
                      </a:r>
                      <a:r>
                        <a:rPr lang="en-SG" sz="1800" u="none" strike="noStrike" dirty="0" smtClean="0">
                          <a:effectLst/>
                        </a:rPr>
                        <a:t>app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27/10/2015 12:44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Merge branch 'master' of green.smu.edu.sg:is203/is203_g2t2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21/10/2015 16:04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edit UI for smartphone overuse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20/10/2015 20:07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Update for </a:t>
                      </a:r>
                      <a:r>
                        <a:rPr lang="en-SG" sz="1800" u="none" strike="noStrike" dirty="0" err="1">
                          <a:effectLst/>
                        </a:rPr>
                        <a:t>smartphoneOveruseReport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20/10/2015 20:06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 err="1">
                          <a:effectLst/>
                        </a:rPr>
                        <a:t>AppUsageDAO</a:t>
                      </a:r>
                      <a:r>
                        <a:rPr lang="en-SG" sz="1800" u="none" strike="noStrike" dirty="0">
                          <a:effectLst/>
                        </a:rPr>
                        <a:t> update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20/10/2015 20:04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 err="1">
                          <a:effectLst/>
                        </a:rPr>
                        <a:t>UserAppUsage</a:t>
                      </a:r>
                      <a:r>
                        <a:rPr lang="en-SG" sz="1800" u="none" strike="noStrike" dirty="0">
                          <a:effectLst/>
                        </a:rPr>
                        <a:t> update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19/10/2015 18:41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Merge branch 'master' of green.smu.edu.sg:is203/is203_g2t2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13/10/2015 18:20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Merge branch 'master' of green.smu.edu.sg:is203/is203_g2t2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09/10/2015 22:08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Update </a:t>
                      </a:r>
                      <a:r>
                        <a:rPr lang="en-SG" sz="1800" u="none" strike="noStrike" dirty="0" err="1">
                          <a:effectLst/>
                        </a:rPr>
                        <a:t>basicAppUsageReportDemo.jsp</a:t>
                      </a:r>
                      <a:r>
                        <a:rPr lang="en-SG" sz="1800" u="none" strike="noStrike" dirty="0">
                          <a:effectLst/>
                        </a:rPr>
                        <a:t> for </a:t>
                      </a:r>
                      <a:r>
                        <a:rPr lang="en-SG" sz="1800" u="none" strike="noStrike" dirty="0" err="1">
                          <a:effectLst/>
                        </a:rPr>
                        <a:t>jquery</a:t>
                      </a:r>
                      <a:r>
                        <a:rPr lang="en-SG" sz="1800" u="none" strike="noStrike" dirty="0">
                          <a:effectLst/>
                        </a:rPr>
                        <a:t> unnecessary codes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04/10/2015 21:10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update app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04/10/2015 21:09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update app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28/09/2015 18:59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Merge branch 'master' of green.smu.edu.sg:is203/is203_g2t2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073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13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25/09/2015 12:51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Added Meeting Minutes according to specified Directory, Added .</a:t>
                      </a:r>
                      <a:r>
                        <a:rPr lang="en-SG" sz="1800" u="none" strike="noStrike" dirty="0" err="1">
                          <a:effectLst/>
                        </a:rPr>
                        <a:t>gitignore</a:t>
                      </a:r>
                      <a:r>
                        <a:rPr lang="en-SG" sz="1800" u="none" strike="noStrike" dirty="0">
                          <a:effectLst/>
                        </a:rPr>
                        <a:t> file in 'app'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Project management </a:t>
            </a:r>
          </a:p>
          <a:p>
            <a:r>
              <a:rPr lang="en-US" sz="2400" dirty="0" smtClean="0"/>
              <a:t>Time management</a:t>
            </a:r>
          </a:p>
          <a:p>
            <a:r>
              <a:rPr lang="en-US" sz="2400" dirty="0" smtClean="0"/>
              <a:t>Peer learnings  </a:t>
            </a:r>
          </a:p>
          <a:p>
            <a:r>
              <a:rPr lang="en-US" sz="2400" dirty="0" smtClean="0"/>
              <a:t>Team work </a:t>
            </a:r>
          </a:p>
          <a:p>
            <a:r>
              <a:rPr lang="en-US" sz="2400" dirty="0" smtClean="0"/>
              <a:t>Technical and analytical skills</a:t>
            </a:r>
          </a:p>
          <a:p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54286"/>
              </p:ext>
            </p:extLst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5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192" y="2464526"/>
            <a:ext cx="70388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Unsure how to do some of the functions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Self-learning outside the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Motivation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PM organizes team bonding session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Lack of space in school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Go to PM’s house</a:t>
            </a:r>
          </a:p>
        </p:txBody>
      </p:sp>
    </p:spTree>
    <p:extLst>
      <p:ext uri="{BB962C8B-B14F-4D97-AF65-F5344CB8AC3E}">
        <p14:creationId xmlns:p14="http://schemas.microsoft.com/office/powerpoint/2010/main" val="1133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interesting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/>
          </p:nvPr>
        </p:nvGraphicFramePr>
        <p:xfrm>
          <a:off x="297291" y="17482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192" y="2228003"/>
            <a:ext cx="819268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err="1" smtClean="0"/>
              <a:t>Claudie</a:t>
            </a:r>
            <a:r>
              <a:rPr lang="en-SG" sz="2400" dirty="0" smtClean="0"/>
              <a:t> likes to sing  “My heart will go on” whenever we find bugs.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Steamboat session every two weeks.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 smtClean="0"/>
              <a:t>De Wang prepared week 7 </a:t>
            </a:r>
            <a:r>
              <a:rPr lang="en-SG" sz="2400" dirty="0" err="1" smtClean="0"/>
              <a:t>ppt</a:t>
            </a:r>
            <a:r>
              <a:rPr lang="en-SG" sz="2400" dirty="0" smtClean="0"/>
              <a:t> slides overnight.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2400" dirty="0"/>
              <a:t>Gao </a:t>
            </a:r>
            <a:r>
              <a:rPr lang="en-SG" sz="2400" dirty="0" err="1"/>
              <a:t>Shuang</a:t>
            </a:r>
            <a:r>
              <a:rPr lang="en-SG" sz="2400" dirty="0"/>
              <a:t> lives 5 minutes walk from school</a:t>
            </a: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 smtClean="0"/>
              <a:t>Miaoqiong</a:t>
            </a:r>
            <a:r>
              <a:rPr lang="en-US" sz="2400" dirty="0" smtClean="0"/>
              <a:t> likes to traveling   </a:t>
            </a:r>
            <a:endParaRPr lang="en-SG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1731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(BLUE)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23" y="2292441"/>
            <a:ext cx="7989752" cy="4442122"/>
          </a:xfrm>
        </p:spPr>
        <p:txBody>
          <a:bodyPr>
            <a:noAutofit/>
          </a:bodyPr>
          <a:lstStyle/>
          <a:p>
            <a:r>
              <a:rPr lang="en-SG" sz="2400" dirty="0"/>
              <a:t>No dropping/addition of </a:t>
            </a:r>
            <a:r>
              <a:rPr lang="en-SG" sz="2400" dirty="0" smtClean="0"/>
              <a:t>functionalities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Login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Bootstrap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Basic App Usage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Top-k App Usage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Smartphone Overuse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400" dirty="0"/>
              <a:t>Dual Interfaces (Web UI and Web Services)</a:t>
            </a:r>
          </a:p>
          <a:p>
            <a:endParaRPr lang="en-SG" sz="2400" dirty="0"/>
          </a:p>
          <a:p>
            <a:r>
              <a:rPr lang="en-SG" sz="2400" dirty="0" smtClean="0"/>
              <a:t>Model </a:t>
            </a:r>
            <a:r>
              <a:rPr lang="en-SG" sz="2400" dirty="0"/>
              <a:t>View Controller(MVC)</a:t>
            </a:r>
          </a:p>
          <a:p>
            <a:pPr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581750"/>
              </p:ext>
            </p:extLst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12813"/>
          </a:xfrm>
        </p:spPr>
        <p:txBody>
          <a:bodyPr/>
          <a:lstStyle/>
          <a:p>
            <a:r>
              <a:rPr lang="en-US" altLang="en-US" dirty="0"/>
              <a:t>External  Libraries</a:t>
            </a:r>
            <a:r>
              <a:rPr lang="en-US" dirty="0" smtClean="0"/>
              <a:t> </a:t>
            </a:r>
            <a:endParaRPr lang="en-SG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209771"/>
              </p:ext>
            </p:extLst>
          </p:nvPr>
        </p:nvGraphicFramePr>
        <p:xfrm>
          <a:off x="421856" y="1519704"/>
          <a:ext cx="8308424" cy="447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212"/>
                <a:gridCol w="4154212"/>
              </a:tblGrid>
              <a:tr h="490626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</a:tr>
              <a:tr h="7615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 smtClean="0"/>
                        <a:t>fileupload</a:t>
                      </a:r>
                      <a:endParaRPr lang="en-SG" sz="2000" dirty="0" smtClean="0"/>
                    </a:p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Multipart</a:t>
                      </a:r>
                      <a:r>
                        <a:rPr lang="en-US" sz="2000" baseline="0" dirty="0" smtClean="0"/>
                        <a:t> form upload processing</a:t>
                      </a:r>
                      <a:endParaRPr lang="en-SG" sz="2000" dirty="0"/>
                    </a:p>
                  </a:txBody>
                  <a:tcPr/>
                </a:tc>
              </a:tr>
              <a:tr h="497441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gson-2.3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Java</a:t>
                      </a:r>
                      <a:r>
                        <a:rPr lang="en-US" sz="2000" baseline="0" dirty="0" smtClean="0"/>
                        <a:t> library to convert java object into JSON representation.</a:t>
                      </a:r>
                      <a:endParaRPr lang="en-SG" sz="2000" dirty="0"/>
                    </a:p>
                  </a:txBody>
                  <a:tcPr/>
                </a:tc>
              </a:tr>
              <a:tr h="1029381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is203-jwt-v2</a:t>
                      </a:r>
                    </a:p>
                    <a:p>
                      <a:r>
                        <a:rPr lang="en-SG" sz="2000" dirty="0" smtClean="0"/>
                        <a:t>nimbus-jose-jwt-2.26.1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smtClean="0"/>
                        <a:t>json-smart-1.2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Generate/verify token for web services.</a:t>
                      </a:r>
                    </a:p>
                    <a:p>
                      <a:r>
                        <a:rPr lang="en-US" sz="2000" dirty="0" smtClean="0"/>
                        <a:t>JSON API</a:t>
                      </a:r>
                      <a:endParaRPr lang="en-SG" sz="2000" dirty="0"/>
                    </a:p>
                  </a:txBody>
                  <a:tcPr/>
                </a:tc>
              </a:tr>
              <a:tr h="497441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opencsv-3.5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Reading and writing CSV in Java</a:t>
                      </a:r>
                      <a:endParaRPr lang="en-SG" sz="2000" dirty="0"/>
                    </a:p>
                  </a:txBody>
                  <a:tcPr/>
                </a:tc>
              </a:tr>
              <a:tr h="497441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uploadbean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Allows to upload files from browser</a:t>
                      </a:r>
                      <a:endParaRPr lang="en-SG" sz="2000" dirty="0"/>
                    </a:p>
                  </a:txBody>
                  <a:tcPr/>
                </a:tc>
              </a:tr>
              <a:tr h="497441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mysql-connector-java-5.1.23-bin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SQL commands 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task </a:t>
            </a:r>
            <a:r>
              <a:rPr lang="en-SG" smtClean="0"/>
              <a:t>allocation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29722"/>
              </p:ext>
            </p:extLst>
          </p:nvPr>
        </p:nvGraphicFramePr>
        <p:xfrm>
          <a:off x="489397" y="1970468"/>
          <a:ext cx="8081547" cy="44398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75786"/>
                <a:gridCol w="3805761"/>
              </a:tblGrid>
              <a:tr h="407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Programming </a:t>
                      </a:r>
                      <a:endParaRPr lang="en-SG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Non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Programming </a:t>
                      </a:r>
                      <a:endParaRPr lang="en-SG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160442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Login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Bootstrap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Basic App Usage Report</a:t>
                      </a:r>
                      <a:endParaRPr lang="en-SG" sz="2400" dirty="0">
                        <a:latin typeface="+mn-lt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Top-k App Usage Report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Smartphone Overuse Report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latin typeface="+mn-lt"/>
                        </a:rPr>
                        <a:t>Dual Interfaces (Web UI and JSON)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Integration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+mn-lt"/>
                        </a:rPr>
                        <a:t>T</a:t>
                      </a:r>
                      <a:r>
                        <a:rPr lang="en-US" altLang="zh-CN" sz="2400" dirty="0" smtClean="0">
                          <a:latin typeface="+mn-lt"/>
                        </a:rPr>
                        <a:t>esting and debugging</a:t>
                      </a:r>
                      <a:endParaRPr lang="en-SG" sz="2400" dirty="0" smtClean="0">
                        <a:latin typeface="+mn-lt"/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§"/>
                      </a:pPr>
                      <a:endParaRPr lang="en-SG" sz="2400" dirty="0" smtClean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Diagrams Design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(SD, use case, etc.)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update diagrams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 case design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update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 to </a:t>
                      </a:r>
                      <a:r>
                        <a:rPr lang="en-US" sz="2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Openshift</a:t>
                      </a: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 Tasks (metrics collection,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 sharing, etc.)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5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022575"/>
              </p:ext>
            </p:extLst>
          </p:nvPr>
        </p:nvGraphicFramePr>
        <p:xfrm>
          <a:off x="581025" y="2183184"/>
          <a:ext cx="7989888" cy="251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44"/>
                <a:gridCol w="39949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of roles and 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preparation</a:t>
                      </a:r>
                      <a:r>
                        <a:rPr lang="en-US" baseline="0" dirty="0" smtClean="0"/>
                        <a:t>( access scope &amp; read requirements)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 use</a:t>
                      </a:r>
                      <a:r>
                        <a:rPr lang="en-US" baseline="0" dirty="0" smtClean="0"/>
                        <a:t> case diagram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  <a:tr h="396005"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use case scenario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5" y="213996"/>
          <a:ext cx="8549417" cy="37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614761"/>
              </p:ext>
            </p:extLst>
          </p:nvPr>
        </p:nvGraphicFramePr>
        <p:xfrm>
          <a:off x="575979" y="2105911"/>
          <a:ext cx="7989888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44"/>
                <a:gridCol w="399494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Claudie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Assigned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to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</a:t>
                      </a:r>
                      <a:r>
                        <a:rPr lang="en-US" baseline="0" dirty="0" smtClean="0"/>
                        <a:t> Sequence diagram for bootstrap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 Sequence</a:t>
                      </a:r>
                      <a:r>
                        <a:rPr lang="en-US" baseline="0" dirty="0" smtClean="0"/>
                        <a:t> diagram for Login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for Login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Dewang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r>
                        <a:rPr lang="en-US" baseline="0" dirty="0" smtClean="0"/>
                        <a:t> for Login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Gaoshuang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Miaoqiong</a:t>
                      </a:r>
                      <a:endParaRPr lang="en-S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Draw</a:t>
                      </a:r>
                      <a:r>
                        <a:rPr lang="en-US" baseline="0" dirty="0" smtClean="0"/>
                        <a:t> Class Diagram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Draw Logical Diagram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FuYan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r>
                        <a:rPr lang="en-US" dirty="0" smtClean="0"/>
                        <a:t>Draw Sequence Diagram</a:t>
                      </a:r>
                      <a:r>
                        <a:rPr lang="en-US" baseline="0" dirty="0" smtClean="0"/>
                        <a:t> (Basic app)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Claudie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Dewang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Draw Sequence Diagram</a:t>
                      </a:r>
                      <a:r>
                        <a:rPr lang="en-US" baseline="0" dirty="0" smtClean="0"/>
                        <a:t> (Smartphone)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Miaoqiong,FuYan</a:t>
                      </a:r>
                      <a:endParaRPr lang="en-SG" dirty="0"/>
                    </a:p>
                  </a:txBody>
                  <a:tcPr/>
                </a:tc>
              </a:tr>
              <a:tr h="3216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Draw Sequence Diagram</a:t>
                      </a:r>
                      <a:r>
                        <a:rPr lang="en-US" baseline="0" dirty="0" smtClean="0"/>
                        <a:t> (Top-k)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Miaoqiong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Gaoshuang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1245</TotalTime>
  <Words>2575</Words>
  <Application>Microsoft Office PowerPoint</Application>
  <PresentationFormat>On-screen Show (4:3)</PresentationFormat>
  <Paragraphs>1000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MS Mincho</vt:lpstr>
      <vt:lpstr>MS PGothic</vt:lpstr>
      <vt:lpstr>华文中宋</vt:lpstr>
      <vt:lpstr>宋体</vt:lpstr>
      <vt:lpstr>Arial</vt:lpstr>
      <vt:lpstr>Calibri</vt:lpstr>
      <vt:lpstr>Gill Sans MT</vt:lpstr>
      <vt:lpstr>Tahoma</vt:lpstr>
      <vt:lpstr>Times New Roman</vt:lpstr>
      <vt:lpstr>Wingdings</vt:lpstr>
      <vt:lpstr>Wingdings 2</vt:lpstr>
      <vt:lpstr>Dividend</vt:lpstr>
      <vt:lpstr>Final Presentation </vt:lpstr>
      <vt:lpstr>agenda</vt:lpstr>
      <vt:lpstr>Schedule (Planned V.S. Actual)</vt:lpstr>
      <vt:lpstr>Schedule (Planned V.S. Actual)</vt:lpstr>
      <vt:lpstr>Functionalities (BLUE)</vt:lpstr>
      <vt:lpstr>External  Libraries </vt:lpstr>
      <vt:lpstr>task allocation</vt:lpstr>
      <vt:lpstr>Iteration 1</vt:lpstr>
      <vt:lpstr>Iteration 2</vt:lpstr>
      <vt:lpstr>Iteration 2</vt:lpstr>
      <vt:lpstr>Iteration 3</vt:lpstr>
      <vt:lpstr>Iteration 3</vt:lpstr>
      <vt:lpstr>Iteration 3</vt:lpstr>
      <vt:lpstr>Iteration 4</vt:lpstr>
      <vt:lpstr>Iteration 4</vt:lpstr>
      <vt:lpstr>Iteration 4</vt:lpstr>
      <vt:lpstr>Iteration 5</vt:lpstr>
      <vt:lpstr>Iteration 5</vt:lpstr>
      <vt:lpstr>Iteration 5</vt:lpstr>
      <vt:lpstr>Iteration 6</vt:lpstr>
      <vt:lpstr>task allocation</vt:lpstr>
      <vt:lpstr>task allocation (Non-Programming)</vt:lpstr>
      <vt:lpstr>task allocation</vt:lpstr>
      <vt:lpstr>task allocation (programming)</vt:lpstr>
      <vt:lpstr>task allocation</vt:lpstr>
      <vt:lpstr>SCHEDULING Problems encountered </vt:lpstr>
      <vt:lpstr>Task Metric</vt:lpstr>
      <vt:lpstr>Pair Programming Metric Iteration 2</vt:lpstr>
      <vt:lpstr>Pair Programming Metric Iteration 3</vt:lpstr>
      <vt:lpstr>Pair Programming Metric Iteration 3</vt:lpstr>
      <vt:lpstr>Pair Programming Metric Iteration 4</vt:lpstr>
      <vt:lpstr>Pair Programming Metric Iteration 4</vt:lpstr>
      <vt:lpstr>Pair Programming Metric Iteration 4</vt:lpstr>
      <vt:lpstr>Pair Programming Metric Iteration 5</vt:lpstr>
      <vt:lpstr>Pair Programming Metric Iteration 5</vt:lpstr>
      <vt:lpstr>Pair Programming Metric Iteration 5</vt:lpstr>
      <vt:lpstr>Pair Programming Metric Iteration 6</vt:lpstr>
      <vt:lpstr>BUG Metric –overview </vt:lpstr>
      <vt:lpstr>Metrics Problems encountered </vt:lpstr>
      <vt:lpstr>task allocation (Non-Programming)</vt:lpstr>
      <vt:lpstr>OUT OF SESSION COMMITS </vt:lpstr>
      <vt:lpstr>Takeaways</vt:lpstr>
      <vt:lpstr>Problem resolution</vt:lpstr>
      <vt:lpstr>Something interesting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WANG Miaoqiong</dc:creator>
  <cp:lastModifiedBy>user</cp:lastModifiedBy>
  <cp:revision>197</cp:revision>
  <dcterms:created xsi:type="dcterms:W3CDTF">2015-11-09T05:25:12Z</dcterms:created>
  <dcterms:modified xsi:type="dcterms:W3CDTF">2015-11-15T12:47:39Z</dcterms:modified>
</cp:coreProperties>
</file>