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5" r:id="rId3"/>
    <p:sldId id="273" r:id="rId4"/>
    <p:sldId id="281" r:id="rId5"/>
    <p:sldId id="282" r:id="rId6"/>
    <p:sldId id="283" r:id="rId7"/>
    <p:sldId id="286" r:id="rId8"/>
    <p:sldId id="287" r:id="rId9"/>
    <p:sldId id="284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5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 title="Slide Design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" y="0"/>
            <a:ext cx="9141524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9144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96" y="4724400"/>
            <a:ext cx="914162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4800600"/>
            <a:ext cx="6858002" cy="11430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5943600"/>
            <a:ext cx="6858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3655314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09" y="2362201"/>
            <a:ext cx="2400300" cy="1990725"/>
          </a:xfrm>
        </p:spPr>
        <p:txBody>
          <a:bodyPr anchor="b">
            <a:normAutofit/>
          </a:bodyPr>
          <a:lstStyle>
            <a:lvl1pPr>
              <a:defRPr sz="255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169" y="685800"/>
            <a:ext cx="4777740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5486400" y="0"/>
            <a:ext cx="3655314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411" y="2362200"/>
            <a:ext cx="2400300" cy="1993392"/>
          </a:xfrm>
        </p:spPr>
        <p:txBody>
          <a:bodyPr anchor="b">
            <a:normAutofit/>
          </a:bodyPr>
          <a:lstStyle>
            <a:lvl1pPr>
              <a:defRPr sz="255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54864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2411" y="4355592"/>
            <a:ext cx="2400300" cy="164461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1620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>
              <a:defRPr sz="39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none" baseline="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>
              <a:defRPr sz="39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1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09" y="2362201"/>
            <a:ext cx="2400300" cy="1990725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0659" y="685800"/>
            <a:ext cx="5429251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190" y="6583680"/>
            <a:ext cx="9141620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190" y="65836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tx2"/>
        </a:buClr>
        <a:buSzPct val="100000"/>
        <a:buFont typeface="Arial" pitchFamily="34" charset="0"/>
        <a:buChar char="▪"/>
        <a:defRPr sz="1500" kern="1200">
          <a:solidFill>
            <a:schemeClr val="tx2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100000"/>
        <a:buFont typeface="Arial" pitchFamily="34" charset="0"/>
        <a:buChar char="▪"/>
        <a:defRPr sz="135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Arial" pitchFamily="34" charset="0"/>
        <a:buChar char="▪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Arial" pitchFamily="34" charset="0"/>
        <a:buChar char="▪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Arial" pitchFamily="34" charset="0"/>
        <a:buChar char="▪"/>
        <a:defRPr sz="1050" kern="1200">
          <a:solidFill>
            <a:schemeClr val="tx2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11 Supervisor Meeting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</a:p>
          <a:p>
            <a:r>
              <a:rPr lang="en-US" dirty="0" smtClean="0"/>
              <a:t>G2T2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4 Review</a:t>
            </a:r>
            <a:endParaRPr lang="en-US" sz="5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48812"/>
              </p:ext>
            </p:extLst>
          </p:nvPr>
        </p:nvGraphicFramePr>
        <p:xfrm>
          <a:off x="444137" y="4031370"/>
          <a:ext cx="8438606" cy="167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83"/>
                <a:gridCol w="6497023"/>
              </a:tblGrid>
              <a:tr h="63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in Iteration 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Action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401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&lt; 10 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Use the planned debugging time in the iteration.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63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&gt;= 10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Stop current development and resolve the bug immediately. Project Manager reschedules the project.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70034"/>
              </p:ext>
            </p:extLst>
          </p:nvPr>
        </p:nvGraphicFramePr>
        <p:xfrm>
          <a:off x="444137" y="1436915"/>
          <a:ext cx="8438606" cy="236685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89"/>
                <a:gridCol w="4834617"/>
              </a:tblGrid>
              <a:tr h="756708">
                <a:tc>
                  <a:txBody>
                    <a:bodyPr/>
                    <a:lstStyle/>
                    <a:p>
                      <a:pPr algn="l" fontAlgn="b"/>
                      <a:r>
                        <a:rPr lang="en-SG" sz="2800" u="none" strike="noStrike">
                          <a:effectLst/>
                        </a:rPr>
                        <a:t>BUG Metrics</a:t>
                      </a:r>
                      <a:endParaRPr lang="en-SG" sz="2800" b="0" i="1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82156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SG" sz="2800" u="none" strike="noStrike">
                          <a:effectLst/>
                        </a:rPr>
                        <a:t>41 Points &gt; 10 Stop current development and resolve the bug immediately.</a:t>
                      </a:r>
                      <a:endParaRPr lang="en-SG" sz="2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5670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2800" u="none" strike="noStrike" dirty="0">
                          <a:effectLst/>
                        </a:rPr>
                        <a:t>Formula: 1 x 16 (low) + 5 x 1 (high) + 10 x 2 (critical)</a:t>
                      </a:r>
                      <a:endParaRPr lang="en-SG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1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4 Review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220490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smtClean="0"/>
              <a:t>Pair Programming Metric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5" y="1987077"/>
            <a:ext cx="8157272" cy="41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4 Review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89" y="1395666"/>
            <a:ext cx="7586467" cy="4846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0" y="1198797"/>
            <a:ext cx="7586465" cy="1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4 Review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0" y="1390385"/>
            <a:ext cx="7586465" cy="196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0" y="1587254"/>
            <a:ext cx="7586466" cy="42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446314"/>
            <a:ext cx="6858000" cy="266700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Project Requirement Changes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3000" y="4515394"/>
            <a:ext cx="68580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Iteration 5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09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8138160" cy="1233424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Project Requirement Changes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220490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smtClean="0"/>
              <a:t>Iteration 5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66503" y="1987078"/>
            <a:ext cx="7397932" cy="4591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Demographics.csv adding CCA records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Bootstrap / Upload Additional Data Handling Columns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Basic App Usage Report</a:t>
            </a:r>
          </a:p>
          <a:p>
            <a:pPr marL="274320" lvl="1" indent="0">
              <a:buNone/>
            </a:pPr>
            <a:r>
              <a:rPr lang="en-US" sz="2500" dirty="0" smtClean="0"/>
              <a:t>(Break down by usage time category and demographics)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50" dirty="0" smtClean="0"/>
              <a:t> Performance (2 mins 30 s for data v2)</a:t>
            </a:r>
          </a:p>
          <a:p>
            <a:pPr marL="788670" lvl="1" indent="-514350">
              <a:buFont typeface="+mj-lt"/>
              <a:buAutoNum type="arabicPeriod"/>
            </a:pPr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28701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8138160" cy="1233424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Project Requirement Changes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220490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Actions Taken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66503" y="1987078"/>
            <a:ext cx="7397932" cy="4591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Internal Meeting 23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OCT 2015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Gather Input on Requirement </a:t>
            </a:r>
            <a:r>
              <a:rPr lang="en-US" sz="2800" dirty="0"/>
              <a:t>C</a:t>
            </a:r>
            <a:r>
              <a:rPr lang="en-US" sz="2800" dirty="0" smtClean="0"/>
              <a:t>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Re-estimate Time to Complete the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Re-schedule Iteration 5</a:t>
            </a:r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38511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8138160" cy="1233424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Project Requirement Changes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220490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Iteraion</a:t>
            </a:r>
            <a:r>
              <a:rPr lang="en-US" sz="3200" dirty="0" smtClean="0"/>
              <a:t> 5 Overview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66503" y="1987078"/>
            <a:ext cx="7397932" cy="4591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50" dirty="0" smtClean="0"/>
              <a:t> 23-10-2015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350" dirty="0" smtClean="0"/>
              <a:t>Internal Meeting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350" dirty="0" smtClean="0"/>
              <a:t>Update Diagrams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350" dirty="0" smtClean="0"/>
              <a:t>Update Test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50" dirty="0" smtClean="0"/>
              <a:t> 24-10-2015 to 25-10-2015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350" dirty="0" smtClean="0"/>
              <a:t>Develop Bootstrap Changes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350" dirty="0" smtClean="0"/>
              <a:t>Develop Basic App Usage Report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/>
              <a:t>26-10-2015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/>
              <a:t>Integration and Testing (Local)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/>
              <a:t>Deploy and Testing (</a:t>
            </a:r>
            <a:r>
              <a:rPr lang="en-US" sz="2200" dirty="0" err="1" smtClean="0"/>
              <a:t>OpenShift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65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8138160" cy="1233424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Project Requirement Changes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020193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Iteraion</a:t>
            </a:r>
            <a:r>
              <a:rPr lang="en-US" sz="3200" dirty="0" smtClean="0"/>
              <a:t> 5 Overview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66503" y="1603901"/>
            <a:ext cx="7397932" cy="49188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50" dirty="0" smtClean="0"/>
              <a:t> 27-10-2015 to 30-10-2015</a:t>
            </a:r>
            <a:endParaRPr lang="en-US" sz="235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350" dirty="0" smtClean="0"/>
              <a:t>Develop Dual UI (Web and JSON)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50" dirty="0" smtClean="0"/>
              <a:t> 30-10-2015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350" dirty="0" smtClean="0"/>
              <a:t>Integrate and Local Testing (Dual UI)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/>
              <a:t>31-10-2015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/>
              <a:t>Deployment and Testing on </a:t>
            </a:r>
            <a:r>
              <a:rPr lang="en-US" sz="2200" dirty="0" err="1" smtClean="0"/>
              <a:t>OpenShift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/>
              <a:t> 01-11-2015 to 03-11-2015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/>
              <a:t> Buffer Time (3 days) Reduced (from 7 days previously)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/>
              <a:t>04-11-2015 (11pm)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/>
              <a:t>Final Deployment for UAT </a:t>
            </a:r>
          </a:p>
          <a:p>
            <a:pPr marL="51435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  UAT (07-11-2015, SAT, 2pm-3:30pm. SIS SR 3-2)</a:t>
            </a:r>
          </a:p>
          <a:p>
            <a:pPr marL="754380" lvl="3" indent="0">
              <a:buNone/>
            </a:pPr>
            <a:r>
              <a:rPr lang="en-US" sz="205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1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dirty="0" smtClean="0"/>
              <a:t>THE END</a:t>
            </a:r>
            <a:endParaRPr lang="en-US" sz="11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3000" y="4315097"/>
            <a:ext cx="68580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Content</a:t>
            </a:r>
            <a:endParaRPr lang="en-US" sz="6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Progress (Previous Iterations)</a:t>
            </a:r>
          </a:p>
          <a:p>
            <a:r>
              <a:rPr lang="en-US" sz="3200" dirty="0" smtClean="0"/>
              <a:t>Project Requirement Changes (OH NO!)</a:t>
            </a:r>
          </a:p>
          <a:p>
            <a:r>
              <a:rPr lang="en-US" sz="3200" dirty="0" smtClean="0"/>
              <a:t>Actions Taken</a:t>
            </a:r>
          </a:p>
          <a:p>
            <a:r>
              <a:rPr lang="en-US" sz="3200" dirty="0" smtClean="0"/>
              <a:t>Iteration 5 Updates</a:t>
            </a:r>
          </a:p>
          <a:p>
            <a:pPr marL="3429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446314"/>
            <a:ext cx="6858000" cy="2667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Project Progression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3000" y="4515394"/>
            <a:ext cx="68580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Iteration 1 - 4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722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8680" y="127726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1 – 3 (Recap)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Iteration 1 </a:t>
            </a:r>
          </a:p>
          <a:p>
            <a:r>
              <a:rPr lang="en-US" sz="2800" dirty="0" smtClean="0"/>
              <a:t>(PM </a:t>
            </a:r>
            <a:r>
              <a:rPr lang="en-US" sz="2800" dirty="0" err="1" smtClean="0"/>
              <a:t>Claudie</a:t>
            </a:r>
            <a:r>
              <a:rPr lang="en-US" sz="2800" dirty="0" smtClean="0"/>
              <a:t> </a:t>
            </a:r>
            <a:r>
              <a:rPr lang="en-US" sz="2800" dirty="0" err="1" smtClean="0"/>
              <a:t>Ang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05840" y="2923613"/>
            <a:ext cx="3429000" cy="32888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Project Planning</a:t>
            </a:r>
          </a:p>
          <a:p>
            <a:r>
              <a:rPr lang="en-US" sz="2400" dirty="0" smtClean="0"/>
              <a:t>Assign Roles</a:t>
            </a:r>
          </a:p>
          <a:p>
            <a:r>
              <a:rPr lang="en-US" sz="2400" dirty="0" smtClean="0"/>
              <a:t>System Design</a:t>
            </a:r>
          </a:p>
          <a:p>
            <a:r>
              <a:rPr lang="en-US" sz="2400" dirty="0" smtClean="0"/>
              <a:t>Prepare SD, Use Case Diagram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Iteration 2 </a:t>
            </a:r>
          </a:p>
          <a:p>
            <a:r>
              <a:rPr lang="en-US" sz="2800" dirty="0" smtClean="0"/>
              <a:t>(PM </a:t>
            </a:r>
            <a:r>
              <a:rPr lang="en-US" sz="2800" dirty="0" err="1" smtClean="0"/>
              <a:t>Claudie</a:t>
            </a:r>
            <a:r>
              <a:rPr lang="en-US" sz="2800" dirty="0"/>
              <a:t> </a:t>
            </a:r>
            <a:r>
              <a:rPr lang="en-US" sz="2800" dirty="0" err="1" smtClean="0"/>
              <a:t>Ang</a:t>
            </a:r>
            <a:r>
              <a:rPr lang="en-US" sz="2800" dirty="0"/>
              <a:t>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709160" y="2923612"/>
            <a:ext cx="3429000" cy="32888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 Design</a:t>
            </a:r>
          </a:p>
          <a:p>
            <a:r>
              <a:rPr lang="en-US" sz="2400" dirty="0" smtClean="0"/>
              <a:t>Develop Login Function</a:t>
            </a:r>
          </a:p>
        </p:txBody>
      </p:sp>
    </p:spTree>
    <p:extLst>
      <p:ext uri="{BB962C8B-B14F-4D97-AF65-F5344CB8AC3E}">
        <p14:creationId xmlns:p14="http://schemas.microsoft.com/office/powerpoint/2010/main" val="264944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1 – 3 (Recap)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220490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smtClean="0"/>
              <a:t>Iteration 3 (PM Tian De Wang)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66503" y="2453914"/>
            <a:ext cx="7397932" cy="4591885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and Debugging for Login function</a:t>
            </a:r>
          </a:p>
          <a:p>
            <a:r>
              <a:rPr lang="en-US" sz="2800" dirty="0" smtClean="0"/>
              <a:t>Develop Bootstrap / Update Additional Data Functions</a:t>
            </a:r>
          </a:p>
          <a:p>
            <a:r>
              <a:rPr lang="en-US" sz="2800" dirty="0" smtClean="0"/>
              <a:t>Develop Basic App Usage Reports Functions</a:t>
            </a:r>
          </a:p>
          <a:p>
            <a:r>
              <a:rPr lang="en-US" sz="2800" dirty="0" smtClean="0"/>
              <a:t>Integrate and Local Testing and Debugging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135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1-3 (Recap)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220490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smtClean="0"/>
              <a:t>ISSUES: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66503" y="1856449"/>
            <a:ext cx="7397932" cy="459188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650" dirty="0" smtClean="0"/>
              <a:t> </a:t>
            </a:r>
            <a:r>
              <a:rPr lang="en-US" sz="2650" dirty="0" err="1" smtClean="0"/>
              <a:t>Git</a:t>
            </a:r>
            <a:r>
              <a:rPr lang="en-US" sz="2650" dirty="0" smtClean="0"/>
              <a:t> Repository (App within an App folder)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5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50" dirty="0"/>
              <a:t> </a:t>
            </a:r>
            <a:r>
              <a:rPr lang="en-US" sz="2650" dirty="0" smtClean="0"/>
              <a:t>Wrong Naming of Files on </a:t>
            </a:r>
            <a:r>
              <a:rPr lang="en-US" sz="2650" dirty="0" err="1" smtClean="0"/>
              <a:t>Git</a:t>
            </a:r>
            <a:r>
              <a:rPr lang="en-US" sz="2650" dirty="0" smtClean="0"/>
              <a:t> </a:t>
            </a:r>
          </a:p>
          <a:p>
            <a:pPr marL="274320" lvl="1" indent="0">
              <a:buNone/>
            </a:pPr>
            <a:r>
              <a:rPr lang="en-US" sz="2650" dirty="0"/>
              <a:t>	</a:t>
            </a:r>
            <a:r>
              <a:rPr lang="en-US" sz="2650" dirty="0" smtClean="0"/>
              <a:t>(bm.xlsx, ppm.xlsx)</a:t>
            </a:r>
          </a:p>
          <a:p>
            <a:pPr marL="274320" lvl="1" indent="0">
              <a:buNone/>
            </a:pPr>
            <a:endParaRPr lang="en-US" sz="265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50" b="1" dirty="0">
                <a:solidFill>
                  <a:srgbClr val="FF0000"/>
                </a:solidFill>
              </a:rPr>
              <a:t> </a:t>
            </a:r>
            <a:r>
              <a:rPr lang="en-US" sz="2650" b="1" dirty="0" smtClean="0">
                <a:solidFill>
                  <a:srgbClr val="FF0000"/>
                </a:solidFill>
              </a:rPr>
              <a:t>Work Allocation Is Skewed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5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50" dirty="0"/>
              <a:t> </a:t>
            </a:r>
            <a:r>
              <a:rPr lang="en-US" sz="2650" dirty="0" err="1" smtClean="0"/>
              <a:t>OpenShift</a:t>
            </a:r>
            <a:r>
              <a:rPr lang="en-US" sz="2650" dirty="0" smtClean="0"/>
              <a:t> URL Wrong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5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50" dirty="0"/>
              <a:t> </a:t>
            </a:r>
            <a:r>
              <a:rPr lang="en-US" sz="2650" dirty="0" smtClean="0"/>
              <a:t>Login User Name (Email ID instead of Name)</a:t>
            </a:r>
          </a:p>
          <a:p>
            <a:pPr marL="274320" lvl="1" indent="0">
              <a:buNone/>
            </a:pPr>
            <a:endParaRPr lang="en-US" sz="2650" dirty="0" smtClean="0"/>
          </a:p>
          <a:p>
            <a:pPr marL="788670" lvl="1" indent="-514350">
              <a:buFont typeface="+mj-lt"/>
              <a:buAutoNum type="arabicPeriod"/>
            </a:pPr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35974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1-3 (Recap)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220490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Actions Taken: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66503" y="1987078"/>
            <a:ext cx="7397932" cy="459188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650" dirty="0" smtClean="0"/>
              <a:t> Fixed GIT Repository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5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50" dirty="0"/>
              <a:t> </a:t>
            </a:r>
            <a:r>
              <a:rPr lang="en-US" sz="2650" dirty="0" smtClean="0"/>
              <a:t>Changed Naming of Files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5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50" dirty="0" smtClean="0">
                <a:solidFill>
                  <a:schemeClr val="tx2">
                    <a:lumMod val="75000"/>
                  </a:schemeClr>
                </a:solidFill>
              </a:rPr>
              <a:t>Allocate </a:t>
            </a:r>
            <a:r>
              <a:rPr lang="en-US" sz="2650" dirty="0" err="1" smtClean="0">
                <a:solidFill>
                  <a:schemeClr val="tx2">
                    <a:lumMod val="75000"/>
                  </a:schemeClr>
                </a:solidFill>
              </a:rPr>
              <a:t>Claudie</a:t>
            </a:r>
            <a:r>
              <a:rPr lang="en-US" sz="2650" dirty="0" smtClean="0">
                <a:solidFill>
                  <a:schemeClr val="tx2">
                    <a:lumMod val="75000"/>
                  </a:schemeClr>
                </a:solidFill>
              </a:rPr>
              <a:t> minimum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en-US" sz="2650" dirty="0" smtClean="0">
                <a:solidFill>
                  <a:schemeClr val="tx2">
                    <a:lumMod val="75000"/>
                  </a:schemeClr>
                </a:solidFill>
              </a:rPr>
              <a:t>ork for Iteration 4, while the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2650" dirty="0" smtClean="0">
                <a:solidFill>
                  <a:schemeClr val="tx2">
                    <a:lumMod val="75000"/>
                  </a:schemeClr>
                </a:solidFill>
              </a:rPr>
              <a:t>est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sz="2650" dirty="0" smtClean="0">
                <a:solidFill>
                  <a:schemeClr val="tx2">
                    <a:lumMod val="75000"/>
                  </a:schemeClr>
                </a:solidFill>
              </a:rPr>
              <a:t>atch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sz="2650" dirty="0" smtClean="0">
                <a:solidFill>
                  <a:schemeClr val="tx2">
                    <a:lumMod val="75000"/>
                  </a:schemeClr>
                </a:solidFill>
              </a:rPr>
              <a:t>p.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5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50" dirty="0"/>
              <a:t> </a:t>
            </a:r>
            <a:r>
              <a:rPr lang="en-US" sz="2650" dirty="0" smtClean="0"/>
              <a:t>Fixed  </a:t>
            </a:r>
            <a:r>
              <a:rPr lang="en-US" sz="2650" dirty="0" err="1" smtClean="0"/>
              <a:t>OpenShift</a:t>
            </a:r>
            <a:r>
              <a:rPr lang="en-US" sz="2650" dirty="0" smtClean="0"/>
              <a:t> URL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5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50" dirty="0"/>
              <a:t> </a:t>
            </a:r>
            <a:r>
              <a:rPr lang="en-US" sz="2650" dirty="0" smtClean="0"/>
              <a:t>Update Login Using Email ID</a:t>
            </a:r>
          </a:p>
          <a:p>
            <a:pPr marL="274320" lvl="1" indent="0">
              <a:buNone/>
            </a:pPr>
            <a:endParaRPr lang="en-US" sz="2650" dirty="0" smtClean="0"/>
          </a:p>
          <a:p>
            <a:pPr marL="788670" lvl="1" indent="-514350">
              <a:buFont typeface="+mj-lt"/>
              <a:buAutoNum type="arabicPeriod"/>
            </a:pPr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42870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4 Review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220490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smtClean="0"/>
              <a:t>PM (Gao </a:t>
            </a:r>
            <a:r>
              <a:rPr lang="en-US" sz="3200" dirty="0" err="1" smtClean="0"/>
              <a:t>Shuang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66503" y="1987078"/>
            <a:ext cx="7397932" cy="4591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Delayed Tasks from Iteration 3</a:t>
            </a:r>
            <a:endParaRPr lang="en-US" sz="2800" dirty="0"/>
          </a:p>
          <a:p>
            <a:pPr marL="1028700" lvl="2" indent="-514350">
              <a:buFont typeface="+mj-lt"/>
              <a:buAutoNum type="arabicPeriod"/>
            </a:pPr>
            <a:r>
              <a:rPr lang="en-US" sz="2500" dirty="0" err="1" smtClean="0"/>
              <a:t>OpenShift</a:t>
            </a:r>
            <a:r>
              <a:rPr lang="en-US" sz="2500" dirty="0" smtClean="0"/>
              <a:t> Deployment</a:t>
            </a:r>
          </a:p>
          <a:p>
            <a:pPr marL="1028700" lvl="2" indent="-514350">
              <a:buFont typeface="+mj-lt"/>
              <a:buAutoNum type="arabicPeriod"/>
            </a:pPr>
            <a:r>
              <a:rPr lang="en-US" sz="2500" dirty="0" smtClean="0"/>
              <a:t>Testing and Debugging on </a:t>
            </a:r>
            <a:r>
              <a:rPr lang="en-US" sz="2500" dirty="0" err="1" smtClean="0"/>
              <a:t>OpenShift</a:t>
            </a:r>
            <a:endParaRPr lang="en-US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Develop Top K Usage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Develop Smartphone Over-use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Integration, local Testing and Debugging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err="1" smtClean="0"/>
              <a:t>OpenShift</a:t>
            </a:r>
            <a:r>
              <a:rPr lang="en-US" sz="2800" dirty="0" smtClean="0"/>
              <a:t> Deployment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Testing and Debugging on </a:t>
            </a:r>
            <a:r>
              <a:rPr lang="en-US" sz="2800" dirty="0" err="1" smtClean="0"/>
              <a:t>OpenShift</a:t>
            </a:r>
            <a:endParaRPr lang="en-US" sz="2800" dirty="0" smtClean="0"/>
          </a:p>
          <a:p>
            <a:pPr marL="274320" lvl="1" indent="0">
              <a:buNone/>
            </a:pPr>
            <a:endParaRPr lang="en-US" sz="2650" dirty="0" smtClean="0"/>
          </a:p>
          <a:p>
            <a:pPr marL="788670" lvl="1" indent="-514350">
              <a:buFont typeface="+mj-lt"/>
              <a:buAutoNum type="arabicPeriod"/>
            </a:pPr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290212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3291" y="0"/>
            <a:ext cx="7132320" cy="12334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Iteration 4 Review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66503" y="1220490"/>
            <a:ext cx="5412377" cy="766588"/>
          </a:xfrm>
        </p:spPr>
        <p:txBody>
          <a:bodyPr>
            <a:noAutofit/>
          </a:bodyPr>
          <a:lstStyle/>
          <a:p>
            <a:r>
              <a:rPr lang="en-US" sz="3200" dirty="0" smtClean="0"/>
              <a:t>Task Metric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89998"/>
              </p:ext>
            </p:extLst>
          </p:nvPr>
        </p:nvGraphicFramePr>
        <p:xfrm>
          <a:off x="296091" y="1987078"/>
          <a:ext cx="8560525" cy="408234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67543"/>
                <a:gridCol w="836023"/>
                <a:gridCol w="1201782"/>
                <a:gridCol w="1079863"/>
                <a:gridCol w="3875314"/>
              </a:tblGrid>
              <a:tr h="3212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Iteration</a:t>
                      </a:r>
                      <a:endParaRPr lang="en-SG" sz="28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Plan</a:t>
                      </a:r>
                      <a:endParaRPr lang="en-SG" sz="28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Actual</a:t>
                      </a:r>
                      <a:endParaRPr lang="en-SG" sz="28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Score</a:t>
                      </a:r>
                      <a:endParaRPr lang="en-SG" sz="28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Action</a:t>
                      </a:r>
                      <a:endParaRPr lang="en-SG" sz="28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accent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1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4</a:t>
                      </a:r>
                      <a:endParaRPr lang="en-SG" sz="200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4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1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No actions required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17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17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1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No actions required</a:t>
                      </a:r>
                      <a:endParaRPr lang="en-SG" sz="200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</a:tr>
              <a:tr h="1927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3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21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 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 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16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0.77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Re-estimate the tasks for the future iterations.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Deduct the number of days behind schedule from buffer days. 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If there is no more buffer day, decide the functionalities to drop.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4</a:t>
                      </a:r>
                      <a:endParaRPr lang="en-SG" sz="200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23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23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1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/>
                        </a:rPr>
                        <a:t>No actions required</a:t>
                      </a:r>
                      <a:endParaRPr lang="en-SG" sz="20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318" marR="68318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4D8109F-05D6-4A26-8F7E-3EF448E61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 (widescreen)</Template>
  <TotalTime>1198</TotalTime>
  <Words>574</Words>
  <Application>Microsoft Office PowerPoint</Application>
  <PresentationFormat>On-screen Show (4:3)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MS Mincho</vt:lpstr>
      <vt:lpstr>MS PGothic</vt:lpstr>
      <vt:lpstr>Arial</vt:lpstr>
      <vt:lpstr>Cambria</vt:lpstr>
      <vt:lpstr>Corbel</vt:lpstr>
      <vt:lpstr>Euphemia</vt:lpstr>
      <vt:lpstr>Tahoma</vt:lpstr>
      <vt:lpstr>Times New Roman</vt:lpstr>
      <vt:lpstr>Trebuchet MS</vt:lpstr>
      <vt:lpstr>Wingdings</vt:lpstr>
      <vt:lpstr>Banded Design Blue 16x9</vt:lpstr>
      <vt:lpstr>Week 11 Supervisor Meeting</vt:lpstr>
      <vt:lpstr>Content</vt:lpstr>
      <vt:lpstr>Project Progression</vt:lpstr>
      <vt:lpstr>Iteration 1 – 3 (Recap)</vt:lpstr>
      <vt:lpstr>Iteration 1 – 3 (Recap)</vt:lpstr>
      <vt:lpstr>Iteration 1-3 (Recap)</vt:lpstr>
      <vt:lpstr>Iteration 1-3 (Recap)</vt:lpstr>
      <vt:lpstr>Iteration 4 Review</vt:lpstr>
      <vt:lpstr>Iteration 4 Review</vt:lpstr>
      <vt:lpstr>Iteration 4 Review</vt:lpstr>
      <vt:lpstr>Iteration 4 Review</vt:lpstr>
      <vt:lpstr>Iteration 4 Review</vt:lpstr>
      <vt:lpstr>Iteration 4 Review</vt:lpstr>
      <vt:lpstr>Project Requirement Changes</vt:lpstr>
      <vt:lpstr>Project Requirement Changes</vt:lpstr>
      <vt:lpstr>Project Requirement Changes</vt:lpstr>
      <vt:lpstr>Project Requirement Changes</vt:lpstr>
      <vt:lpstr>Project Requirement Changes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Supervisor Meeting</dc:title>
  <dc:creator>F Y</dc:creator>
  <cp:keywords/>
  <cp:lastModifiedBy>F Y</cp:lastModifiedBy>
  <cp:revision>16</cp:revision>
  <dcterms:created xsi:type="dcterms:W3CDTF">2015-10-26T09:44:29Z</dcterms:created>
  <dcterms:modified xsi:type="dcterms:W3CDTF">2015-10-27T08:22:10Z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