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93" r:id="rId2"/>
  </p:sldIdLst>
  <p:sldSz cx="10393363" cy="7216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CEC"/>
    <a:srgbClr val="0E9ADC"/>
    <a:srgbClr val="0537AC"/>
    <a:srgbClr val="BAF149"/>
    <a:srgbClr val="4AEED8"/>
    <a:srgbClr val="12C9F2"/>
    <a:srgbClr val="34E5EF"/>
    <a:srgbClr val="57F4C0"/>
    <a:srgbClr val="FEA61C"/>
    <a:srgbClr val="F3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7" autoAdjust="0"/>
    <p:restoredTop sz="94987" autoAdjust="0"/>
  </p:normalViewPr>
  <p:slideViewPr>
    <p:cSldViewPr snapToGrid="0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Yangtze River Delta Urban Agglomerations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0497088111923389"/>
          <c:y val="1.4166039791922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925760572486706"/>
          <c:y val="6.7794509436254494E-2"/>
          <c:w val="0.78312832927801468"/>
          <c:h val="0.8443646926145769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D0-4491-9BF5-A40B96A7BB44}"/>
              </c:ext>
            </c:extLst>
          </c:dPt>
          <c:dPt>
            <c:idx val="9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D0-4491-9BF5-A40B96A7BB44}"/>
              </c:ext>
            </c:extLst>
          </c:dPt>
          <c:dPt>
            <c:idx val="10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D0-4491-9BF5-A40B96A7BB44}"/>
              </c:ext>
            </c:extLst>
          </c:dPt>
          <c:dPt>
            <c:idx val="11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D0-4491-9BF5-A40B96A7BB44}"/>
              </c:ext>
            </c:extLst>
          </c:dPt>
          <c:dPt>
            <c:idx val="12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D0-4491-9BF5-A40B96A7BB44}"/>
              </c:ext>
            </c:extLst>
          </c:dPt>
          <c:dPt>
            <c:idx val="13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D0-4491-9BF5-A40B96A7BB44}"/>
              </c:ext>
            </c:extLst>
          </c:dPt>
          <c:dPt>
            <c:idx val="14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AD0-4491-9BF5-A40B96A7BB44}"/>
              </c:ext>
            </c:extLst>
          </c:dPt>
          <c:dPt>
            <c:idx val="15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AD0-4491-9BF5-A40B96A7BB44}"/>
              </c:ext>
            </c:extLst>
          </c:dPt>
          <c:dPt>
            <c:idx val="16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AD0-4491-9BF5-A40B96A7BB44}"/>
              </c:ext>
            </c:extLst>
          </c:dPt>
          <c:dPt>
            <c:idx val="17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AD0-4491-9BF5-A40B96A7BB44}"/>
              </c:ext>
            </c:extLst>
          </c:dPt>
          <c:dPt>
            <c:idx val="18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AD0-4491-9BF5-A40B96A7BB44}"/>
              </c:ext>
            </c:extLst>
          </c:dPt>
          <c:dPt>
            <c:idx val="19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AD0-4491-9BF5-A40B96A7BB44}"/>
              </c:ext>
            </c:extLst>
          </c:dPt>
          <c:dPt>
            <c:idx val="20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6AD0-4491-9BF5-A40B96A7BB44}"/>
              </c:ext>
            </c:extLst>
          </c:dPt>
          <c:dPt>
            <c:idx val="21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6AD0-4491-9BF5-A40B96A7BB44}"/>
              </c:ext>
            </c:extLst>
          </c:dPt>
          <c:dPt>
            <c:idx val="22"/>
            <c:invertIfNegative val="0"/>
            <c:bubble3D val="0"/>
            <c:spPr>
              <a:solidFill>
                <a:srgbClr val="4AEE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6AD0-4491-9BF5-A40B96A7BB44}"/>
              </c:ext>
            </c:extLst>
          </c:dPt>
          <c:dPt>
            <c:idx val="23"/>
            <c:invertIfNegative val="0"/>
            <c:bubble3D val="0"/>
            <c:spPr>
              <a:solidFill>
                <a:srgbClr val="4AEE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6AD0-4491-9BF5-A40B96A7BB44}"/>
              </c:ext>
            </c:extLst>
          </c:dPt>
          <c:dPt>
            <c:idx val="24"/>
            <c:invertIfNegative val="0"/>
            <c:bubble3D val="0"/>
            <c:spPr>
              <a:solidFill>
                <a:srgbClr val="57F4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6AD0-4491-9BF5-A40B96A7BB44}"/>
              </c:ext>
            </c:extLst>
          </c:dPt>
          <c:dPt>
            <c:idx val="25"/>
            <c:invertIfNegative val="0"/>
            <c:bubble3D val="0"/>
            <c:spPr>
              <a:solidFill>
                <a:srgbClr val="BAF14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6AD0-4491-9BF5-A40B96A7BB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Sheet1!$A$62:$A$87</c:f>
              <c:strCache>
                <c:ptCount val="26"/>
                <c:pt idx="0">
                  <c:v>Tongling</c:v>
                </c:pt>
                <c:pt idx="1">
                  <c:v>Xuancheng</c:v>
                </c:pt>
                <c:pt idx="2">
                  <c:v>Anqing</c:v>
                </c:pt>
                <c:pt idx="3">
                  <c:v>Zhoushan</c:v>
                </c:pt>
                <c:pt idx="4">
                  <c:v>Maanshan</c:v>
                </c:pt>
                <c:pt idx="5">
                  <c:v>Chuzhou</c:v>
                </c:pt>
                <c:pt idx="6">
                  <c:v>Wuhu</c:v>
                </c:pt>
                <c:pt idx="7">
                  <c:v>Zhenjiang</c:v>
                </c:pt>
                <c:pt idx="8">
                  <c:v>Huzhou</c:v>
                </c:pt>
                <c:pt idx="9">
                  <c:v>TaizhouJS</c:v>
                </c:pt>
                <c:pt idx="10">
                  <c:v>Yangzhou</c:v>
                </c:pt>
                <c:pt idx="11">
                  <c:v>Jinhua</c:v>
                </c:pt>
                <c:pt idx="12">
                  <c:v>Taizhou</c:v>
                </c:pt>
                <c:pt idx="13">
                  <c:v>Yancheng</c:v>
                </c:pt>
                <c:pt idx="14">
                  <c:v>Shaoxing</c:v>
                </c:pt>
                <c:pt idx="15">
                  <c:v>Changzhou</c:v>
                </c:pt>
                <c:pt idx="16">
                  <c:v>Jiaxing</c:v>
                </c:pt>
                <c:pt idx="17">
                  <c:v>Nantong</c:v>
                </c:pt>
                <c:pt idx="18">
                  <c:v>Wenzhou</c:v>
                </c:pt>
                <c:pt idx="19">
                  <c:v>Wuxi</c:v>
                </c:pt>
                <c:pt idx="20">
                  <c:v>Ningbo</c:v>
                </c:pt>
                <c:pt idx="21">
                  <c:v>Hefei</c:v>
                </c:pt>
                <c:pt idx="22">
                  <c:v>Nanjing</c:v>
                </c:pt>
                <c:pt idx="23">
                  <c:v>Suzhou</c:v>
                </c:pt>
                <c:pt idx="24">
                  <c:v>Hangzhou</c:v>
                </c:pt>
                <c:pt idx="25">
                  <c:v>Shanghai</c:v>
                </c:pt>
              </c:strCache>
            </c:strRef>
          </c:cat>
          <c:val>
            <c:numRef>
              <c:f>Sheet1!$C$62:$C$87</c:f>
              <c:numCache>
                <c:formatCode>General</c:formatCode>
                <c:ptCount val="26"/>
                <c:pt idx="0">
                  <c:v>4.9000000000000002E-2</c:v>
                </c:pt>
                <c:pt idx="1">
                  <c:v>5.5E-2</c:v>
                </c:pt>
                <c:pt idx="2">
                  <c:v>6.5000000000000002E-2</c:v>
                </c:pt>
                <c:pt idx="3">
                  <c:v>7.3999999999999996E-2</c:v>
                </c:pt>
                <c:pt idx="4">
                  <c:v>7.3999999999999996E-2</c:v>
                </c:pt>
                <c:pt idx="5">
                  <c:v>8.3000000000000004E-2</c:v>
                </c:pt>
                <c:pt idx="6">
                  <c:v>0.09</c:v>
                </c:pt>
                <c:pt idx="7">
                  <c:v>9.8000000000000004E-2</c:v>
                </c:pt>
                <c:pt idx="8">
                  <c:v>0.10100000000000001</c:v>
                </c:pt>
                <c:pt idx="9">
                  <c:v>0.105</c:v>
                </c:pt>
                <c:pt idx="10">
                  <c:v>0.107</c:v>
                </c:pt>
                <c:pt idx="11">
                  <c:v>0.108</c:v>
                </c:pt>
                <c:pt idx="12">
                  <c:v>0.114</c:v>
                </c:pt>
                <c:pt idx="13">
                  <c:v>0.12</c:v>
                </c:pt>
                <c:pt idx="14">
                  <c:v>0.14299999999999999</c:v>
                </c:pt>
                <c:pt idx="15">
                  <c:v>0.14699999999999999</c:v>
                </c:pt>
                <c:pt idx="16">
                  <c:v>0.155</c:v>
                </c:pt>
                <c:pt idx="17">
                  <c:v>0.17599999999999999</c:v>
                </c:pt>
                <c:pt idx="18">
                  <c:v>0.17699999999999999</c:v>
                </c:pt>
                <c:pt idx="19">
                  <c:v>0.189</c:v>
                </c:pt>
                <c:pt idx="20">
                  <c:v>0.219</c:v>
                </c:pt>
                <c:pt idx="21">
                  <c:v>0.23100000000000001</c:v>
                </c:pt>
                <c:pt idx="22">
                  <c:v>0.35</c:v>
                </c:pt>
                <c:pt idx="23">
                  <c:v>0.35199999999999998</c:v>
                </c:pt>
                <c:pt idx="24">
                  <c:v>0.40300000000000002</c:v>
                </c:pt>
                <c:pt idx="25">
                  <c:v>0.58699999999999997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6AD0-4491-9BF5-A40B96A7BB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2613255523930242"/>
              <c:y val="0.94830124102791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7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Chengdu-Chongqing Urban Agglomerations</a:t>
            </a:r>
            <a:r>
              <a:rPr lang="en-US" altLang="zh-CN" sz="7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4146985002160182"/>
          <c:y val="0.116851793852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156264970653844"/>
          <c:y val="0.18400511525371083"/>
          <c:w val="0.70579193473015356"/>
          <c:h val="0.6642455391187639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2C-4CD9-B5E7-6B40F6D1C8A5}"/>
              </c:ext>
            </c:extLst>
          </c:dPt>
          <c:dPt>
            <c:idx val="13"/>
            <c:invertIfNegative val="0"/>
            <c:bubble3D val="0"/>
            <c:spPr>
              <a:solidFill>
                <a:srgbClr val="4AEE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2C-4CD9-B5E7-6B40F6D1C8A5}"/>
              </c:ext>
            </c:extLst>
          </c:dPt>
          <c:dPt>
            <c:idx val="14"/>
            <c:invertIfNegative val="0"/>
            <c:bubble3D val="0"/>
            <c:spPr>
              <a:solidFill>
                <a:srgbClr val="BAF14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2C-4CD9-B5E7-6B40F6D1C8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Sheet1!$A$169:$A$183</c:f>
              <c:strCache>
                <c:ptCount val="15"/>
                <c:pt idx="0">
                  <c:v>Yaan</c:v>
                </c:pt>
                <c:pt idx="1">
                  <c:v>Ziyang</c:v>
                </c:pt>
                <c:pt idx="2">
                  <c:v>Suining</c:v>
                </c:pt>
                <c:pt idx="3">
                  <c:v>Neijiang</c:v>
                </c:pt>
                <c:pt idx="4">
                  <c:v>Leshan</c:v>
                </c:pt>
                <c:pt idx="5">
                  <c:v>Meishan</c:v>
                </c:pt>
                <c:pt idx="6">
                  <c:v>Deyang</c:v>
                </c:pt>
                <c:pt idx="7">
                  <c:v>Guangan</c:v>
                </c:pt>
                <c:pt idx="8">
                  <c:v>Dazhou</c:v>
                </c:pt>
                <c:pt idx="9">
                  <c:v>Mianyang</c:v>
                </c:pt>
                <c:pt idx="10">
                  <c:v>Luzhou</c:v>
                </c:pt>
                <c:pt idx="11">
                  <c:v>Yibin</c:v>
                </c:pt>
                <c:pt idx="12">
                  <c:v>Nanchong</c:v>
                </c:pt>
                <c:pt idx="13">
                  <c:v>Chengdu</c:v>
                </c:pt>
                <c:pt idx="14">
                  <c:v>Chongqing</c:v>
                </c:pt>
              </c:strCache>
            </c:strRef>
          </c:cat>
          <c:val>
            <c:numRef>
              <c:f>Sheet1!$C$169:$C$183</c:f>
              <c:numCache>
                <c:formatCode>General</c:formatCode>
                <c:ptCount val="15"/>
                <c:pt idx="0">
                  <c:v>2.9000000000000001E-2</c:v>
                </c:pt>
                <c:pt idx="1">
                  <c:v>4.1000000000000002E-2</c:v>
                </c:pt>
                <c:pt idx="2">
                  <c:v>4.2000000000000003E-2</c:v>
                </c:pt>
                <c:pt idx="3">
                  <c:v>4.7E-2</c:v>
                </c:pt>
                <c:pt idx="4">
                  <c:v>5.1999999999999998E-2</c:v>
                </c:pt>
                <c:pt idx="5">
                  <c:v>5.3999999999999999E-2</c:v>
                </c:pt>
                <c:pt idx="6">
                  <c:v>5.7000000000000002E-2</c:v>
                </c:pt>
                <c:pt idx="7">
                  <c:v>5.8999999999999997E-2</c:v>
                </c:pt>
                <c:pt idx="8">
                  <c:v>7.1999999999999995E-2</c:v>
                </c:pt>
                <c:pt idx="9">
                  <c:v>0.08</c:v>
                </c:pt>
                <c:pt idx="10">
                  <c:v>8.1000000000000003E-2</c:v>
                </c:pt>
                <c:pt idx="11">
                  <c:v>8.2000000000000003E-2</c:v>
                </c:pt>
                <c:pt idx="12">
                  <c:v>0.29699999999999999</c:v>
                </c:pt>
                <c:pt idx="13">
                  <c:v>0.40200000000000002</c:v>
                </c:pt>
                <c:pt idx="14">
                  <c:v>0.627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2C-4CD9-B5E7-6B40F6D1C8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5574108961378286"/>
              <c:y val="0.896435632912874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600" b="0" i="0" u="none" strike="noStrike" baseline="0" dirty="0">
                <a:effectLst/>
              </a:rPr>
              <a:t> </a:t>
            </a:r>
            <a:r>
              <a:rPr lang="en-US" altLang="zh-CN" sz="6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Urban Agglomeration on the West Side of the Straits </a:t>
            </a:r>
            <a:endParaRPr lang="zh-CN" altLang="en-US" sz="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8286200393387131"/>
          <c:y val="0.10583335243514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022424313139206"/>
          <c:y val="0.16604140083317839"/>
          <c:w val="0.72864181723944166"/>
          <c:h val="0.7124193160873725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2A-44F6-8B44-BCD88E26BF49}"/>
              </c:ext>
            </c:extLst>
          </c:dPt>
          <c:dPt>
            <c:idx val="12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2A-44F6-8B44-BCD88E26BF49}"/>
              </c:ext>
            </c:extLst>
          </c:dPt>
          <c:dPt>
            <c:idx val="13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2A-44F6-8B44-BCD88E26BF49}"/>
              </c:ext>
            </c:extLst>
          </c:dPt>
          <c:dPt>
            <c:idx val="14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2A-44F6-8B44-BCD88E26BF49}"/>
              </c:ext>
            </c:extLst>
          </c:dPt>
          <c:dPt>
            <c:idx val="15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72A-44F6-8B44-BCD88E26BF49}"/>
              </c:ext>
            </c:extLst>
          </c:dPt>
          <c:dPt>
            <c:idx val="16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2A-44F6-8B44-BCD88E26BF49}"/>
              </c:ext>
            </c:extLst>
          </c:dPt>
          <c:dPt>
            <c:idx val="17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72A-44F6-8B44-BCD88E26BF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Sheet1!$A$90:$A$107</c:f>
              <c:strCache>
                <c:ptCount val="18"/>
                <c:pt idx="0">
                  <c:v>Chaozhou</c:v>
                </c:pt>
                <c:pt idx="1">
                  <c:v>Yingtan</c:v>
                </c:pt>
                <c:pt idx="2">
                  <c:v>Sanming</c:v>
                </c:pt>
                <c:pt idx="3">
                  <c:v>Nanping</c:v>
                </c:pt>
                <c:pt idx="4">
                  <c:v>Ningde</c:v>
                </c:pt>
                <c:pt idx="5">
                  <c:v>Meizhou</c:v>
                </c:pt>
                <c:pt idx="6">
                  <c:v>Longyan</c:v>
                </c:pt>
                <c:pt idx="7">
                  <c:v>Jieyang</c:v>
                </c:pt>
                <c:pt idx="8">
                  <c:v>FuzhouJX</c:v>
                </c:pt>
                <c:pt idx="9">
                  <c:v>Putian</c:v>
                </c:pt>
                <c:pt idx="10">
                  <c:v>Shangrao</c:v>
                </c:pt>
                <c:pt idx="11">
                  <c:v>Zhangzhou</c:v>
                </c:pt>
                <c:pt idx="12">
                  <c:v>Shantou</c:v>
                </c:pt>
                <c:pt idx="13">
                  <c:v>Ganzhou</c:v>
                </c:pt>
                <c:pt idx="14">
                  <c:v>Quanzhou</c:v>
                </c:pt>
                <c:pt idx="15">
                  <c:v>Wenzhou</c:v>
                </c:pt>
                <c:pt idx="16">
                  <c:v>Xiamen</c:v>
                </c:pt>
                <c:pt idx="17">
                  <c:v>Fuzhou</c:v>
                </c:pt>
              </c:strCache>
            </c:strRef>
          </c:cat>
          <c:val>
            <c:numRef>
              <c:f>Sheet1!$C$90:$C$107</c:f>
              <c:numCache>
                <c:formatCode>General</c:formatCode>
                <c:ptCount val="18"/>
                <c:pt idx="0">
                  <c:v>3.9E-2</c:v>
                </c:pt>
                <c:pt idx="1">
                  <c:v>4.2000000000000003E-2</c:v>
                </c:pt>
                <c:pt idx="2">
                  <c:v>4.9000000000000002E-2</c:v>
                </c:pt>
                <c:pt idx="3">
                  <c:v>4.9000000000000002E-2</c:v>
                </c:pt>
                <c:pt idx="4">
                  <c:v>5.6000000000000001E-2</c:v>
                </c:pt>
                <c:pt idx="5">
                  <c:v>5.6000000000000001E-2</c:v>
                </c:pt>
                <c:pt idx="6">
                  <c:v>6.4000000000000001E-2</c:v>
                </c:pt>
                <c:pt idx="7">
                  <c:v>6.7000000000000004E-2</c:v>
                </c:pt>
                <c:pt idx="8">
                  <c:v>6.9000000000000006E-2</c:v>
                </c:pt>
                <c:pt idx="9">
                  <c:v>7.4999999999999997E-2</c:v>
                </c:pt>
                <c:pt idx="10">
                  <c:v>9.1999999999999998E-2</c:v>
                </c:pt>
                <c:pt idx="11">
                  <c:v>0.106</c:v>
                </c:pt>
                <c:pt idx="12">
                  <c:v>0.113</c:v>
                </c:pt>
                <c:pt idx="13">
                  <c:v>0.115</c:v>
                </c:pt>
                <c:pt idx="14">
                  <c:v>0.14299999999999999</c:v>
                </c:pt>
                <c:pt idx="15">
                  <c:v>0.17699999999999999</c:v>
                </c:pt>
                <c:pt idx="16">
                  <c:v>0.19500000000000001</c:v>
                </c:pt>
                <c:pt idx="17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72A-44F6-8B44-BCD88E26BF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7555809765709263"/>
              <c:y val="0.924336042394127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Central Plains Urban Agglomeration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6282303935332518"/>
          <c:y val="3.820254795422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459245890750035"/>
          <c:y val="8.3391183690774182E-2"/>
          <c:w val="0.7861635929539601"/>
          <c:h val="0.7816194709100554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322A2"/>
            </a:solidFill>
            <a:ln>
              <a:noFill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9E-4EDB-911B-7E1C3287FA0B}"/>
              </c:ext>
            </c:extLst>
          </c:dPt>
          <c:dPt>
            <c:idx val="24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9E-4EDB-911B-7E1C3287FA0B}"/>
              </c:ext>
            </c:extLst>
          </c:dPt>
          <c:dPt>
            <c:idx val="25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9E-4EDB-911B-7E1C3287FA0B}"/>
              </c:ext>
            </c:extLst>
          </c:dPt>
          <c:dPt>
            <c:idx val="26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9E-4EDB-911B-7E1C3287FA0B}"/>
              </c:ext>
            </c:extLst>
          </c:dPt>
          <c:dPt>
            <c:idx val="27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E9E-4EDB-911B-7E1C3287FA0B}"/>
              </c:ext>
            </c:extLst>
          </c:dPt>
          <c:dPt>
            <c:idx val="28"/>
            <c:invertIfNegative val="0"/>
            <c:bubble3D val="0"/>
            <c:spPr>
              <a:solidFill>
                <a:srgbClr val="5BF6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E9E-4EDB-911B-7E1C3287FA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Sheet1!$A$18:$A$46</c:f>
              <c:strCache>
                <c:ptCount val="29"/>
                <c:pt idx="0">
                  <c:v>Hebi</c:v>
                </c:pt>
                <c:pt idx="1">
                  <c:v>Jincheng</c:v>
                </c:pt>
                <c:pt idx="2">
                  <c:v>Luohe</c:v>
                </c:pt>
                <c:pt idx="3">
                  <c:v>Huaibei</c:v>
                </c:pt>
                <c:pt idx="4">
                  <c:v>Sanmenxia</c:v>
                </c:pt>
                <c:pt idx="5">
                  <c:v>Puyang</c:v>
                </c:pt>
                <c:pt idx="6">
                  <c:v>Yuncheng</c:v>
                </c:pt>
                <c:pt idx="7">
                  <c:v>Xuchang</c:v>
                </c:pt>
                <c:pt idx="8">
                  <c:v>Jiaozuo</c:v>
                </c:pt>
                <c:pt idx="9">
                  <c:v>Pingdingshan</c:v>
                </c:pt>
                <c:pt idx="10">
                  <c:v>Anyang</c:v>
                </c:pt>
                <c:pt idx="11">
                  <c:v>Liaocheng</c:v>
                </c:pt>
                <c:pt idx="12">
                  <c:v>Kaifeng</c:v>
                </c:pt>
                <c:pt idx="13">
                  <c:v>Changzhi</c:v>
                </c:pt>
                <c:pt idx="14">
                  <c:v>Xinyang</c:v>
                </c:pt>
                <c:pt idx="15">
                  <c:v>Zhoukou</c:v>
                </c:pt>
                <c:pt idx="16">
                  <c:v>bozhou</c:v>
                </c:pt>
                <c:pt idx="17">
                  <c:v>Zhumadian</c:v>
                </c:pt>
                <c:pt idx="18">
                  <c:v>Bengbu</c:v>
                </c:pt>
                <c:pt idx="19">
                  <c:v>Xinxiang</c:v>
                </c:pt>
                <c:pt idx="20">
                  <c:v>Xingtai</c:v>
                </c:pt>
                <c:pt idx="21">
                  <c:v>Nanyang</c:v>
                </c:pt>
                <c:pt idx="22">
                  <c:v>Heze</c:v>
                </c:pt>
                <c:pt idx="23">
                  <c:v>Shangqiu</c:v>
                </c:pt>
                <c:pt idx="24">
                  <c:v>Handan</c:v>
                </c:pt>
                <c:pt idx="25">
                  <c:v>Fuyang</c:v>
                </c:pt>
                <c:pt idx="26">
                  <c:v>Luoyang</c:v>
                </c:pt>
                <c:pt idx="27">
                  <c:v>SuzhouAH</c:v>
                </c:pt>
                <c:pt idx="28">
                  <c:v>Zhengzhou</c:v>
                </c:pt>
              </c:strCache>
            </c:strRef>
          </c:cat>
          <c:val>
            <c:numRef>
              <c:f>Sheet1!$C$18:$C$46</c:f>
              <c:numCache>
                <c:formatCode>General</c:formatCode>
                <c:ptCount val="29"/>
                <c:pt idx="0">
                  <c:v>3.7999999999999999E-2</c:v>
                </c:pt>
                <c:pt idx="1">
                  <c:v>4.5999999999999999E-2</c:v>
                </c:pt>
                <c:pt idx="2">
                  <c:v>5.0999999999999997E-2</c:v>
                </c:pt>
                <c:pt idx="3">
                  <c:v>5.1999999999999998E-2</c:v>
                </c:pt>
                <c:pt idx="4">
                  <c:v>5.5E-2</c:v>
                </c:pt>
                <c:pt idx="5">
                  <c:v>5.6000000000000001E-2</c:v>
                </c:pt>
                <c:pt idx="6">
                  <c:v>5.7000000000000002E-2</c:v>
                </c:pt>
                <c:pt idx="7">
                  <c:v>0.06</c:v>
                </c:pt>
                <c:pt idx="8">
                  <c:v>6.3E-2</c:v>
                </c:pt>
                <c:pt idx="9">
                  <c:v>6.3E-2</c:v>
                </c:pt>
                <c:pt idx="10">
                  <c:v>7.1999999999999995E-2</c:v>
                </c:pt>
                <c:pt idx="11">
                  <c:v>7.2999999999999995E-2</c:v>
                </c:pt>
                <c:pt idx="12">
                  <c:v>7.3999999999999996E-2</c:v>
                </c:pt>
                <c:pt idx="13">
                  <c:v>7.4999999999999997E-2</c:v>
                </c:pt>
                <c:pt idx="14">
                  <c:v>7.5999999999999998E-2</c:v>
                </c:pt>
                <c:pt idx="15">
                  <c:v>7.6999999999999999E-2</c:v>
                </c:pt>
                <c:pt idx="16">
                  <c:v>7.6999999999999999E-2</c:v>
                </c:pt>
                <c:pt idx="17">
                  <c:v>7.8E-2</c:v>
                </c:pt>
                <c:pt idx="18">
                  <c:v>0.08</c:v>
                </c:pt>
                <c:pt idx="19">
                  <c:v>8.3000000000000004E-2</c:v>
                </c:pt>
                <c:pt idx="20">
                  <c:v>8.6999999999999994E-2</c:v>
                </c:pt>
                <c:pt idx="21">
                  <c:v>9.0999999999999998E-2</c:v>
                </c:pt>
                <c:pt idx="22">
                  <c:v>9.2999999999999999E-2</c:v>
                </c:pt>
                <c:pt idx="23">
                  <c:v>0.1</c:v>
                </c:pt>
                <c:pt idx="24">
                  <c:v>0.1</c:v>
                </c:pt>
                <c:pt idx="25">
                  <c:v>0.104</c:v>
                </c:pt>
                <c:pt idx="26">
                  <c:v>0.109</c:v>
                </c:pt>
                <c:pt idx="27">
                  <c:v>0.111</c:v>
                </c:pt>
                <c:pt idx="28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E9E-4EDB-911B-7E1C3287FA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4165646573823563"/>
              <c:y val="0.90051197211134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Triangle of Central China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31375110580780552"/>
          <c:y val="2.05696789899234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088585124423585"/>
          <c:y val="7.1690767604780395E-2"/>
          <c:w val="0.80402807943594246"/>
          <c:h val="0.8443646448671674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22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4-49B7-9832-74923F8691C2}"/>
              </c:ext>
            </c:extLst>
          </c:dPt>
          <c:dPt>
            <c:idx val="23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4-49B7-9832-74923F8691C2}"/>
              </c:ext>
            </c:extLst>
          </c:dPt>
          <c:dPt>
            <c:idx val="24"/>
            <c:invertIfNegative val="0"/>
            <c:bubble3D val="0"/>
            <c:spPr>
              <a:solidFill>
                <a:srgbClr val="4AEE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34-49B7-9832-74923F8691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Sheet1!$A$110:$A$134</c:f>
              <c:strCache>
                <c:ptCount val="25"/>
                <c:pt idx="0">
                  <c:v>Ezhou</c:v>
                </c:pt>
                <c:pt idx="1">
                  <c:v>Xianning</c:v>
                </c:pt>
                <c:pt idx="2">
                  <c:v>Yingtan</c:v>
                </c:pt>
                <c:pt idx="3">
                  <c:v>Jingdezhen</c:v>
                </c:pt>
                <c:pt idx="4">
                  <c:v>Huangshi</c:v>
                </c:pt>
                <c:pt idx="5">
                  <c:v>Pingxiang</c:v>
                </c:pt>
                <c:pt idx="6">
                  <c:v>Jingmen</c:v>
                </c:pt>
                <c:pt idx="7">
                  <c:v>Jian</c:v>
                </c:pt>
                <c:pt idx="8">
                  <c:v>Loudi</c:v>
                </c:pt>
                <c:pt idx="9">
                  <c:v>Xiaogan</c:v>
                </c:pt>
                <c:pt idx="10">
                  <c:v>Xiangtan</c:v>
                </c:pt>
                <c:pt idx="11">
                  <c:v>FuzhouJX</c:v>
                </c:pt>
                <c:pt idx="12">
                  <c:v>Changde</c:v>
                </c:pt>
                <c:pt idx="13">
                  <c:v>Yueyang</c:v>
                </c:pt>
                <c:pt idx="14">
                  <c:v>Huanggang</c:v>
                </c:pt>
                <c:pt idx="15">
                  <c:v>Zhuzhou</c:v>
                </c:pt>
                <c:pt idx="16">
                  <c:v>Yichang</c:v>
                </c:pt>
                <c:pt idx="17">
                  <c:v>Yichun</c:v>
                </c:pt>
                <c:pt idx="18">
                  <c:v>Jiujiang</c:v>
                </c:pt>
                <c:pt idx="19">
                  <c:v>Jingzhou</c:v>
                </c:pt>
                <c:pt idx="20">
                  <c:v>Shangrao</c:v>
                </c:pt>
                <c:pt idx="21">
                  <c:v>Hengyang</c:v>
                </c:pt>
                <c:pt idx="22">
                  <c:v>Nanchang</c:v>
                </c:pt>
                <c:pt idx="23">
                  <c:v>Changsha</c:v>
                </c:pt>
                <c:pt idx="24">
                  <c:v>Wuhan</c:v>
                </c:pt>
              </c:strCache>
            </c:strRef>
          </c:cat>
          <c:val>
            <c:numRef>
              <c:f>Sheet1!$C$110:$C$134</c:f>
              <c:numCache>
                <c:formatCode>General</c:formatCode>
                <c:ptCount val="25"/>
                <c:pt idx="0">
                  <c:v>3.5999999999999997E-2</c:v>
                </c:pt>
                <c:pt idx="1">
                  <c:v>4.1000000000000002E-2</c:v>
                </c:pt>
                <c:pt idx="2">
                  <c:v>4.2000000000000003E-2</c:v>
                </c:pt>
                <c:pt idx="3">
                  <c:v>4.9000000000000002E-2</c:v>
                </c:pt>
                <c:pt idx="4">
                  <c:v>5.2999999999999999E-2</c:v>
                </c:pt>
                <c:pt idx="5">
                  <c:v>5.3999999999999999E-2</c:v>
                </c:pt>
                <c:pt idx="6">
                  <c:v>5.7000000000000002E-2</c:v>
                </c:pt>
                <c:pt idx="7">
                  <c:v>0.06</c:v>
                </c:pt>
                <c:pt idx="8">
                  <c:v>6.0999999999999999E-2</c:v>
                </c:pt>
                <c:pt idx="9">
                  <c:v>6.2E-2</c:v>
                </c:pt>
                <c:pt idx="10">
                  <c:v>6.3E-2</c:v>
                </c:pt>
                <c:pt idx="11">
                  <c:v>6.9000000000000006E-2</c:v>
                </c:pt>
                <c:pt idx="12">
                  <c:v>7.0999999999999994E-2</c:v>
                </c:pt>
                <c:pt idx="13">
                  <c:v>7.2999999999999995E-2</c:v>
                </c:pt>
                <c:pt idx="14">
                  <c:v>7.4999999999999997E-2</c:v>
                </c:pt>
                <c:pt idx="15">
                  <c:v>7.5999999999999998E-2</c:v>
                </c:pt>
                <c:pt idx="16">
                  <c:v>7.8E-2</c:v>
                </c:pt>
                <c:pt idx="17">
                  <c:v>0.08</c:v>
                </c:pt>
                <c:pt idx="18">
                  <c:v>8.2000000000000003E-2</c:v>
                </c:pt>
                <c:pt idx="19">
                  <c:v>8.7999999999999995E-2</c:v>
                </c:pt>
                <c:pt idx="20">
                  <c:v>9.1999999999999998E-2</c:v>
                </c:pt>
                <c:pt idx="21">
                  <c:v>9.6000000000000002E-2</c:v>
                </c:pt>
                <c:pt idx="22">
                  <c:v>0.17499999999999999</c:v>
                </c:pt>
                <c:pt idx="23">
                  <c:v>0.20200000000000001</c:v>
                </c:pt>
                <c:pt idx="24">
                  <c:v>0.35199999999999998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34-49B7-9832-74923F8691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70706379739543679"/>
              <c:y val="0.952197462537064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Shandong Peninsula Urban Agglomerations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5350963559040584"/>
          <c:y val="0.10057261208576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529518088223623"/>
          <c:y val="0.18814814814814815"/>
          <c:w val="0.70496753847917271"/>
          <c:h val="0.6016705653021442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B-45C5-8336-5A0A3FCE756A}"/>
              </c:ext>
            </c:extLst>
          </c:dPt>
          <c:dPt>
            <c:idx val="4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AB-45C5-8336-5A0A3FCE756A}"/>
              </c:ext>
            </c:extLst>
          </c:dPt>
          <c:dPt>
            <c:idx val="5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AB-45C5-8336-5A0A3FCE756A}"/>
              </c:ext>
            </c:extLst>
          </c:dPt>
          <c:dPt>
            <c:idx val="6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AB-45C5-8336-5A0A3FCE756A}"/>
              </c:ext>
            </c:extLst>
          </c:dPt>
          <c:dPt>
            <c:idx val="7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EAB-45C5-8336-5A0A3FCE75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Sheet1!$A$148:$A$155</c:f>
              <c:strCache>
                <c:ptCount val="8"/>
                <c:pt idx="0">
                  <c:v>Rizhao</c:v>
                </c:pt>
                <c:pt idx="1">
                  <c:v>Dongying</c:v>
                </c:pt>
                <c:pt idx="2">
                  <c:v>Weihai</c:v>
                </c:pt>
                <c:pt idx="3">
                  <c:v>Zibo</c:v>
                </c:pt>
                <c:pt idx="4">
                  <c:v>Weifang</c:v>
                </c:pt>
                <c:pt idx="5">
                  <c:v>Yantai</c:v>
                </c:pt>
                <c:pt idx="6">
                  <c:v>Jinan</c:v>
                </c:pt>
                <c:pt idx="7">
                  <c:v>Qingdao</c:v>
                </c:pt>
              </c:strCache>
            </c:strRef>
          </c:cat>
          <c:val>
            <c:numRef>
              <c:f>Sheet1!$C$148:$C$155</c:f>
              <c:numCache>
                <c:formatCode>General</c:formatCode>
                <c:ptCount val="8"/>
                <c:pt idx="0">
                  <c:v>5.8000000000000003E-2</c:v>
                </c:pt>
                <c:pt idx="1">
                  <c:v>0.08</c:v>
                </c:pt>
                <c:pt idx="2">
                  <c:v>9.7000000000000003E-2</c:v>
                </c:pt>
                <c:pt idx="3">
                  <c:v>0.105</c:v>
                </c:pt>
                <c:pt idx="4">
                  <c:v>0.13200000000000001</c:v>
                </c:pt>
                <c:pt idx="5">
                  <c:v>0.13700000000000001</c:v>
                </c:pt>
                <c:pt idx="6">
                  <c:v>0.22900000000000001</c:v>
                </c:pt>
                <c:pt idx="7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AB-45C5-8336-5A0A3FCE75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5107538890635974"/>
              <c:y val="0.852318713450292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7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Mid-Southern Liaoning Urban Agglomerations</a:t>
            </a:r>
            <a:r>
              <a:rPr lang="en-US" altLang="zh-CN" sz="7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7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7905563278657688"/>
          <c:y val="0.106452241715399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921436947647163"/>
          <c:y val="0.18629142300194931"/>
          <c:w val="0.70571405059236025"/>
          <c:h val="0.6035272904483430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E-43F4-BD63-EF9F2A5E1D7D}"/>
              </c:ext>
            </c:extLst>
          </c:dPt>
          <c:dPt>
            <c:idx val="8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E-43F4-BD63-EF9F2A5E1D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Sheet1!$A$158:$A$166</c:f>
              <c:strCache>
                <c:ptCount val="9"/>
                <c:pt idx="0">
                  <c:v>Dandong</c:v>
                </c:pt>
                <c:pt idx="1">
                  <c:v>Benxi</c:v>
                </c:pt>
                <c:pt idx="2">
                  <c:v>Liaoyang</c:v>
                </c:pt>
                <c:pt idx="3">
                  <c:v>Fushun</c:v>
                </c:pt>
                <c:pt idx="4">
                  <c:v>Panjin</c:v>
                </c:pt>
                <c:pt idx="5">
                  <c:v>Yingkou</c:v>
                </c:pt>
                <c:pt idx="6">
                  <c:v>Anshan</c:v>
                </c:pt>
                <c:pt idx="7">
                  <c:v>Dalian</c:v>
                </c:pt>
                <c:pt idx="8">
                  <c:v>Shenyang</c:v>
                </c:pt>
              </c:strCache>
            </c:strRef>
          </c:cat>
          <c:val>
            <c:numRef>
              <c:f>Sheet1!$C$158:$C$166</c:f>
              <c:numCache>
                <c:formatCode>General</c:formatCode>
                <c:ptCount val="9"/>
                <c:pt idx="0">
                  <c:v>3.3000000000000002E-2</c:v>
                </c:pt>
                <c:pt idx="1">
                  <c:v>3.5999999999999997E-2</c:v>
                </c:pt>
                <c:pt idx="2">
                  <c:v>3.6999999999999998E-2</c:v>
                </c:pt>
                <c:pt idx="3">
                  <c:v>4.7E-2</c:v>
                </c:pt>
                <c:pt idx="4">
                  <c:v>5.2999999999999999E-2</c:v>
                </c:pt>
                <c:pt idx="5">
                  <c:v>5.6000000000000001E-2</c:v>
                </c:pt>
                <c:pt idx="6">
                  <c:v>6.2E-2</c:v>
                </c:pt>
                <c:pt idx="7">
                  <c:v>0.14699999999999999</c:v>
                </c:pt>
                <c:pt idx="8">
                  <c:v>0.192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7E-43F4-BD63-EF9F2A5E1D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5107538890635974"/>
              <c:y val="0.8494502923976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7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 Pearl River Delta Urban Agglomerations</a:t>
            </a:r>
            <a:endParaRPr lang="zh-CN" altLang="en-US" sz="7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9749947832322798"/>
          <c:y val="1.3036229322719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104984878721172"/>
          <c:y val="9.6339300269052811E-2"/>
          <c:w val="0.69320997269646645"/>
          <c:h val="0.6632907292724169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7D-41DE-8E0F-CCC4E55D5D6B}"/>
              </c:ext>
            </c:extLst>
          </c:dPt>
          <c:dPt>
            <c:idx val="4"/>
            <c:invertIfNegative val="0"/>
            <c:bubble3D val="0"/>
            <c:spPr>
              <a:solidFill>
                <a:srgbClr val="0E9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7D-41DE-8E0F-CCC4E55D5D6B}"/>
              </c:ext>
            </c:extLst>
          </c:dPt>
          <c:dPt>
            <c:idx val="5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7D-41DE-8E0F-CCC4E55D5D6B}"/>
              </c:ext>
            </c:extLst>
          </c:dPt>
          <c:dPt>
            <c:idx val="6"/>
            <c:invertIfNegative val="0"/>
            <c:bubble3D val="0"/>
            <c:spPr>
              <a:solidFill>
                <a:srgbClr val="12C9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D-41DE-8E0F-CCC4E55D5D6B}"/>
              </c:ext>
            </c:extLst>
          </c:dPt>
          <c:dPt>
            <c:idx val="7"/>
            <c:invertIfNegative val="0"/>
            <c:bubble3D val="0"/>
            <c:spPr>
              <a:solidFill>
                <a:srgbClr val="4AEE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D-41DE-8E0F-CCC4E55D5D6B}"/>
              </c:ext>
            </c:extLst>
          </c:dPt>
          <c:dPt>
            <c:idx val="8"/>
            <c:invertIfNegative val="0"/>
            <c:bubble3D val="0"/>
            <c:spPr>
              <a:solidFill>
                <a:srgbClr val="4AEE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A7D-41DE-8E0F-CCC4E55D5D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Sheet1!$A$137:$A$145</c:f>
              <c:strCache>
                <c:ptCount val="9"/>
                <c:pt idx="0">
                  <c:v>Zhaoqing</c:v>
                </c:pt>
                <c:pt idx="1">
                  <c:v>Jiangmen</c:v>
                </c:pt>
                <c:pt idx="2">
                  <c:v>Zhongshan</c:v>
                </c:pt>
                <c:pt idx="3">
                  <c:v>Zhuhai</c:v>
                </c:pt>
                <c:pt idx="4">
                  <c:v>Huizhou</c:v>
                </c:pt>
                <c:pt idx="5">
                  <c:v>Fuoshan</c:v>
                </c:pt>
                <c:pt idx="6">
                  <c:v>Dongwan</c:v>
                </c:pt>
                <c:pt idx="7">
                  <c:v>Shenzhen</c:v>
                </c:pt>
                <c:pt idx="8">
                  <c:v>Guangzhou</c:v>
                </c:pt>
              </c:strCache>
            </c:strRef>
          </c:cat>
          <c:val>
            <c:numRef>
              <c:f>Sheet1!$C$137:$C$145</c:f>
              <c:numCache>
                <c:formatCode>General</c:formatCode>
                <c:ptCount val="9"/>
                <c:pt idx="0">
                  <c:v>7.2999999999999995E-2</c:v>
                </c:pt>
                <c:pt idx="1">
                  <c:v>0.09</c:v>
                </c:pt>
                <c:pt idx="2">
                  <c:v>0.114</c:v>
                </c:pt>
                <c:pt idx="3">
                  <c:v>0.13600000000000001</c:v>
                </c:pt>
                <c:pt idx="4">
                  <c:v>0.14299999999999999</c:v>
                </c:pt>
                <c:pt idx="5">
                  <c:v>0.20100000000000001</c:v>
                </c:pt>
                <c:pt idx="6">
                  <c:v>0.28100000000000003</c:v>
                </c:pt>
                <c:pt idx="7">
                  <c:v>0.39900000000000002</c:v>
                </c:pt>
                <c:pt idx="8">
                  <c:v>0.40300000000000002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A7D-41DE-8E0F-CCC4E55D5D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674755105819562"/>
              <c:y val="0.82546161572632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b="0" i="0" u="none" strike="noStrike" baseline="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Beibu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Gulf Urban Agglomeration 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8897492250559803"/>
          <c:y val="9.4074219700392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125272075288518"/>
          <c:y val="0.17874074074074073"/>
          <c:w val="0.65204182904881314"/>
          <c:h val="0.6831759259259259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rgbClr val="11BCE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F-4C44-B8B0-260D4DE36A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Sheet1!$A$186:$A$195</c:f>
              <c:strCache>
                <c:ptCount val="10"/>
                <c:pt idx="0">
                  <c:v>Fangchenggang</c:v>
                </c:pt>
                <c:pt idx="1">
                  <c:v>Beihai</c:v>
                </c:pt>
                <c:pt idx="2">
                  <c:v>Chongzuo</c:v>
                </c:pt>
                <c:pt idx="3">
                  <c:v>Yangjiang</c:v>
                </c:pt>
                <c:pt idx="4">
                  <c:v>Qinzhou</c:v>
                </c:pt>
                <c:pt idx="5">
                  <c:v>Yulin</c:v>
                </c:pt>
                <c:pt idx="6">
                  <c:v>Maoming</c:v>
                </c:pt>
                <c:pt idx="7">
                  <c:v>Haikou</c:v>
                </c:pt>
                <c:pt idx="8">
                  <c:v>Zhanjiang</c:v>
                </c:pt>
                <c:pt idx="9">
                  <c:v>Nanning</c:v>
                </c:pt>
              </c:strCache>
            </c:strRef>
          </c:cat>
          <c:val>
            <c:numRef>
              <c:f>Sheet1!$C$186:$C$195</c:f>
              <c:numCache>
                <c:formatCode>General</c:formatCode>
                <c:ptCount val="10"/>
                <c:pt idx="0">
                  <c:v>3.6999999999999998E-2</c:v>
                </c:pt>
                <c:pt idx="1">
                  <c:v>4.1000000000000002E-2</c:v>
                </c:pt>
                <c:pt idx="2">
                  <c:v>4.2000000000000003E-2</c:v>
                </c:pt>
                <c:pt idx="3">
                  <c:v>4.2999999999999997E-2</c:v>
                </c:pt>
                <c:pt idx="4">
                  <c:v>4.5999999999999999E-2</c:v>
                </c:pt>
                <c:pt idx="5">
                  <c:v>6.7000000000000004E-2</c:v>
                </c:pt>
                <c:pt idx="6">
                  <c:v>7.9000000000000001E-2</c:v>
                </c:pt>
                <c:pt idx="7">
                  <c:v>8.6999999999999994E-2</c:v>
                </c:pt>
                <c:pt idx="8">
                  <c:v>9.5000000000000001E-2</c:v>
                </c:pt>
                <c:pt idx="9">
                  <c:v>0.159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0F-4C44-B8B0-260D4DE36A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5211683159001765"/>
              <c:y val="0.92037229328142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Guanzhong</a:t>
            </a:r>
            <a:r>
              <a:rPr lang="en-US" altLang="zh-CN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Plain </a:t>
            </a:r>
            <a:r>
              <a:rPr lang="en-US" altLang="zh-CN" sz="800" b="0" i="0" u="none" strike="noStrike" baseline="0" dirty="0">
                <a:solidFill>
                  <a:schemeClr val="tx1"/>
                </a:solidFill>
                <a:effectLst/>
              </a:rPr>
              <a:t>Urban Agglomerations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19724577504205021"/>
          <c:y val="4.3199692631013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33405710204636"/>
          <c:y val="0.12745906761654796"/>
          <c:w val="0.69891017963211388"/>
          <c:h val="0.6810762175296570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537AC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rgbClr val="34E5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C5-423F-932C-37B65D3F23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Sheet1!$A$49:$A$59</c:f>
              <c:strCache>
                <c:ptCount val="11"/>
                <c:pt idx="0">
                  <c:v>Pingliang</c:v>
                </c:pt>
                <c:pt idx="1">
                  <c:v>Shangluo</c:v>
                </c:pt>
                <c:pt idx="2">
                  <c:v>Tongchuan</c:v>
                </c:pt>
                <c:pt idx="3">
                  <c:v>Weinan</c:v>
                </c:pt>
                <c:pt idx="4">
                  <c:v>Yuncheng</c:v>
                </c:pt>
                <c:pt idx="5">
                  <c:v>Xianyang</c:v>
                </c:pt>
                <c:pt idx="6">
                  <c:v>Qingyang</c:v>
                </c:pt>
                <c:pt idx="7">
                  <c:v>Baoji</c:v>
                </c:pt>
                <c:pt idx="8">
                  <c:v>Tianshui</c:v>
                </c:pt>
                <c:pt idx="9">
                  <c:v>Linfen</c:v>
                </c:pt>
                <c:pt idx="10">
                  <c:v>Xian</c:v>
                </c:pt>
              </c:strCache>
            </c:strRef>
          </c:cat>
          <c:val>
            <c:numRef>
              <c:f>Sheet1!$C$49:$C$59</c:f>
              <c:numCache>
                <c:formatCode>General</c:formatCode>
                <c:ptCount val="11"/>
                <c:pt idx="0">
                  <c:v>2.8000000000000001E-2</c:v>
                </c:pt>
                <c:pt idx="1">
                  <c:v>4.4999999999999998E-2</c:v>
                </c:pt>
                <c:pt idx="2">
                  <c:v>0.05</c:v>
                </c:pt>
                <c:pt idx="3">
                  <c:v>5.2999999999999999E-2</c:v>
                </c:pt>
                <c:pt idx="4">
                  <c:v>5.7000000000000002E-2</c:v>
                </c:pt>
                <c:pt idx="5">
                  <c:v>5.8999999999999997E-2</c:v>
                </c:pt>
                <c:pt idx="6">
                  <c:v>6.0999999999999999E-2</c:v>
                </c:pt>
                <c:pt idx="7">
                  <c:v>6.8000000000000005E-2</c:v>
                </c:pt>
                <c:pt idx="8">
                  <c:v>7.1999999999999995E-2</c:v>
                </c:pt>
                <c:pt idx="9">
                  <c:v>7.4999999999999997E-2</c:v>
                </c:pt>
                <c:pt idx="10">
                  <c:v>0.30199999999999999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C5-423F-932C-37B65D3F23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5403920"/>
        <c:axId val="605404240"/>
      </c:barChart>
      <c:catAx>
        <c:axId val="60540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4240"/>
        <c:crosses val="autoZero"/>
        <c:auto val="1"/>
        <c:lblAlgn val="ctr"/>
        <c:lblOffset val="100"/>
        <c:noMultiLvlLbl val="0"/>
      </c:catAx>
      <c:valAx>
        <c:axId val="605404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endParaRPr lang="zh-CN" altLang="zh-CN" sz="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64289522334204396"/>
              <c:y val="0.85773815310123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40392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Beijing-Tianjin-Hebei Urban Agglomeration</a:t>
            </a:r>
            <a:endParaRPr lang="zh-CN" altLang="en-US" sz="7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>
        <c:manualLayout>
          <c:xMode val="edge"/>
          <c:yMode val="edge"/>
          <c:x val="0.23829773986675798"/>
          <c:y val="3.1999995655347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870431479982565"/>
          <c:y val="0.12690730249209273"/>
          <c:w val="0.75873599548779103"/>
          <c:h val="0.718874033710875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322A2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F7-4603-9E35-B9229A4FC1C5}"/>
              </c:ext>
            </c:extLst>
          </c:dPt>
          <c:dPt>
            <c:idx val="8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F7-4603-9E35-B9229A4FC1C5}"/>
              </c:ext>
            </c:extLst>
          </c:dPt>
          <c:dPt>
            <c:idx val="9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F7-4603-9E35-B9229A4FC1C5}"/>
              </c:ext>
            </c:extLst>
          </c:dPt>
          <c:dPt>
            <c:idx val="10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7F7-4603-9E35-B9229A4FC1C5}"/>
              </c:ext>
            </c:extLst>
          </c:dPt>
          <c:dPt>
            <c:idx val="11"/>
            <c:invertIfNegative val="0"/>
            <c:bubble3D val="0"/>
            <c:spPr>
              <a:solidFill>
                <a:srgbClr val="0643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F7-4603-9E35-B9229A4FC1C5}"/>
              </c:ext>
            </c:extLst>
          </c:dPt>
          <c:dPt>
            <c:idx val="12"/>
            <c:invertIfNegative val="0"/>
            <c:bubble3D val="0"/>
            <c:spPr>
              <a:solidFill>
                <a:srgbClr val="4FF1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7F7-4603-9E35-B9229A4FC1C5}"/>
              </c:ext>
            </c:extLst>
          </c:dPt>
          <c:dPt>
            <c:idx val="13"/>
            <c:invertIfNegative val="0"/>
            <c:bubble3D val="0"/>
            <c:spPr>
              <a:solidFill>
                <a:srgbClr val="C0EF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7F7-4603-9E35-B9229A4FC1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Chengde</c:v>
                </c:pt>
                <c:pt idx="1">
                  <c:v>Qinhuangdao</c:v>
                </c:pt>
                <c:pt idx="2">
                  <c:v>Anyang</c:v>
                </c:pt>
                <c:pt idx="3">
                  <c:v>Zhangjiakou</c:v>
                </c:pt>
                <c:pt idx="4">
                  <c:v>Xingtai</c:v>
                </c:pt>
                <c:pt idx="5">
                  <c:v>Hengshui</c:v>
                </c:pt>
                <c:pt idx="6">
                  <c:v>Cangzhou</c:v>
                </c:pt>
                <c:pt idx="7">
                  <c:v>Handan</c:v>
                </c:pt>
                <c:pt idx="8">
                  <c:v>Langfang</c:v>
                </c:pt>
                <c:pt idx="9">
                  <c:v>Tangshan</c:v>
                </c:pt>
                <c:pt idx="10">
                  <c:v>Baoding</c:v>
                </c:pt>
                <c:pt idx="11">
                  <c:v>Shijiazhuang</c:v>
                </c:pt>
                <c:pt idx="12">
                  <c:v>Tianjin</c:v>
                </c:pt>
                <c:pt idx="13">
                  <c:v>Beijing</c:v>
                </c:pt>
              </c:strCache>
            </c:strRef>
          </c:cat>
          <c:val>
            <c:numRef>
              <c:f>Sheet1!$C$3:$C$16</c:f>
              <c:numCache>
                <c:formatCode>General</c:formatCode>
                <c:ptCount val="14"/>
                <c:pt idx="0">
                  <c:v>5.5E-2</c:v>
                </c:pt>
                <c:pt idx="1">
                  <c:v>6.7000000000000004E-2</c:v>
                </c:pt>
                <c:pt idx="2">
                  <c:v>7.1999999999999995E-2</c:v>
                </c:pt>
                <c:pt idx="3">
                  <c:v>7.3999999999999996E-2</c:v>
                </c:pt>
                <c:pt idx="4">
                  <c:v>8.6999999999999994E-2</c:v>
                </c:pt>
                <c:pt idx="5">
                  <c:v>8.7999999999999995E-2</c:v>
                </c:pt>
                <c:pt idx="6">
                  <c:v>0.09</c:v>
                </c:pt>
                <c:pt idx="7">
                  <c:v>0.1</c:v>
                </c:pt>
                <c:pt idx="8">
                  <c:v>0.112</c:v>
                </c:pt>
                <c:pt idx="9">
                  <c:v>0.11600000000000001</c:v>
                </c:pt>
                <c:pt idx="10">
                  <c:v>0.11700000000000001</c:v>
                </c:pt>
                <c:pt idx="11">
                  <c:v>0.16600000000000001</c:v>
                </c:pt>
                <c:pt idx="12">
                  <c:v>0.379</c:v>
                </c:pt>
                <c:pt idx="13">
                  <c:v>0.61499999999999999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7F7-4603-9E35-B9229A4FC1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51026768"/>
        <c:axId val="951032848"/>
      </c:barChart>
      <c:catAx>
        <c:axId val="95102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1032848"/>
        <c:crossesAt val="0"/>
        <c:auto val="1"/>
        <c:lblAlgn val="ctr"/>
        <c:lblOffset val="100"/>
        <c:noMultiLvlLbl val="0"/>
      </c:catAx>
      <c:valAx>
        <c:axId val="951032848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 b="0" i="0" u="none" strike="noStrike" baseline="0" dirty="0">
                    <a:solidFill>
                      <a:schemeClr val="tx1"/>
                    </a:solidFill>
                    <a:effectLst/>
                  </a:rPr>
                  <a:t>Coordination Degree</a:t>
                </a:r>
                <a:r>
                  <a:rPr lang="en-US" altLang="zh-CN" sz="600" b="0" i="0" u="none" strike="noStrike" baseline="0" dirty="0">
                    <a:solidFill>
                      <a:schemeClr val="tx1"/>
                    </a:solidFill>
                  </a:rPr>
                  <a:t> </a:t>
                </a:r>
                <a:endParaRPr lang="zh-CN" altLang="en-US" sz="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72431245582100601"/>
              <c:y val="0.898726138574687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1026768"/>
        <c:crosses val="autoZero"/>
        <c:crossBetween val="between"/>
        <c:majorUnit val="0.2"/>
        <c:min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F3C60-4129-4552-B0C6-F5D2CA00A77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143000"/>
            <a:ext cx="4441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E247-B05E-49F5-94A9-1D1AC1841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1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81079"/>
            <a:ext cx="8834359" cy="2512507"/>
          </a:xfrm>
        </p:spPr>
        <p:txBody>
          <a:bodyPr anchor="b"/>
          <a:lstStyle>
            <a:lvl1pPr algn="ctr">
              <a:defRPr sz="63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790478"/>
            <a:ext cx="7795022" cy="1742383"/>
          </a:xfrm>
        </p:spPr>
        <p:txBody>
          <a:bodyPr/>
          <a:lstStyle>
            <a:lvl1pPr marL="0" indent="0" algn="ctr">
              <a:buNone/>
              <a:defRPr sz="2526"/>
            </a:lvl1pPr>
            <a:lvl2pPr marL="481112" indent="0" algn="ctr">
              <a:buNone/>
              <a:defRPr sz="2105"/>
            </a:lvl2pPr>
            <a:lvl3pPr marL="962223" indent="0" algn="ctr">
              <a:buNone/>
              <a:defRPr sz="1894"/>
            </a:lvl3pPr>
            <a:lvl4pPr marL="1443335" indent="0" algn="ctr">
              <a:buNone/>
              <a:defRPr sz="1684"/>
            </a:lvl4pPr>
            <a:lvl5pPr marL="1924446" indent="0" algn="ctr">
              <a:buNone/>
              <a:defRPr sz="1684"/>
            </a:lvl5pPr>
            <a:lvl6pPr marL="2405558" indent="0" algn="ctr">
              <a:buNone/>
              <a:defRPr sz="1684"/>
            </a:lvl6pPr>
            <a:lvl7pPr marL="2886669" indent="0" algn="ctr">
              <a:buNone/>
              <a:defRPr sz="1684"/>
            </a:lvl7pPr>
            <a:lvl8pPr marL="3367781" indent="0" algn="ctr">
              <a:buNone/>
              <a:defRPr sz="1684"/>
            </a:lvl8pPr>
            <a:lvl9pPr marL="3848892" indent="0" algn="ctr">
              <a:buNone/>
              <a:defRPr sz="168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84227"/>
            <a:ext cx="2241069" cy="61158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84227"/>
            <a:ext cx="6593290" cy="61158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99184"/>
            <a:ext cx="8964276" cy="3001977"/>
          </a:xfrm>
        </p:spPr>
        <p:txBody>
          <a:bodyPr anchor="b"/>
          <a:lstStyle>
            <a:lvl1pPr>
              <a:defRPr sz="63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829561"/>
            <a:ext cx="8964276" cy="1578669"/>
          </a:xfrm>
        </p:spPr>
        <p:txBody>
          <a:bodyPr/>
          <a:lstStyle>
            <a:lvl1pPr marL="0" indent="0">
              <a:buNone/>
              <a:defRPr sz="2526">
                <a:solidFill>
                  <a:schemeClr val="tx1"/>
                </a:solidFill>
              </a:defRPr>
            </a:lvl1pPr>
            <a:lvl2pPr marL="481112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962223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3pPr>
            <a:lvl4pPr marL="1443335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4pPr>
            <a:lvl5pPr marL="1924446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5pPr>
            <a:lvl6pPr marL="2405558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6pPr>
            <a:lvl7pPr marL="2886669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7pPr>
            <a:lvl8pPr marL="3367781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8pPr>
            <a:lvl9pPr marL="3848892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4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921132"/>
            <a:ext cx="4417179" cy="45789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921132"/>
            <a:ext cx="4417179" cy="45789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84228"/>
            <a:ext cx="8964276" cy="139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769113"/>
            <a:ext cx="4396879" cy="867015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112" indent="0">
              <a:buNone/>
              <a:defRPr sz="2105" b="1"/>
            </a:lvl2pPr>
            <a:lvl3pPr marL="962223" indent="0">
              <a:buNone/>
              <a:defRPr sz="1894" b="1"/>
            </a:lvl3pPr>
            <a:lvl4pPr marL="1443335" indent="0">
              <a:buNone/>
              <a:defRPr sz="1684" b="1"/>
            </a:lvl4pPr>
            <a:lvl5pPr marL="1924446" indent="0">
              <a:buNone/>
              <a:defRPr sz="1684" b="1"/>
            </a:lvl5pPr>
            <a:lvl6pPr marL="2405558" indent="0">
              <a:buNone/>
              <a:defRPr sz="1684" b="1"/>
            </a:lvl6pPr>
            <a:lvl7pPr marL="2886669" indent="0">
              <a:buNone/>
              <a:defRPr sz="1684" b="1"/>
            </a:lvl7pPr>
            <a:lvl8pPr marL="3367781" indent="0">
              <a:buNone/>
              <a:defRPr sz="1684" b="1"/>
            </a:lvl8pPr>
            <a:lvl9pPr marL="3848892" indent="0">
              <a:buNone/>
              <a:defRPr sz="16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636127"/>
            <a:ext cx="4396879" cy="38773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769113"/>
            <a:ext cx="4418533" cy="867015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112" indent="0">
              <a:buNone/>
              <a:defRPr sz="2105" b="1"/>
            </a:lvl2pPr>
            <a:lvl3pPr marL="962223" indent="0">
              <a:buNone/>
              <a:defRPr sz="1894" b="1"/>
            </a:lvl3pPr>
            <a:lvl4pPr marL="1443335" indent="0">
              <a:buNone/>
              <a:defRPr sz="1684" b="1"/>
            </a:lvl4pPr>
            <a:lvl5pPr marL="1924446" indent="0">
              <a:buNone/>
              <a:defRPr sz="1684" b="1"/>
            </a:lvl5pPr>
            <a:lvl6pPr marL="2405558" indent="0">
              <a:buNone/>
              <a:defRPr sz="1684" b="1"/>
            </a:lvl6pPr>
            <a:lvl7pPr marL="2886669" indent="0">
              <a:buNone/>
              <a:defRPr sz="1684" b="1"/>
            </a:lvl7pPr>
            <a:lvl8pPr marL="3367781" indent="0">
              <a:buNone/>
              <a:defRPr sz="1684" b="1"/>
            </a:lvl8pPr>
            <a:lvl9pPr marL="3848892" indent="0">
              <a:buNone/>
              <a:defRPr sz="16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636127"/>
            <a:ext cx="4418533" cy="38773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6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118"/>
            <a:ext cx="3352130" cy="1683914"/>
          </a:xfrm>
        </p:spPr>
        <p:txBody>
          <a:bodyPr anchor="b"/>
          <a:lstStyle>
            <a:lvl1pPr>
              <a:defRPr sz="3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39083"/>
            <a:ext cx="5261640" cy="5128588"/>
          </a:xfrm>
        </p:spPr>
        <p:txBody>
          <a:bodyPr/>
          <a:lstStyle>
            <a:lvl1pPr>
              <a:defRPr sz="3367"/>
            </a:lvl1pPr>
            <a:lvl2pPr>
              <a:defRPr sz="2946"/>
            </a:lvl2pPr>
            <a:lvl3pPr>
              <a:defRPr sz="2526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032"/>
            <a:ext cx="3352130" cy="4010991"/>
          </a:xfrm>
        </p:spPr>
        <p:txBody>
          <a:bodyPr/>
          <a:lstStyle>
            <a:lvl1pPr marL="0" indent="0">
              <a:buNone/>
              <a:defRPr sz="1684"/>
            </a:lvl1pPr>
            <a:lvl2pPr marL="481112" indent="0">
              <a:buNone/>
              <a:defRPr sz="1473"/>
            </a:lvl2pPr>
            <a:lvl3pPr marL="962223" indent="0">
              <a:buNone/>
              <a:defRPr sz="1263"/>
            </a:lvl3pPr>
            <a:lvl4pPr marL="1443335" indent="0">
              <a:buNone/>
              <a:defRPr sz="1052"/>
            </a:lvl4pPr>
            <a:lvl5pPr marL="1924446" indent="0">
              <a:buNone/>
              <a:defRPr sz="1052"/>
            </a:lvl5pPr>
            <a:lvl6pPr marL="2405558" indent="0">
              <a:buNone/>
              <a:defRPr sz="1052"/>
            </a:lvl6pPr>
            <a:lvl7pPr marL="2886669" indent="0">
              <a:buNone/>
              <a:defRPr sz="1052"/>
            </a:lvl7pPr>
            <a:lvl8pPr marL="3367781" indent="0">
              <a:buNone/>
              <a:defRPr sz="1052"/>
            </a:lvl8pPr>
            <a:lvl9pPr marL="3848892" indent="0">
              <a:buNone/>
              <a:defRPr sz="10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81118"/>
            <a:ext cx="3352130" cy="1683914"/>
          </a:xfrm>
        </p:spPr>
        <p:txBody>
          <a:bodyPr anchor="b"/>
          <a:lstStyle>
            <a:lvl1pPr>
              <a:defRPr sz="33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39083"/>
            <a:ext cx="5261640" cy="5128588"/>
          </a:xfrm>
        </p:spPr>
        <p:txBody>
          <a:bodyPr anchor="t"/>
          <a:lstStyle>
            <a:lvl1pPr marL="0" indent="0">
              <a:buNone/>
              <a:defRPr sz="3367"/>
            </a:lvl1pPr>
            <a:lvl2pPr marL="481112" indent="0">
              <a:buNone/>
              <a:defRPr sz="2946"/>
            </a:lvl2pPr>
            <a:lvl3pPr marL="962223" indent="0">
              <a:buNone/>
              <a:defRPr sz="2526"/>
            </a:lvl3pPr>
            <a:lvl4pPr marL="1443335" indent="0">
              <a:buNone/>
              <a:defRPr sz="2105"/>
            </a:lvl4pPr>
            <a:lvl5pPr marL="1924446" indent="0">
              <a:buNone/>
              <a:defRPr sz="2105"/>
            </a:lvl5pPr>
            <a:lvl6pPr marL="2405558" indent="0">
              <a:buNone/>
              <a:defRPr sz="2105"/>
            </a:lvl6pPr>
            <a:lvl7pPr marL="2886669" indent="0">
              <a:buNone/>
              <a:defRPr sz="2105"/>
            </a:lvl7pPr>
            <a:lvl8pPr marL="3367781" indent="0">
              <a:buNone/>
              <a:defRPr sz="2105"/>
            </a:lvl8pPr>
            <a:lvl9pPr marL="3848892" indent="0">
              <a:buNone/>
              <a:defRPr sz="21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65032"/>
            <a:ext cx="3352130" cy="4010991"/>
          </a:xfrm>
        </p:spPr>
        <p:txBody>
          <a:bodyPr/>
          <a:lstStyle>
            <a:lvl1pPr marL="0" indent="0">
              <a:buNone/>
              <a:defRPr sz="1684"/>
            </a:lvl1pPr>
            <a:lvl2pPr marL="481112" indent="0">
              <a:buNone/>
              <a:defRPr sz="1473"/>
            </a:lvl2pPr>
            <a:lvl3pPr marL="962223" indent="0">
              <a:buNone/>
              <a:defRPr sz="1263"/>
            </a:lvl3pPr>
            <a:lvl4pPr marL="1443335" indent="0">
              <a:buNone/>
              <a:defRPr sz="1052"/>
            </a:lvl4pPr>
            <a:lvl5pPr marL="1924446" indent="0">
              <a:buNone/>
              <a:defRPr sz="1052"/>
            </a:lvl5pPr>
            <a:lvl6pPr marL="2405558" indent="0">
              <a:buNone/>
              <a:defRPr sz="1052"/>
            </a:lvl6pPr>
            <a:lvl7pPr marL="2886669" indent="0">
              <a:buNone/>
              <a:defRPr sz="1052"/>
            </a:lvl7pPr>
            <a:lvl8pPr marL="3367781" indent="0">
              <a:buNone/>
              <a:defRPr sz="1052"/>
            </a:lvl8pPr>
            <a:lvl9pPr marL="3848892" indent="0">
              <a:buNone/>
              <a:defRPr sz="10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84228"/>
            <a:ext cx="8964276" cy="139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921132"/>
            <a:ext cx="8964276" cy="457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688883"/>
            <a:ext cx="2338507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B8E9-1480-479F-A74B-3C7F5AD7086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688883"/>
            <a:ext cx="3507760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688883"/>
            <a:ext cx="2338507" cy="384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B7B0-1989-4D7C-BD61-038343417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2223" rtl="0" eaLnBrk="1" latinLnBrk="0" hangingPunct="1">
        <a:lnSpc>
          <a:spcPct val="90000"/>
        </a:lnSpc>
        <a:spcBef>
          <a:spcPct val="0"/>
        </a:spcBef>
        <a:buNone/>
        <a:defRPr sz="4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556" indent="-240556" algn="l" defTabSz="962223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sz="2946" kern="1200">
          <a:solidFill>
            <a:schemeClr val="tx1"/>
          </a:solidFill>
          <a:latin typeface="+mn-lt"/>
          <a:ea typeface="+mn-ea"/>
          <a:cs typeface="+mn-cs"/>
        </a:defRPr>
      </a:lvl1pPr>
      <a:lvl2pPr marL="721667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2pPr>
      <a:lvl3pPr marL="1202779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83890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4pPr>
      <a:lvl5pPr marL="2165002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5pPr>
      <a:lvl6pPr marL="2646114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6pPr>
      <a:lvl7pPr marL="3127225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7pPr>
      <a:lvl8pPr marL="3608337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8pPr>
      <a:lvl9pPr marL="4089448" indent="-240556" algn="l" defTabSz="962223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1pPr>
      <a:lvl2pPr marL="481112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962223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3pPr>
      <a:lvl4pPr marL="1443335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4pPr>
      <a:lvl5pPr marL="1924446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5pPr>
      <a:lvl6pPr marL="2405558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6pPr>
      <a:lvl7pPr marL="2886669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7pPr>
      <a:lvl8pPr marL="3367781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8pPr>
      <a:lvl9pPr marL="3848892" algn="l" defTabSz="962223" rtl="0" eaLnBrk="1" latinLnBrk="0" hangingPunct="1">
        <a:defRPr sz="1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图表 84">
            <a:extLst>
              <a:ext uri="{FF2B5EF4-FFF2-40B4-BE49-F238E27FC236}">
                <a16:creationId xmlns:a16="http://schemas.microsoft.com/office/drawing/2014/main" id="{293D4757-5672-4F4A-9356-4A4B1596D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610231"/>
              </p:ext>
            </p:extLst>
          </p:nvPr>
        </p:nvGraphicFramePr>
        <p:xfrm>
          <a:off x="956603" y="3955261"/>
          <a:ext cx="2934007" cy="325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5" name="图表 94">
            <a:extLst>
              <a:ext uri="{FF2B5EF4-FFF2-40B4-BE49-F238E27FC236}">
                <a16:creationId xmlns:a16="http://schemas.microsoft.com/office/drawing/2014/main" id="{CECC0269-E1DB-4E29-A05B-F3A717AA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87645"/>
              </p:ext>
            </p:extLst>
          </p:nvPr>
        </p:nvGraphicFramePr>
        <p:xfrm>
          <a:off x="6572182" y="3884141"/>
          <a:ext cx="3069982" cy="35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3" name="图表 102">
            <a:extLst>
              <a:ext uri="{FF2B5EF4-FFF2-40B4-BE49-F238E27FC236}">
                <a16:creationId xmlns:a16="http://schemas.microsoft.com/office/drawing/2014/main" id="{5BD7B3FC-6C83-463E-80D6-BC3CBB29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371738"/>
              </p:ext>
            </p:extLst>
          </p:nvPr>
        </p:nvGraphicFramePr>
        <p:xfrm>
          <a:off x="3740412" y="3945101"/>
          <a:ext cx="2934007" cy="3259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5" name="图表 124">
            <a:extLst>
              <a:ext uri="{FF2B5EF4-FFF2-40B4-BE49-F238E27FC236}">
                <a16:creationId xmlns:a16="http://schemas.microsoft.com/office/drawing/2014/main" id="{734063C9-7400-4460-BA7A-8F3F61A99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622896"/>
              </p:ext>
            </p:extLst>
          </p:nvPr>
        </p:nvGraphicFramePr>
        <p:xfrm>
          <a:off x="-36165" y="-129570"/>
          <a:ext cx="2721992" cy="20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6" name="图表 125">
            <a:extLst>
              <a:ext uri="{FF2B5EF4-FFF2-40B4-BE49-F238E27FC236}">
                <a16:creationId xmlns:a16="http://schemas.microsoft.com/office/drawing/2014/main" id="{D9BA7D66-855D-4FC9-9905-B2D05147D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09637"/>
              </p:ext>
            </p:extLst>
          </p:nvPr>
        </p:nvGraphicFramePr>
        <p:xfrm>
          <a:off x="2434398" y="-128831"/>
          <a:ext cx="2721992" cy="20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7" name="图表 126">
            <a:extLst>
              <a:ext uri="{FF2B5EF4-FFF2-40B4-BE49-F238E27FC236}">
                <a16:creationId xmlns:a16="http://schemas.microsoft.com/office/drawing/2014/main" id="{17B4F643-412C-40E8-A32D-0FD800433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400169"/>
              </p:ext>
            </p:extLst>
          </p:nvPr>
        </p:nvGraphicFramePr>
        <p:xfrm>
          <a:off x="4940767" y="78046"/>
          <a:ext cx="2721992" cy="185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图表 127">
            <a:extLst>
              <a:ext uri="{FF2B5EF4-FFF2-40B4-BE49-F238E27FC236}">
                <a16:creationId xmlns:a16="http://schemas.microsoft.com/office/drawing/2014/main" id="{F33851E6-B7F1-4901-85FC-4E2F8BC9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096297"/>
              </p:ext>
            </p:extLst>
          </p:nvPr>
        </p:nvGraphicFramePr>
        <p:xfrm>
          <a:off x="7426427" y="-94860"/>
          <a:ext cx="3039897" cy="184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图表 128">
            <a:extLst>
              <a:ext uri="{FF2B5EF4-FFF2-40B4-BE49-F238E27FC236}">
                <a16:creationId xmlns:a16="http://schemas.microsoft.com/office/drawing/2014/main" id="{5081EB1A-7C96-47CE-AC84-083EB70E00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831068"/>
              </p:ext>
            </p:extLst>
          </p:nvPr>
        </p:nvGraphicFramePr>
        <p:xfrm>
          <a:off x="-22860" y="1847850"/>
          <a:ext cx="2783578" cy="216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0" name="图表 129">
            <a:extLst>
              <a:ext uri="{FF2B5EF4-FFF2-40B4-BE49-F238E27FC236}">
                <a16:creationId xmlns:a16="http://schemas.microsoft.com/office/drawing/2014/main" id="{6CF0651C-8C91-4730-BF7E-86D153CD1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910710"/>
              </p:ext>
            </p:extLst>
          </p:nvPr>
        </p:nvGraphicFramePr>
        <p:xfrm>
          <a:off x="2385449" y="1902426"/>
          <a:ext cx="2730370" cy="199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1" name="图表 130">
            <a:extLst>
              <a:ext uri="{FF2B5EF4-FFF2-40B4-BE49-F238E27FC236}">
                <a16:creationId xmlns:a16="http://schemas.microsoft.com/office/drawing/2014/main" id="{64ED1104-D2CD-4481-AFC9-46F458496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586068"/>
              </p:ext>
            </p:extLst>
          </p:nvPr>
        </p:nvGraphicFramePr>
        <p:xfrm>
          <a:off x="4980082" y="1662682"/>
          <a:ext cx="2721992" cy="230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32" name="图表 131">
            <a:extLst>
              <a:ext uri="{FF2B5EF4-FFF2-40B4-BE49-F238E27FC236}">
                <a16:creationId xmlns:a16="http://schemas.microsoft.com/office/drawing/2014/main" id="{34EBAC13-2AE9-4051-85C0-08A8FF110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719085"/>
              </p:ext>
            </p:extLst>
          </p:nvPr>
        </p:nvGraphicFramePr>
        <p:xfrm>
          <a:off x="7524128" y="1549746"/>
          <a:ext cx="2888249" cy="235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8185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74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 海洋</dc:creator>
  <cp:lastModifiedBy>孔 海洋</cp:lastModifiedBy>
  <cp:revision>80</cp:revision>
  <dcterms:created xsi:type="dcterms:W3CDTF">2020-07-12T02:38:45Z</dcterms:created>
  <dcterms:modified xsi:type="dcterms:W3CDTF">2020-07-18T14:55:13Z</dcterms:modified>
</cp:coreProperties>
</file>