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69" r:id="rId2"/>
  </p:sldIdLst>
  <p:sldSz cx="10393363" cy="7216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CEC"/>
    <a:srgbClr val="0E9ADC"/>
    <a:srgbClr val="0537AC"/>
    <a:srgbClr val="BAF149"/>
    <a:srgbClr val="4AEED8"/>
    <a:srgbClr val="12C9F2"/>
    <a:srgbClr val="34E5EF"/>
    <a:srgbClr val="57F4C0"/>
    <a:srgbClr val="FEA61C"/>
    <a:srgbClr val="F37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6" autoAdjust="0"/>
    <p:restoredTop sz="95238" autoAdjust="0"/>
  </p:normalViewPr>
  <p:slideViewPr>
    <p:cSldViewPr snapToGrid="0">
      <p:cViewPr>
        <p:scale>
          <a:sx n="125" d="100"/>
          <a:sy n="125" d="100"/>
        </p:scale>
        <p:origin x="-2251" y="-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800" b="0" i="0" u="none" strike="noStrike" baseline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Shandong Peninsula Urban Agglomerations</a:t>
            </a:r>
            <a:r>
              <a:rPr lang="en-US" altLang="zh-CN" sz="8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17074074074074075"/>
          <c:y val="8.8194444444444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567037037037038"/>
          <c:y val="0.17874074074074073"/>
          <c:w val="0.66794074074074072"/>
          <c:h val="0.6887027777777777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56-4093-9D64-E37EC4D6F82B}"/>
              </c:ext>
            </c:extLst>
          </c:dPt>
          <c:dPt>
            <c:idx val="1"/>
            <c:invertIfNegative val="0"/>
            <c:bubble3D val="0"/>
            <c:spPr>
              <a:solidFill>
                <a:srgbClr val="26DFF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56-4093-9D64-E37EC4D6F82B}"/>
              </c:ext>
            </c:extLst>
          </c:dPt>
          <c:dPt>
            <c:idx val="2"/>
            <c:invertIfNegative val="0"/>
            <c:bubble3D val="0"/>
            <c:spPr>
              <a:solidFill>
                <a:srgbClr val="26DFF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D56-4093-9D64-E37EC4D6F82B}"/>
              </c:ext>
            </c:extLst>
          </c:dPt>
          <c:dPt>
            <c:idx val="3"/>
            <c:invertIfNegative val="0"/>
            <c:bubble3D val="0"/>
            <c:spPr>
              <a:solidFill>
                <a:srgbClr val="26DFF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D56-4093-9D64-E37EC4D6F82B}"/>
              </c:ext>
            </c:extLst>
          </c:dPt>
          <c:dPt>
            <c:idx val="4"/>
            <c:invertIfNegative val="0"/>
            <c:bubble3D val="0"/>
            <c:spPr>
              <a:solidFill>
                <a:srgbClr val="5BF6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D56-4093-9D64-E37EC4D6F82B}"/>
              </c:ext>
            </c:extLst>
          </c:dPt>
          <c:dPt>
            <c:idx val="5"/>
            <c:invertIfNegative val="0"/>
            <c:bubble3D val="0"/>
            <c:spPr>
              <a:solidFill>
                <a:srgbClr val="5BF6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D56-4093-9D64-E37EC4D6F82B}"/>
              </c:ext>
            </c:extLst>
          </c:dPt>
          <c:dPt>
            <c:idx val="6"/>
            <c:invertIfNegative val="0"/>
            <c:bubble3D val="0"/>
            <c:spPr>
              <a:solidFill>
                <a:srgbClr val="69FC5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D56-4093-9D64-E37EC4D6F82B}"/>
              </c:ext>
            </c:extLst>
          </c:dPt>
          <c:dPt>
            <c:idx val="7"/>
            <c:invertIfNegative val="0"/>
            <c:bubble3D val="0"/>
            <c:spPr>
              <a:solidFill>
                <a:srgbClr val="68FC6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D56-4093-9D64-E37EC4D6F8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Sheet1!$A$148:$A$155</c:f>
              <c:strCache>
                <c:ptCount val="8"/>
                <c:pt idx="0">
                  <c:v>Rizhao</c:v>
                </c:pt>
                <c:pt idx="1">
                  <c:v>Dongying</c:v>
                </c:pt>
                <c:pt idx="2">
                  <c:v>Weihai</c:v>
                </c:pt>
                <c:pt idx="3">
                  <c:v>Zibo</c:v>
                </c:pt>
                <c:pt idx="4">
                  <c:v>Weifang</c:v>
                </c:pt>
                <c:pt idx="5">
                  <c:v>Yantai</c:v>
                </c:pt>
                <c:pt idx="6">
                  <c:v>Jinan</c:v>
                </c:pt>
                <c:pt idx="7">
                  <c:v>Qingdao</c:v>
                </c:pt>
              </c:strCache>
            </c:strRef>
          </c:cat>
          <c:val>
            <c:numRef>
              <c:f>Sheet1!$D$148:$D$155</c:f>
              <c:numCache>
                <c:formatCode>General</c:formatCode>
                <c:ptCount val="8"/>
                <c:pt idx="0">
                  <c:v>0.23599999999999999</c:v>
                </c:pt>
                <c:pt idx="1">
                  <c:v>0.27800000000000002</c:v>
                </c:pt>
                <c:pt idx="2">
                  <c:v>0.311</c:v>
                </c:pt>
                <c:pt idx="3">
                  <c:v>0.318</c:v>
                </c:pt>
                <c:pt idx="4">
                  <c:v>0.36</c:v>
                </c:pt>
                <c:pt idx="5">
                  <c:v>0.37</c:v>
                </c:pt>
                <c:pt idx="6">
                  <c:v>0.47299999999999998</c:v>
                </c:pt>
                <c:pt idx="7">
                  <c:v>0.48399999999999999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D56-4093-9D64-E37EC4D6F8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Coupling Coordination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53033518518518519"/>
              <c:y val="0.920360185185185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Central Plains Urban Agglomeration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24018919136679054"/>
          <c:y val="8.18924243059294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517739523219626"/>
          <c:y val="0.1317723554740865"/>
          <c:w val="0.69884890120957588"/>
          <c:h val="0.7976512643058942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301-4FA8-9890-6E8C3841C71E}"/>
              </c:ext>
            </c:extLst>
          </c:dPt>
          <c:dPt>
            <c:idx val="1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301-4FA8-9890-6E8C3841C71E}"/>
              </c:ext>
            </c:extLst>
          </c:dPt>
          <c:dPt>
            <c:idx val="2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301-4FA8-9890-6E8C3841C71E}"/>
              </c:ext>
            </c:extLst>
          </c:dPt>
          <c:dPt>
            <c:idx val="3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301-4FA8-9890-6E8C3841C71E}"/>
              </c:ext>
            </c:extLst>
          </c:dPt>
          <c:dPt>
            <c:idx val="4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301-4FA8-9890-6E8C3841C71E}"/>
              </c:ext>
            </c:extLst>
          </c:dPt>
          <c:dPt>
            <c:idx val="5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301-4FA8-9890-6E8C3841C71E}"/>
              </c:ext>
            </c:extLst>
          </c:dPt>
          <c:dPt>
            <c:idx val="6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301-4FA8-9890-6E8C3841C71E}"/>
              </c:ext>
            </c:extLst>
          </c:dPt>
          <c:dPt>
            <c:idx val="7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301-4FA8-9890-6E8C3841C71E}"/>
              </c:ext>
            </c:extLst>
          </c:dPt>
          <c:dPt>
            <c:idx val="8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301-4FA8-9890-6E8C3841C71E}"/>
              </c:ext>
            </c:extLst>
          </c:dPt>
          <c:dPt>
            <c:idx val="9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301-4FA8-9890-6E8C3841C71E}"/>
              </c:ext>
            </c:extLst>
          </c:dPt>
          <c:dPt>
            <c:idx val="10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301-4FA8-9890-6E8C3841C71E}"/>
              </c:ext>
            </c:extLst>
          </c:dPt>
          <c:dPt>
            <c:idx val="11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301-4FA8-9890-6E8C3841C71E}"/>
              </c:ext>
            </c:extLst>
          </c:dPt>
          <c:dPt>
            <c:idx val="12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9301-4FA8-9890-6E8C3841C71E}"/>
              </c:ext>
            </c:extLst>
          </c:dPt>
          <c:dPt>
            <c:idx val="13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301-4FA8-9890-6E8C3841C71E}"/>
              </c:ext>
            </c:extLst>
          </c:dPt>
          <c:dPt>
            <c:idx val="14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9301-4FA8-9890-6E8C3841C71E}"/>
              </c:ext>
            </c:extLst>
          </c:dPt>
          <c:dPt>
            <c:idx val="15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9301-4FA8-9890-6E8C3841C71E}"/>
              </c:ext>
            </c:extLst>
          </c:dPt>
          <c:dPt>
            <c:idx val="16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9301-4FA8-9890-6E8C3841C71E}"/>
              </c:ext>
            </c:extLst>
          </c:dPt>
          <c:dPt>
            <c:idx val="17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9301-4FA8-9890-6E8C3841C71E}"/>
              </c:ext>
            </c:extLst>
          </c:dPt>
          <c:dPt>
            <c:idx val="18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9301-4FA8-9890-6E8C3841C71E}"/>
              </c:ext>
            </c:extLst>
          </c:dPt>
          <c:dPt>
            <c:idx val="19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9301-4FA8-9890-6E8C3841C71E}"/>
              </c:ext>
            </c:extLst>
          </c:dPt>
          <c:dPt>
            <c:idx val="20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9301-4FA8-9890-6E8C3841C71E}"/>
              </c:ext>
            </c:extLst>
          </c:dPt>
          <c:dPt>
            <c:idx val="21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9301-4FA8-9890-6E8C3841C71E}"/>
              </c:ext>
            </c:extLst>
          </c:dPt>
          <c:dPt>
            <c:idx val="22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9301-4FA8-9890-6E8C3841C71E}"/>
              </c:ext>
            </c:extLst>
          </c:dPt>
          <c:dPt>
            <c:idx val="23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9301-4FA8-9890-6E8C3841C71E}"/>
              </c:ext>
            </c:extLst>
          </c:dPt>
          <c:dPt>
            <c:idx val="24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9301-4FA8-9890-6E8C3841C71E}"/>
              </c:ext>
            </c:extLst>
          </c:dPt>
          <c:dPt>
            <c:idx val="25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9301-4FA8-9890-6E8C3841C71E}"/>
              </c:ext>
            </c:extLst>
          </c:dPt>
          <c:dPt>
            <c:idx val="26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9301-4FA8-9890-6E8C3841C71E}"/>
              </c:ext>
            </c:extLst>
          </c:dPt>
          <c:dPt>
            <c:idx val="27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9301-4FA8-9890-6E8C3841C71E}"/>
              </c:ext>
            </c:extLst>
          </c:dPt>
          <c:dPt>
            <c:idx val="28"/>
            <c:invertIfNegative val="0"/>
            <c:bubble3D val="0"/>
            <c:spPr>
              <a:solidFill>
                <a:srgbClr val="B0F44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9301-4FA8-9890-6E8C3841C7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Sheet1!$A$18:$A$46</c:f>
              <c:strCache>
                <c:ptCount val="29"/>
                <c:pt idx="0">
                  <c:v>Hebi</c:v>
                </c:pt>
                <c:pt idx="1">
                  <c:v>Jincheng</c:v>
                </c:pt>
                <c:pt idx="2">
                  <c:v>Luohe</c:v>
                </c:pt>
                <c:pt idx="3">
                  <c:v>Sanmenxia</c:v>
                </c:pt>
                <c:pt idx="4">
                  <c:v>Yuncheng</c:v>
                </c:pt>
                <c:pt idx="5">
                  <c:v>Huaibei</c:v>
                </c:pt>
                <c:pt idx="6">
                  <c:v>Puyang</c:v>
                </c:pt>
                <c:pt idx="7">
                  <c:v>Jiaozuo</c:v>
                </c:pt>
                <c:pt idx="8">
                  <c:v>Xuchang</c:v>
                </c:pt>
                <c:pt idx="9">
                  <c:v>Pingdingshan</c:v>
                </c:pt>
                <c:pt idx="10">
                  <c:v>Changzhi</c:v>
                </c:pt>
                <c:pt idx="11">
                  <c:v>Anyang</c:v>
                </c:pt>
                <c:pt idx="12">
                  <c:v>Zhoukou</c:v>
                </c:pt>
                <c:pt idx="13">
                  <c:v>Liaocheng</c:v>
                </c:pt>
                <c:pt idx="14">
                  <c:v>Kaifeng</c:v>
                </c:pt>
                <c:pt idx="15">
                  <c:v>bozhou</c:v>
                </c:pt>
                <c:pt idx="16">
                  <c:v>Xinyang</c:v>
                </c:pt>
                <c:pt idx="17">
                  <c:v>Zhumadian</c:v>
                </c:pt>
                <c:pt idx="18">
                  <c:v>Bengbu</c:v>
                </c:pt>
                <c:pt idx="19">
                  <c:v>Xinxiang</c:v>
                </c:pt>
                <c:pt idx="20">
                  <c:v>Xingtai</c:v>
                </c:pt>
                <c:pt idx="21">
                  <c:v>Shangqiu</c:v>
                </c:pt>
                <c:pt idx="22">
                  <c:v>Nanyang</c:v>
                </c:pt>
                <c:pt idx="23">
                  <c:v>Heze</c:v>
                </c:pt>
                <c:pt idx="24">
                  <c:v>SuzhouAH</c:v>
                </c:pt>
                <c:pt idx="25">
                  <c:v>Handan</c:v>
                </c:pt>
                <c:pt idx="26">
                  <c:v>Fuyang</c:v>
                </c:pt>
                <c:pt idx="27">
                  <c:v>Luoyang</c:v>
                </c:pt>
                <c:pt idx="28">
                  <c:v>Zhengzhou</c:v>
                </c:pt>
              </c:strCache>
            </c:strRef>
          </c:cat>
          <c:val>
            <c:numRef>
              <c:f>Sheet1!$D$18:$D$46</c:f>
              <c:numCache>
                <c:formatCode>General</c:formatCode>
                <c:ptCount val="29"/>
                <c:pt idx="0">
                  <c:v>0.186</c:v>
                </c:pt>
                <c:pt idx="1">
                  <c:v>0.20100000000000001</c:v>
                </c:pt>
                <c:pt idx="2">
                  <c:v>0.20599999999999999</c:v>
                </c:pt>
                <c:pt idx="3">
                  <c:v>0.216</c:v>
                </c:pt>
                <c:pt idx="4">
                  <c:v>0.22</c:v>
                </c:pt>
                <c:pt idx="5">
                  <c:v>0.221</c:v>
                </c:pt>
                <c:pt idx="6">
                  <c:v>0.23100000000000001</c:v>
                </c:pt>
                <c:pt idx="7">
                  <c:v>0.24</c:v>
                </c:pt>
                <c:pt idx="8">
                  <c:v>0.24099999999999999</c:v>
                </c:pt>
                <c:pt idx="9">
                  <c:v>0.24199999999999999</c:v>
                </c:pt>
                <c:pt idx="10">
                  <c:v>0.248</c:v>
                </c:pt>
                <c:pt idx="11">
                  <c:v>0.26100000000000001</c:v>
                </c:pt>
                <c:pt idx="12">
                  <c:v>0.26100000000000001</c:v>
                </c:pt>
                <c:pt idx="13">
                  <c:v>0.26800000000000002</c:v>
                </c:pt>
                <c:pt idx="14">
                  <c:v>0.26900000000000002</c:v>
                </c:pt>
                <c:pt idx="15">
                  <c:v>0.27100000000000002</c:v>
                </c:pt>
                <c:pt idx="16">
                  <c:v>0.27200000000000002</c:v>
                </c:pt>
                <c:pt idx="17">
                  <c:v>0.27400000000000002</c:v>
                </c:pt>
                <c:pt idx="18">
                  <c:v>0.28100000000000003</c:v>
                </c:pt>
                <c:pt idx="19">
                  <c:v>0.28399999999999997</c:v>
                </c:pt>
                <c:pt idx="20">
                  <c:v>0.28699999999999998</c:v>
                </c:pt>
                <c:pt idx="21">
                  <c:v>0.29099999999999998</c:v>
                </c:pt>
                <c:pt idx="22">
                  <c:v>0.29599999999999999</c:v>
                </c:pt>
                <c:pt idx="23">
                  <c:v>0.30399999999999999</c:v>
                </c:pt>
                <c:pt idx="24">
                  <c:v>0.308</c:v>
                </c:pt>
                <c:pt idx="25">
                  <c:v>0.316</c:v>
                </c:pt>
                <c:pt idx="26">
                  <c:v>0.318</c:v>
                </c:pt>
                <c:pt idx="27">
                  <c:v>0.32800000000000001</c:v>
                </c:pt>
                <c:pt idx="28">
                  <c:v>0.58699999999999997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9301-4FA8-9890-6E8C3841C7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Coupling Coordination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57019298073339986"/>
              <c:y val="0.96156624976954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600" b="0" i="0" u="none" strike="noStrike" baseline="0" dirty="0">
                <a:effectLst/>
              </a:rPr>
              <a:t> </a:t>
            </a:r>
            <a:r>
              <a:rPr lang="en-US" altLang="zh-CN" sz="600" b="0" i="0" u="none" strike="noStrike" baseline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Urban Agglomeration on the West Side of the Straits </a:t>
            </a:r>
            <a:endParaRPr lang="zh-CN" altLang="en-US" sz="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17001532771601288"/>
          <c:y val="2.35185185185185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6881216662449314"/>
          <c:y val="8.8782407407407421E-2"/>
          <c:w val="0.67702528187715649"/>
          <c:h val="0.7938601851851852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0A7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CC-4F48-B1A4-6262B4CBD071}"/>
              </c:ext>
            </c:extLst>
          </c:dPt>
          <c:dPt>
            <c:idx val="1"/>
            <c:invertIfNegative val="0"/>
            <c:bubble3D val="0"/>
            <c:spPr>
              <a:solidFill>
                <a:srgbClr val="10A7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CC-4F48-B1A4-6262B4CBD071}"/>
              </c:ext>
            </c:extLst>
          </c:dPt>
          <c:dPt>
            <c:idx val="2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CCC-4F48-B1A4-6262B4CBD071}"/>
              </c:ext>
            </c:extLst>
          </c:dPt>
          <c:dPt>
            <c:idx val="3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CCC-4F48-B1A4-6262B4CBD071}"/>
              </c:ext>
            </c:extLst>
          </c:dPt>
          <c:dPt>
            <c:idx val="4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CCC-4F48-B1A4-6262B4CBD071}"/>
              </c:ext>
            </c:extLst>
          </c:dPt>
          <c:dPt>
            <c:idx val="5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CCC-4F48-B1A4-6262B4CBD071}"/>
              </c:ext>
            </c:extLst>
          </c:dPt>
          <c:dPt>
            <c:idx val="6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CCC-4F48-B1A4-6262B4CBD071}"/>
              </c:ext>
            </c:extLst>
          </c:dPt>
          <c:dPt>
            <c:idx val="7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CCC-4F48-B1A4-6262B4CBD071}"/>
              </c:ext>
            </c:extLst>
          </c:dPt>
          <c:dPt>
            <c:idx val="8"/>
            <c:invertIfNegative val="0"/>
            <c:bubble3D val="0"/>
            <c:spPr>
              <a:solidFill>
                <a:srgbClr val="26DFF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8CCC-4F48-B1A4-6262B4CBD071}"/>
              </c:ext>
            </c:extLst>
          </c:dPt>
          <c:dPt>
            <c:idx val="9"/>
            <c:invertIfNegative val="0"/>
            <c:bubble3D val="0"/>
            <c:spPr>
              <a:solidFill>
                <a:srgbClr val="26DFF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8CCC-4F48-B1A4-6262B4CBD071}"/>
              </c:ext>
            </c:extLst>
          </c:dPt>
          <c:dPt>
            <c:idx val="10"/>
            <c:invertIfNegative val="0"/>
            <c:bubble3D val="0"/>
            <c:spPr>
              <a:solidFill>
                <a:srgbClr val="26DFF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8CCC-4F48-B1A4-6262B4CBD071}"/>
              </c:ext>
            </c:extLst>
          </c:dPt>
          <c:dPt>
            <c:idx val="11"/>
            <c:invertIfNegative val="0"/>
            <c:bubble3D val="0"/>
            <c:spPr>
              <a:solidFill>
                <a:srgbClr val="26DFF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8CCC-4F48-B1A4-6262B4CBD071}"/>
              </c:ext>
            </c:extLst>
          </c:dPt>
          <c:dPt>
            <c:idx val="12"/>
            <c:invertIfNegative val="0"/>
            <c:bubble3D val="0"/>
            <c:spPr>
              <a:solidFill>
                <a:srgbClr val="5BF6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8CCC-4F48-B1A4-6262B4CBD071}"/>
              </c:ext>
            </c:extLst>
          </c:dPt>
          <c:dPt>
            <c:idx val="13"/>
            <c:invertIfNegative val="0"/>
            <c:bubble3D val="0"/>
            <c:spPr>
              <a:solidFill>
                <a:srgbClr val="5BF6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8CCC-4F48-B1A4-6262B4CBD071}"/>
              </c:ext>
            </c:extLst>
          </c:dPt>
          <c:dPt>
            <c:idx val="14"/>
            <c:invertIfNegative val="0"/>
            <c:bubble3D val="0"/>
            <c:spPr>
              <a:solidFill>
                <a:srgbClr val="5BF6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8CCC-4F48-B1A4-6262B4CBD071}"/>
              </c:ext>
            </c:extLst>
          </c:dPt>
          <c:dPt>
            <c:idx val="15"/>
            <c:invertIfNegative val="0"/>
            <c:bubble3D val="0"/>
            <c:spPr>
              <a:solidFill>
                <a:srgbClr val="68FC6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8CCC-4F48-B1A4-6262B4CBD071}"/>
              </c:ext>
            </c:extLst>
          </c:dPt>
          <c:dPt>
            <c:idx val="16"/>
            <c:invertIfNegative val="0"/>
            <c:bubble3D val="0"/>
            <c:spPr>
              <a:solidFill>
                <a:srgbClr val="68FC6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8CCC-4F48-B1A4-6262B4CBD071}"/>
              </c:ext>
            </c:extLst>
          </c:dPt>
          <c:dPt>
            <c:idx val="17"/>
            <c:invertIfNegative val="0"/>
            <c:bubble3D val="0"/>
            <c:spPr>
              <a:solidFill>
                <a:srgbClr val="68FC6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8CCC-4F48-B1A4-6262B4CBD07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Sheet1!$A$90:$A$107</c:f>
              <c:strCache>
                <c:ptCount val="18"/>
                <c:pt idx="0">
                  <c:v>Yingtan</c:v>
                </c:pt>
                <c:pt idx="1">
                  <c:v>Chaozhou</c:v>
                </c:pt>
                <c:pt idx="2">
                  <c:v>Sanming</c:v>
                </c:pt>
                <c:pt idx="3">
                  <c:v>Nanping</c:v>
                </c:pt>
                <c:pt idx="4">
                  <c:v>Ningde</c:v>
                </c:pt>
                <c:pt idx="5">
                  <c:v>Meizhou</c:v>
                </c:pt>
                <c:pt idx="6">
                  <c:v>Jieyang</c:v>
                </c:pt>
                <c:pt idx="7">
                  <c:v>Longyan</c:v>
                </c:pt>
                <c:pt idx="8">
                  <c:v>FuzhouJX</c:v>
                </c:pt>
                <c:pt idx="9">
                  <c:v>Putian</c:v>
                </c:pt>
                <c:pt idx="10">
                  <c:v>Shangrao</c:v>
                </c:pt>
                <c:pt idx="11">
                  <c:v>Zhangzhou</c:v>
                </c:pt>
                <c:pt idx="12">
                  <c:v>Shantou</c:v>
                </c:pt>
                <c:pt idx="13">
                  <c:v>Ganzhou</c:v>
                </c:pt>
                <c:pt idx="14">
                  <c:v>Quanzhou</c:v>
                </c:pt>
                <c:pt idx="15">
                  <c:v>Wenzhou</c:v>
                </c:pt>
                <c:pt idx="16">
                  <c:v>Xiamen</c:v>
                </c:pt>
                <c:pt idx="17">
                  <c:v>Fuzhou</c:v>
                </c:pt>
              </c:strCache>
            </c:strRef>
          </c:cat>
          <c:val>
            <c:numRef>
              <c:f>Sheet1!$D$90:$D$107</c:f>
              <c:numCache>
                <c:formatCode>General</c:formatCode>
                <c:ptCount val="18"/>
                <c:pt idx="0">
                  <c:v>0.18099999999999999</c:v>
                </c:pt>
                <c:pt idx="1">
                  <c:v>0.189</c:v>
                </c:pt>
                <c:pt idx="2">
                  <c:v>0.21299999999999999</c:v>
                </c:pt>
                <c:pt idx="3">
                  <c:v>0.219</c:v>
                </c:pt>
                <c:pt idx="4">
                  <c:v>0.22500000000000001</c:v>
                </c:pt>
                <c:pt idx="5">
                  <c:v>0.23400000000000001</c:v>
                </c:pt>
                <c:pt idx="6">
                  <c:v>0.245</c:v>
                </c:pt>
                <c:pt idx="7">
                  <c:v>0.249</c:v>
                </c:pt>
                <c:pt idx="8">
                  <c:v>0.254</c:v>
                </c:pt>
                <c:pt idx="9">
                  <c:v>0.26800000000000002</c:v>
                </c:pt>
                <c:pt idx="10">
                  <c:v>0.29199999999999998</c:v>
                </c:pt>
                <c:pt idx="11">
                  <c:v>0.313</c:v>
                </c:pt>
                <c:pt idx="12">
                  <c:v>0.33</c:v>
                </c:pt>
                <c:pt idx="13">
                  <c:v>0.33900000000000002</c:v>
                </c:pt>
                <c:pt idx="14">
                  <c:v>0.377</c:v>
                </c:pt>
                <c:pt idx="15">
                  <c:v>0.41299999999999998</c:v>
                </c:pt>
                <c:pt idx="16">
                  <c:v>0.442</c:v>
                </c:pt>
                <c:pt idx="17">
                  <c:v>0.44600000000000001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8CCC-4F48-B1A4-6262B4CBD0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Coupling Coordination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5230073149343899"/>
              <c:y val="0.939292592592592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  <c:minorUnit val="5.000000000000001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800" b="0" i="0" u="none" strike="noStrike" baseline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Mid-southern Liaoning Urban Agglomerations</a:t>
            </a:r>
            <a:r>
              <a:rPr lang="en-US" altLang="zh-CN" sz="8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1562515638154737"/>
          <c:y val="6.46759558684980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6209862069508155"/>
          <c:y val="0.14934266173271374"/>
          <c:w val="0.66602723989519486"/>
          <c:h val="0.68999615277599669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0A7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043-4974-8DF6-B7EC72BBF04B}"/>
              </c:ext>
            </c:extLst>
          </c:dPt>
          <c:dPt>
            <c:idx val="1"/>
            <c:invertIfNegative val="0"/>
            <c:bubble3D val="0"/>
            <c:spPr>
              <a:solidFill>
                <a:srgbClr val="10A7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043-4974-8DF6-B7EC72BBF04B}"/>
              </c:ext>
            </c:extLst>
          </c:dPt>
          <c:dPt>
            <c:idx val="2"/>
            <c:invertIfNegative val="0"/>
            <c:bubble3D val="0"/>
            <c:spPr>
              <a:solidFill>
                <a:srgbClr val="10A7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043-4974-8DF6-B7EC72BBF04B}"/>
              </c:ext>
            </c:extLst>
          </c:dPt>
          <c:dPt>
            <c:idx val="3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043-4974-8DF6-B7EC72BBF04B}"/>
              </c:ext>
            </c:extLst>
          </c:dPt>
          <c:dPt>
            <c:idx val="4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043-4974-8DF6-B7EC72BBF04B}"/>
              </c:ext>
            </c:extLst>
          </c:dPt>
          <c:dPt>
            <c:idx val="5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043-4974-8DF6-B7EC72BBF04B}"/>
              </c:ext>
            </c:extLst>
          </c:dPt>
          <c:dPt>
            <c:idx val="6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043-4974-8DF6-B7EC72BBF04B}"/>
              </c:ext>
            </c:extLst>
          </c:dPt>
          <c:dPt>
            <c:idx val="7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043-4974-8DF6-B7EC72BBF04B}"/>
              </c:ext>
            </c:extLst>
          </c:dPt>
          <c:dPt>
            <c:idx val="8"/>
            <c:invertIfNegative val="0"/>
            <c:bubble3D val="0"/>
            <c:spPr>
              <a:solidFill>
                <a:srgbClr val="5BF6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3043-4974-8DF6-B7EC72BBF04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Sheet1!$A$158:$A$166</c:f>
              <c:strCache>
                <c:ptCount val="9"/>
                <c:pt idx="0">
                  <c:v>Benxi</c:v>
                </c:pt>
                <c:pt idx="1">
                  <c:v>Dandong</c:v>
                </c:pt>
                <c:pt idx="2">
                  <c:v>Liaoyang</c:v>
                </c:pt>
                <c:pt idx="3">
                  <c:v>Fushun</c:v>
                </c:pt>
                <c:pt idx="4">
                  <c:v>Panjin</c:v>
                </c:pt>
                <c:pt idx="5">
                  <c:v>Yingkou</c:v>
                </c:pt>
                <c:pt idx="6">
                  <c:v>Anshan</c:v>
                </c:pt>
                <c:pt idx="7">
                  <c:v>Dalian</c:v>
                </c:pt>
                <c:pt idx="8">
                  <c:v>Shenyang</c:v>
                </c:pt>
              </c:strCache>
            </c:strRef>
          </c:cat>
          <c:val>
            <c:numRef>
              <c:f>Sheet1!$D$158:$D$166</c:f>
              <c:numCache>
                <c:formatCode>General</c:formatCode>
                <c:ptCount val="9"/>
                <c:pt idx="0">
                  <c:v>0.17499999999999999</c:v>
                </c:pt>
                <c:pt idx="1">
                  <c:v>0.17799999999999999</c:v>
                </c:pt>
                <c:pt idx="2">
                  <c:v>0.184</c:v>
                </c:pt>
                <c:pt idx="3">
                  <c:v>0.20200000000000001</c:v>
                </c:pt>
                <c:pt idx="4">
                  <c:v>0.219</c:v>
                </c:pt>
                <c:pt idx="5">
                  <c:v>0.23400000000000001</c:v>
                </c:pt>
                <c:pt idx="6">
                  <c:v>0.246</c:v>
                </c:pt>
                <c:pt idx="7">
                  <c:v>0.38100000000000001</c:v>
                </c:pt>
                <c:pt idx="8">
                  <c:v>0.432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043-4974-8DF6-B7EC72BBF0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algn="l" defTabSz="457200" rtl="0" eaLnBrk="1" latinLnBrk="0" hangingPunct="1">
                  <a:defRPr lang="en-US" altLang="zh-CN" sz="6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Coupling Coordination Degree</a:t>
                </a:r>
              </a:p>
            </c:rich>
          </c:tx>
          <c:layout>
            <c:manualLayout>
              <c:xMode val="edge"/>
              <c:yMode val="edge"/>
              <c:x val="0.53705900403641416"/>
              <c:y val="0.89096198655647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algn="l" defTabSz="457200" rtl="0" eaLnBrk="1" latinLnBrk="0" hangingPunct="1">
                <a:defRPr lang="en-US" altLang="zh-CN" sz="600" b="0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8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 Pearl River Delta Urban Agglomerations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16871177309360075"/>
          <c:y val="9.99537499785879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8054932659673401"/>
          <c:y val="0.178740823491122"/>
          <c:w val="0.66378519483956211"/>
          <c:h val="0.68999615277599669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F0-4C8F-80D8-D9FD0A78204F}"/>
              </c:ext>
            </c:extLst>
          </c:dPt>
          <c:dPt>
            <c:idx val="1"/>
            <c:invertIfNegative val="0"/>
            <c:bubble3D val="0"/>
            <c:spPr>
              <a:solidFill>
                <a:srgbClr val="3EE9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F0-4C8F-80D8-D9FD0A78204F}"/>
              </c:ext>
            </c:extLst>
          </c:dPt>
          <c:dPt>
            <c:idx val="2"/>
            <c:invertIfNegative val="0"/>
            <c:bubble3D val="0"/>
            <c:spPr>
              <a:solidFill>
                <a:srgbClr val="3EE9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F0-4C8F-80D8-D9FD0A78204F}"/>
              </c:ext>
            </c:extLst>
          </c:dPt>
          <c:dPt>
            <c:idx val="3"/>
            <c:invertIfNegative val="0"/>
            <c:bubble3D val="0"/>
            <c:spPr>
              <a:solidFill>
                <a:srgbClr val="5BF6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F0-4C8F-80D8-D9FD0A78204F}"/>
              </c:ext>
            </c:extLst>
          </c:dPt>
          <c:dPt>
            <c:idx val="4"/>
            <c:invertIfNegative val="0"/>
            <c:bubble3D val="0"/>
            <c:spPr>
              <a:solidFill>
                <a:srgbClr val="5BF6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1F0-4C8F-80D8-D9FD0A78204F}"/>
              </c:ext>
            </c:extLst>
          </c:dPt>
          <c:dPt>
            <c:idx val="5"/>
            <c:invertIfNegative val="0"/>
            <c:bubble3D val="0"/>
            <c:spPr>
              <a:solidFill>
                <a:srgbClr val="64FA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1F0-4C8F-80D8-D9FD0A78204F}"/>
              </c:ext>
            </c:extLst>
          </c:dPt>
          <c:dPt>
            <c:idx val="6"/>
            <c:invertIfNegative val="0"/>
            <c:bubble3D val="0"/>
            <c:spPr>
              <a:solidFill>
                <a:srgbClr val="69FC5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1F0-4C8F-80D8-D9FD0A78204F}"/>
              </c:ext>
            </c:extLst>
          </c:dPt>
          <c:dPt>
            <c:idx val="7"/>
            <c:invertIfNegative val="0"/>
            <c:bubble3D val="0"/>
            <c:spPr>
              <a:solidFill>
                <a:srgbClr val="D4E64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1F0-4C8F-80D8-D9FD0A78204F}"/>
              </c:ext>
            </c:extLst>
          </c:dPt>
          <c:dPt>
            <c:idx val="8"/>
            <c:invertIfNegative val="0"/>
            <c:bubble3D val="0"/>
            <c:spPr>
              <a:solidFill>
                <a:srgbClr val="D4E64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1F0-4C8F-80D8-D9FD0A7820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Sheet1!$A$137:$A$145</c:f>
              <c:strCache>
                <c:ptCount val="9"/>
                <c:pt idx="0">
                  <c:v>Zhaoqing</c:v>
                </c:pt>
                <c:pt idx="1">
                  <c:v>Jiangmen</c:v>
                </c:pt>
                <c:pt idx="2">
                  <c:v>Zhongshan</c:v>
                </c:pt>
                <c:pt idx="3">
                  <c:v>Zhuhai</c:v>
                </c:pt>
                <c:pt idx="4">
                  <c:v>Huizhou</c:v>
                </c:pt>
                <c:pt idx="5">
                  <c:v>Fuoshan</c:v>
                </c:pt>
                <c:pt idx="6">
                  <c:v>Dongwan</c:v>
                </c:pt>
                <c:pt idx="7">
                  <c:v>Shenzhen</c:v>
                </c:pt>
                <c:pt idx="8">
                  <c:v>Guangzhou</c:v>
                </c:pt>
              </c:strCache>
            </c:strRef>
          </c:cat>
          <c:val>
            <c:numRef>
              <c:f>Sheet1!$D$137:$D$145</c:f>
              <c:numCache>
                <c:formatCode>General</c:formatCode>
                <c:ptCount val="9"/>
                <c:pt idx="0">
                  <c:v>0.27</c:v>
                </c:pt>
                <c:pt idx="1">
                  <c:v>0.29899999999999999</c:v>
                </c:pt>
                <c:pt idx="2">
                  <c:v>0.33100000000000002</c:v>
                </c:pt>
                <c:pt idx="3">
                  <c:v>0.36599999999999999</c:v>
                </c:pt>
                <c:pt idx="4">
                  <c:v>0.372</c:v>
                </c:pt>
                <c:pt idx="5">
                  <c:v>0.42699999999999999</c:v>
                </c:pt>
                <c:pt idx="6">
                  <c:v>0.497</c:v>
                </c:pt>
                <c:pt idx="7">
                  <c:v>0.624</c:v>
                </c:pt>
                <c:pt idx="8">
                  <c:v>0.626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1F0-4C8F-80D8-D9FD0A7820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Coupling Coordination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55882806806035412"/>
              <c:y val="0.915774035080571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800" b="0" i="0" u="none" strike="noStrike" baseline="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Beibu</a:t>
            </a:r>
            <a:r>
              <a:rPr lang="en-US" altLang="zh-CN" sz="800" b="0" i="0" u="none" strike="noStrike" baseline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Gulf Urban Agglomeration </a:t>
            </a:r>
            <a:r>
              <a:rPr lang="en-US" altLang="zh-CN" sz="8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26243205309202755"/>
          <c:y val="9.9953703703703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288878908552669"/>
          <c:y val="0.17874074074074073"/>
          <c:w val="0.62721902057652279"/>
          <c:h val="0.6887027777777777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0A7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B8-4B63-B0D7-8A8ABA5E323F}"/>
              </c:ext>
            </c:extLst>
          </c:dPt>
          <c:dPt>
            <c:idx val="1"/>
            <c:invertIfNegative val="0"/>
            <c:bubble3D val="0"/>
            <c:spPr>
              <a:solidFill>
                <a:srgbClr val="10A7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B8-4B63-B0D7-8A8ABA5E323F}"/>
              </c:ext>
            </c:extLst>
          </c:dPt>
          <c:dPt>
            <c:idx val="2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5B8-4B63-B0D7-8A8ABA5E323F}"/>
              </c:ext>
            </c:extLst>
          </c:dPt>
          <c:dPt>
            <c:idx val="3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5B8-4B63-B0D7-8A8ABA5E323F}"/>
              </c:ext>
            </c:extLst>
          </c:dPt>
          <c:dPt>
            <c:idx val="4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5B8-4B63-B0D7-8A8ABA5E323F}"/>
              </c:ext>
            </c:extLst>
          </c:dPt>
          <c:dPt>
            <c:idx val="5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5B8-4B63-B0D7-8A8ABA5E323F}"/>
              </c:ext>
            </c:extLst>
          </c:dPt>
          <c:dPt>
            <c:idx val="6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5B8-4B63-B0D7-8A8ABA5E323F}"/>
              </c:ext>
            </c:extLst>
          </c:dPt>
          <c:dPt>
            <c:idx val="7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5B8-4B63-B0D7-8A8ABA5E323F}"/>
              </c:ext>
            </c:extLst>
          </c:dPt>
          <c:dPt>
            <c:idx val="8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35B8-4B63-B0D7-8A8ABA5E323F}"/>
              </c:ext>
            </c:extLst>
          </c:dPt>
          <c:dPt>
            <c:idx val="9"/>
            <c:invertIfNegative val="0"/>
            <c:bubble3D val="0"/>
            <c:spPr>
              <a:solidFill>
                <a:srgbClr val="5BF6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35B8-4B63-B0D7-8A8ABA5E32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Sheet1!$A$186:$A$195</c:f>
              <c:strCache>
                <c:ptCount val="10"/>
                <c:pt idx="0">
                  <c:v>Fangchenggang</c:v>
                </c:pt>
                <c:pt idx="1">
                  <c:v>Chongzuo</c:v>
                </c:pt>
                <c:pt idx="2">
                  <c:v>Beihai</c:v>
                </c:pt>
                <c:pt idx="3">
                  <c:v>Yangjiang</c:v>
                </c:pt>
                <c:pt idx="4">
                  <c:v>Qinzhou</c:v>
                </c:pt>
                <c:pt idx="5">
                  <c:v>Yulin</c:v>
                </c:pt>
                <c:pt idx="6">
                  <c:v>Maoming</c:v>
                </c:pt>
                <c:pt idx="7">
                  <c:v>Haikou</c:v>
                </c:pt>
                <c:pt idx="8">
                  <c:v>Zhanjiang</c:v>
                </c:pt>
                <c:pt idx="9">
                  <c:v>Nanning</c:v>
                </c:pt>
              </c:strCache>
            </c:strRef>
          </c:cat>
          <c:val>
            <c:numRef>
              <c:f>Sheet1!$D$186:$D$195</c:f>
              <c:numCache>
                <c:formatCode>General</c:formatCode>
                <c:ptCount val="10"/>
                <c:pt idx="0">
                  <c:v>0.187</c:v>
                </c:pt>
                <c:pt idx="1">
                  <c:v>0.191</c:v>
                </c:pt>
                <c:pt idx="2">
                  <c:v>0.2</c:v>
                </c:pt>
                <c:pt idx="3">
                  <c:v>0.20399999999999999</c:v>
                </c:pt>
                <c:pt idx="4">
                  <c:v>0.20599999999999999</c:v>
                </c:pt>
                <c:pt idx="5">
                  <c:v>0.252</c:v>
                </c:pt>
                <c:pt idx="6">
                  <c:v>0.27200000000000002</c:v>
                </c:pt>
                <c:pt idx="7">
                  <c:v>0.28999999999999998</c:v>
                </c:pt>
                <c:pt idx="8">
                  <c:v>0.29699999999999999</c:v>
                </c:pt>
                <c:pt idx="9">
                  <c:v>0.39700000000000002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5B8-4B63-B0D7-8A8ABA5E32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Coupling Coordination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53660474264021973"/>
              <c:y val="0.920360185185185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Guanzhong</a:t>
            </a:r>
            <a:r>
              <a:rPr lang="en-US" altLang="zh-CN" sz="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Plain Urban</a:t>
            </a:r>
            <a:r>
              <a:rPr lang="en-US" altLang="zh-CN" sz="800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Agglomeration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23257679185177921"/>
          <c:y val="0.110030371459873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563502719174518"/>
          <c:y val="0.17874074074074073"/>
          <c:w val="0.68662519391246846"/>
          <c:h val="0.6700353635696599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0A7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24-4EBC-BBCE-725952CFE8BC}"/>
              </c:ext>
            </c:extLst>
          </c:dPt>
          <c:dPt>
            <c:idx val="1"/>
            <c:invertIfNegative val="0"/>
            <c:bubble3D val="0"/>
            <c:spPr>
              <a:solidFill>
                <a:srgbClr val="10A7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524-4EBC-BBCE-725952CFE8BC}"/>
              </c:ext>
            </c:extLst>
          </c:dPt>
          <c:dPt>
            <c:idx val="2"/>
            <c:invertIfNegative val="0"/>
            <c:bubble3D val="0"/>
            <c:spPr>
              <a:solidFill>
                <a:srgbClr val="10A7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524-4EBC-BBCE-725952CFE8BC}"/>
              </c:ext>
            </c:extLst>
          </c:dPt>
          <c:dPt>
            <c:idx val="3"/>
            <c:invertIfNegative val="0"/>
            <c:bubble3D val="0"/>
            <c:spPr>
              <a:solidFill>
                <a:srgbClr val="10A7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524-4EBC-BBCE-725952CFE8BC}"/>
              </c:ext>
            </c:extLst>
          </c:dPt>
          <c:dPt>
            <c:idx val="4"/>
            <c:invertIfNegative val="0"/>
            <c:bubble3D val="0"/>
            <c:spPr>
              <a:solidFill>
                <a:srgbClr val="10A7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524-4EBC-BBCE-725952CFE8BC}"/>
              </c:ext>
            </c:extLst>
          </c:dPt>
          <c:dPt>
            <c:idx val="5"/>
            <c:invertIfNegative val="0"/>
            <c:bubble3D val="0"/>
            <c:spPr>
              <a:solidFill>
                <a:srgbClr val="10A7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524-4EBC-BBCE-725952CFE8BC}"/>
              </c:ext>
            </c:extLst>
          </c:dPt>
          <c:dPt>
            <c:idx val="6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524-4EBC-BBCE-725952CFE8BC}"/>
              </c:ext>
            </c:extLst>
          </c:dPt>
          <c:dPt>
            <c:idx val="7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524-4EBC-BBCE-725952CFE8BC}"/>
              </c:ext>
            </c:extLst>
          </c:dPt>
          <c:dPt>
            <c:idx val="8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B524-4EBC-BBCE-725952CFE8BC}"/>
              </c:ext>
            </c:extLst>
          </c:dPt>
          <c:dPt>
            <c:idx val="9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B524-4EBC-BBCE-725952CFE8BC}"/>
              </c:ext>
            </c:extLst>
          </c:dPt>
          <c:dPt>
            <c:idx val="10"/>
            <c:invertIfNegative val="0"/>
            <c:bubble3D val="0"/>
            <c:spPr>
              <a:solidFill>
                <a:srgbClr val="68FC6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B524-4EBC-BBCE-725952CFE8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Sheet1!$A$49:$A$59</c:f>
              <c:strCache>
                <c:ptCount val="11"/>
                <c:pt idx="0">
                  <c:v>Pingliang</c:v>
                </c:pt>
                <c:pt idx="1">
                  <c:v>Tongchuan</c:v>
                </c:pt>
                <c:pt idx="2">
                  <c:v>Shangluo</c:v>
                </c:pt>
                <c:pt idx="3">
                  <c:v>Qingyang</c:v>
                </c:pt>
                <c:pt idx="4">
                  <c:v>Yuncheng</c:v>
                </c:pt>
                <c:pt idx="5">
                  <c:v>Weinan</c:v>
                </c:pt>
                <c:pt idx="6">
                  <c:v>Tianshui</c:v>
                </c:pt>
                <c:pt idx="7">
                  <c:v>Xianyang</c:v>
                </c:pt>
                <c:pt idx="8">
                  <c:v>Baoji</c:v>
                </c:pt>
                <c:pt idx="9">
                  <c:v>Linfen</c:v>
                </c:pt>
                <c:pt idx="10">
                  <c:v>Xian</c:v>
                </c:pt>
              </c:strCache>
            </c:strRef>
          </c:cat>
          <c:val>
            <c:numRef>
              <c:f>Sheet1!$D$49:$D$59</c:f>
              <c:numCache>
                <c:formatCode>General</c:formatCode>
                <c:ptCount val="11"/>
                <c:pt idx="0">
                  <c:v>0.156</c:v>
                </c:pt>
                <c:pt idx="1">
                  <c:v>0.16500000000000001</c:v>
                </c:pt>
                <c:pt idx="2">
                  <c:v>0.16500000000000001</c:v>
                </c:pt>
                <c:pt idx="3">
                  <c:v>0.20200000000000001</c:v>
                </c:pt>
                <c:pt idx="4">
                  <c:v>0.22</c:v>
                </c:pt>
                <c:pt idx="5">
                  <c:v>0.223</c:v>
                </c:pt>
                <c:pt idx="6">
                  <c:v>0.22900000000000001</c:v>
                </c:pt>
                <c:pt idx="7">
                  <c:v>0.23599999999999999</c:v>
                </c:pt>
                <c:pt idx="8">
                  <c:v>0.245</c:v>
                </c:pt>
                <c:pt idx="9">
                  <c:v>0.246</c:v>
                </c:pt>
                <c:pt idx="10">
                  <c:v>0.53800000000000003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524-4EBC-BBCE-725952CFE8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Coupling Coordination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54823077658015096"/>
              <c:y val="0.886104931467378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Beijing-Tianjin-Hebei Urban Agglomeration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16308935858834328"/>
          <c:y val="2.93981481481481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632433289259983"/>
          <c:y val="0.10818518518518518"/>
          <c:w val="0.64329223286285586"/>
          <c:h val="0.74004166666666671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0A7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89-4713-8ADC-27CB4C18812D}"/>
              </c:ext>
            </c:extLst>
          </c:dPt>
          <c:dPt>
            <c:idx val="1"/>
            <c:invertIfNegative val="0"/>
            <c:bubble3D val="0"/>
            <c:spPr>
              <a:solidFill>
                <a:srgbClr val="10A7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89-4713-8ADC-27CB4C18812D}"/>
              </c:ext>
            </c:extLst>
          </c:dPt>
          <c:dPt>
            <c:idx val="2"/>
            <c:invertIfNegative val="0"/>
            <c:bubble3D val="0"/>
            <c:spPr>
              <a:solidFill>
                <a:srgbClr val="10A7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89-4713-8ADC-27CB4C18812D}"/>
              </c:ext>
            </c:extLst>
          </c:dPt>
          <c:dPt>
            <c:idx val="3"/>
            <c:invertIfNegative val="0"/>
            <c:bubble3D val="0"/>
            <c:spPr>
              <a:solidFill>
                <a:srgbClr val="10A7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589-4713-8ADC-27CB4C18812D}"/>
              </c:ext>
            </c:extLst>
          </c:dPt>
          <c:dPt>
            <c:idx val="4"/>
            <c:invertIfNegative val="0"/>
            <c:bubble3D val="0"/>
            <c:spPr>
              <a:solidFill>
                <a:srgbClr val="14D4F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589-4713-8ADC-27CB4C18812D}"/>
              </c:ext>
            </c:extLst>
          </c:dPt>
          <c:dPt>
            <c:idx val="5"/>
            <c:invertIfNegative val="0"/>
            <c:bubble3D val="0"/>
            <c:spPr>
              <a:solidFill>
                <a:srgbClr val="14D4F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589-4713-8ADC-27CB4C18812D}"/>
              </c:ext>
            </c:extLst>
          </c:dPt>
          <c:dPt>
            <c:idx val="6"/>
            <c:invertIfNegative val="0"/>
            <c:bubble3D val="0"/>
            <c:spPr>
              <a:solidFill>
                <a:srgbClr val="1FDCF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589-4713-8ADC-27CB4C18812D}"/>
              </c:ext>
            </c:extLst>
          </c:dPt>
          <c:dPt>
            <c:idx val="7"/>
            <c:invertIfNegative val="0"/>
            <c:bubble3D val="0"/>
            <c:spPr>
              <a:solidFill>
                <a:srgbClr val="20DCF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589-4713-8ADC-27CB4C18812D}"/>
              </c:ext>
            </c:extLst>
          </c:dPt>
          <c:dPt>
            <c:idx val="8"/>
            <c:invertIfNegative val="0"/>
            <c:bubble3D val="0"/>
            <c:spPr>
              <a:solidFill>
                <a:srgbClr val="4CEF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589-4713-8ADC-27CB4C18812D}"/>
              </c:ext>
            </c:extLst>
          </c:dPt>
          <c:dPt>
            <c:idx val="9"/>
            <c:invertIfNegative val="0"/>
            <c:bubble3D val="0"/>
            <c:spPr>
              <a:solidFill>
                <a:srgbClr val="4CEF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589-4713-8ADC-27CB4C18812D}"/>
              </c:ext>
            </c:extLst>
          </c:dPt>
          <c:dPt>
            <c:idx val="10"/>
            <c:invertIfNegative val="0"/>
            <c:bubble3D val="0"/>
            <c:spPr>
              <a:solidFill>
                <a:srgbClr val="4CEF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5589-4713-8ADC-27CB4C18812D}"/>
              </c:ext>
            </c:extLst>
          </c:dPt>
          <c:dPt>
            <c:idx val="11"/>
            <c:invertIfNegative val="0"/>
            <c:bubble3D val="0"/>
            <c:spPr>
              <a:solidFill>
                <a:srgbClr val="4FF1D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5589-4713-8ADC-27CB4C18812D}"/>
              </c:ext>
            </c:extLst>
          </c:dPt>
          <c:dPt>
            <c:idx val="12"/>
            <c:invertIfNegative val="0"/>
            <c:bubble3D val="0"/>
            <c:spPr>
              <a:solidFill>
                <a:srgbClr val="B0F44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5589-4713-8ADC-27CB4C18812D}"/>
              </c:ext>
            </c:extLst>
          </c:dPt>
          <c:dPt>
            <c:idx val="13"/>
            <c:invertIfNegative val="0"/>
            <c:bubble3D val="0"/>
            <c:spPr>
              <a:solidFill>
                <a:srgbClr val="FCBB2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5589-4713-8ADC-27CB4C1881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Sheet1!$A$3:$A$16</c:f>
              <c:strCache>
                <c:ptCount val="14"/>
                <c:pt idx="0">
                  <c:v>Chengde</c:v>
                </c:pt>
                <c:pt idx="1">
                  <c:v>Qinhuangdao</c:v>
                </c:pt>
                <c:pt idx="2">
                  <c:v>Anyang</c:v>
                </c:pt>
                <c:pt idx="3">
                  <c:v>Zhangjiakou</c:v>
                </c:pt>
                <c:pt idx="4">
                  <c:v>Xingtai</c:v>
                </c:pt>
                <c:pt idx="5">
                  <c:v>Hengshui</c:v>
                </c:pt>
                <c:pt idx="6">
                  <c:v>Cangzhou</c:v>
                </c:pt>
                <c:pt idx="7">
                  <c:v>Langfang</c:v>
                </c:pt>
                <c:pt idx="8">
                  <c:v>Handan</c:v>
                </c:pt>
                <c:pt idx="9">
                  <c:v>Tangshan</c:v>
                </c:pt>
                <c:pt idx="10">
                  <c:v>Baoding</c:v>
                </c:pt>
                <c:pt idx="11">
                  <c:v>Shijiazhuang</c:v>
                </c:pt>
                <c:pt idx="12">
                  <c:v>Tianjin</c:v>
                </c:pt>
                <c:pt idx="13">
                  <c:v>Beijing</c:v>
                </c:pt>
              </c:strCache>
            </c:strRef>
          </c:cat>
          <c:val>
            <c:numRef>
              <c:f>Sheet1!$D$3:$D$16</c:f>
              <c:numCache>
                <c:formatCode>General</c:formatCode>
                <c:ptCount val="14"/>
                <c:pt idx="0">
                  <c:v>0.23300000000000001</c:v>
                </c:pt>
                <c:pt idx="1">
                  <c:v>0.25600000000000001</c:v>
                </c:pt>
                <c:pt idx="2">
                  <c:v>0.26100000000000001</c:v>
                </c:pt>
                <c:pt idx="3">
                  <c:v>0.27100000000000002</c:v>
                </c:pt>
                <c:pt idx="4">
                  <c:v>0.28699999999999998</c:v>
                </c:pt>
                <c:pt idx="5">
                  <c:v>0.28899999999999998</c:v>
                </c:pt>
                <c:pt idx="6">
                  <c:v>0.29199999999999998</c:v>
                </c:pt>
                <c:pt idx="7">
                  <c:v>0.311</c:v>
                </c:pt>
                <c:pt idx="8">
                  <c:v>0.316</c:v>
                </c:pt>
                <c:pt idx="9">
                  <c:v>0.33900000000000002</c:v>
                </c:pt>
                <c:pt idx="10">
                  <c:v>0.34200000000000003</c:v>
                </c:pt>
                <c:pt idx="11">
                  <c:v>0.40300000000000002</c:v>
                </c:pt>
                <c:pt idx="12">
                  <c:v>0.59799999999999998</c:v>
                </c:pt>
                <c:pt idx="13">
                  <c:v>0.77200000000000002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589-4713-8ADC-27CB4C1881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51026768"/>
        <c:axId val="951032848"/>
      </c:barChart>
      <c:catAx>
        <c:axId val="951026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1032848"/>
        <c:crossesAt val="0"/>
        <c:auto val="1"/>
        <c:lblAlgn val="ctr"/>
        <c:lblOffset val="100"/>
        <c:noMultiLvlLbl val="0"/>
      </c:catAx>
      <c:valAx>
        <c:axId val="951032848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dirty="0">
                    <a:solidFill>
                      <a:schemeClr val="tx1"/>
                    </a:solidFill>
                  </a:rPr>
                  <a:t>Coupling Coordination Degree</a:t>
                </a:r>
                <a:endParaRPr lang="zh-CN" altLang="en-US" sz="6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6047631562275595"/>
              <c:y val="0.909894444444444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1026768"/>
        <c:crosses val="autoZero"/>
        <c:crossBetween val="between"/>
        <c:majorUnit val="0.2"/>
        <c:minorUnit val="5.000000000000001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altLang="zh-CN" sz="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Yangtze River Delta Urban Agglomerations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18000020157467614"/>
          <c:y val="2.50357502826766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641029517461721"/>
          <c:y val="8.2846003898635473E-2"/>
          <c:w val="0.73750977164738796"/>
          <c:h val="0.8365524335678420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E4-4561-9710-A7C9D16E8BA1}"/>
              </c:ext>
            </c:extLst>
          </c:dPt>
          <c:dPt>
            <c:idx val="1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E4-4561-9710-A7C9D16E8BA1}"/>
              </c:ext>
            </c:extLst>
          </c:dPt>
          <c:dPt>
            <c:idx val="2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2E4-4561-9710-A7C9D16E8BA1}"/>
              </c:ext>
            </c:extLst>
          </c:dPt>
          <c:dPt>
            <c:idx val="3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2E4-4561-9710-A7C9D16E8BA1}"/>
              </c:ext>
            </c:extLst>
          </c:dPt>
          <c:dPt>
            <c:idx val="4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2E4-4561-9710-A7C9D16E8BA1}"/>
              </c:ext>
            </c:extLst>
          </c:dPt>
          <c:dPt>
            <c:idx val="5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2E4-4561-9710-A7C9D16E8BA1}"/>
              </c:ext>
            </c:extLst>
          </c:dPt>
          <c:dPt>
            <c:idx val="6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2E4-4561-9710-A7C9D16E8BA1}"/>
              </c:ext>
            </c:extLst>
          </c:dPt>
          <c:dPt>
            <c:idx val="7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2E4-4561-9710-A7C9D16E8BA1}"/>
              </c:ext>
            </c:extLst>
          </c:dPt>
          <c:dPt>
            <c:idx val="8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2E4-4561-9710-A7C9D16E8BA1}"/>
              </c:ext>
            </c:extLst>
          </c:dPt>
          <c:dPt>
            <c:idx val="9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2E4-4561-9710-A7C9D16E8BA1}"/>
              </c:ext>
            </c:extLst>
          </c:dPt>
          <c:dPt>
            <c:idx val="10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72E4-4561-9710-A7C9D16E8BA1}"/>
              </c:ext>
            </c:extLst>
          </c:dPt>
          <c:dPt>
            <c:idx val="11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72E4-4561-9710-A7C9D16E8BA1}"/>
              </c:ext>
            </c:extLst>
          </c:dPt>
          <c:dPt>
            <c:idx val="12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72E4-4561-9710-A7C9D16E8BA1}"/>
              </c:ext>
            </c:extLst>
          </c:dPt>
          <c:dPt>
            <c:idx val="13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72E4-4561-9710-A7C9D16E8BA1}"/>
              </c:ext>
            </c:extLst>
          </c:dPt>
          <c:dPt>
            <c:idx val="14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72E4-4561-9710-A7C9D16E8BA1}"/>
              </c:ext>
            </c:extLst>
          </c:dPt>
          <c:dPt>
            <c:idx val="15"/>
            <c:invertIfNegative val="0"/>
            <c:bubble3D val="0"/>
            <c:spPr>
              <a:solidFill>
                <a:srgbClr val="5BF6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72E4-4561-9710-A7C9D16E8BA1}"/>
              </c:ext>
            </c:extLst>
          </c:dPt>
          <c:dPt>
            <c:idx val="16"/>
            <c:invertIfNegative val="0"/>
            <c:bubble3D val="0"/>
            <c:spPr>
              <a:solidFill>
                <a:srgbClr val="5BF6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72E4-4561-9710-A7C9D16E8BA1}"/>
              </c:ext>
            </c:extLst>
          </c:dPt>
          <c:dPt>
            <c:idx val="17"/>
            <c:invertIfNegative val="0"/>
            <c:bubble3D val="0"/>
            <c:spPr>
              <a:solidFill>
                <a:srgbClr val="5BF6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72E4-4561-9710-A7C9D16E8BA1}"/>
              </c:ext>
            </c:extLst>
          </c:dPt>
          <c:dPt>
            <c:idx val="18"/>
            <c:invertIfNegative val="0"/>
            <c:bubble3D val="0"/>
            <c:spPr>
              <a:solidFill>
                <a:srgbClr val="5BF6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72E4-4561-9710-A7C9D16E8BA1}"/>
              </c:ext>
            </c:extLst>
          </c:dPt>
          <c:dPt>
            <c:idx val="19"/>
            <c:invertIfNegative val="0"/>
            <c:bubble3D val="0"/>
            <c:spPr>
              <a:solidFill>
                <a:srgbClr val="68FC6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72E4-4561-9710-A7C9D16E8BA1}"/>
              </c:ext>
            </c:extLst>
          </c:dPt>
          <c:dPt>
            <c:idx val="20"/>
            <c:invertIfNegative val="0"/>
            <c:bubble3D val="0"/>
            <c:spPr>
              <a:solidFill>
                <a:srgbClr val="68FC6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72E4-4561-9710-A7C9D16E8BA1}"/>
              </c:ext>
            </c:extLst>
          </c:dPt>
          <c:dPt>
            <c:idx val="21"/>
            <c:invertIfNegative val="0"/>
            <c:bubble3D val="0"/>
            <c:spPr>
              <a:solidFill>
                <a:srgbClr val="68FC6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72E4-4561-9710-A7C9D16E8BA1}"/>
              </c:ext>
            </c:extLst>
          </c:dPt>
          <c:dPt>
            <c:idx val="22"/>
            <c:invertIfNegative val="0"/>
            <c:bubble3D val="0"/>
            <c:spPr>
              <a:solidFill>
                <a:srgbClr val="B0F44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72E4-4561-9710-A7C9D16E8BA1}"/>
              </c:ext>
            </c:extLst>
          </c:dPt>
          <c:dPt>
            <c:idx val="23"/>
            <c:invertIfNegative val="0"/>
            <c:bubble3D val="0"/>
            <c:spPr>
              <a:solidFill>
                <a:srgbClr val="B0F44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72E4-4561-9710-A7C9D16E8BA1}"/>
              </c:ext>
            </c:extLst>
          </c:dPt>
          <c:dPt>
            <c:idx val="24"/>
            <c:invertIfNegative val="0"/>
            <c:bubble3D val="0"/>
            <c:spPr>
              <a:solidFill>
                <a:srgbClr val="B0F44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72E4-4561-9710-A7C9D16E8BA1}"/>
              </c:ext>
            </c:extLst>
          </c:dPt>
          <c:dPt>
            <c:idx val="25"/>
            <c:invertIfNegative val="0"/>
            <c:bubble3D val="0"/>
            <c:spPr>
              <a:solidFill>
                <a:srgbClr val="FEAA1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72E4-4561-9710-A7C9D16E8B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Sheet1!$A$62:$A$87</c:f>
              <c:strCache>
                <c:ptCount val="26"/>
                <c:pt idx="0">
                  <c:v>Tongling</c:v>
                </c:pt>
                <c:pt idx="1">
                  <c:v>Xuancheng</c:v>
                </c:pt>
                <c:pt idx="2">
                  <c:v>Anqing</c:v>
                </c:pt>
                <c:pt idx="3">
                  <c:v>Zhoushan</c:v>
                </c:pt>
                <c:pt idx="4">
                  <c:v>Maanshan</c:v>
                </c:pt>
                <c:pt idx="5">
                  <c:v>Chuzhou</c:v>
                </c:pt>
                <c:pt idx="6">
                  <c:v>Wuhu</c:v>
                </c:pt>
                <c:pt idx="7">
                  <c:v>Zhenjiang</c:v>
                </c:pt>
                <c:pt idx="8">
                  <c:v>Huzhou</c:v>
                </c:pt>
                <c:pt idx="9">
                  <c:v>Jinhua</c:v>
                </c:pt>
                <c:pt idx="10">
                  <c:v>TaizhouJS</c:v>
                </c:pt>
                <c:pt idx="11">
                  <c:v>Yangzhou</c:v>
                </c:pt>
                <c:pt idx="12">
                  <c:v>Taizhou</c:v>
                </c:pt>
                <c:pt idx="13">
                  <c:v>Yancheng</c:v>
                </c:pt>
                <c:pt idx="14">
                  <c:v>Shaoxing</c:v>
                </c:pt>
                <c:pt idx="15">
                  <c:v>Jiaxing</c:v>
                </c:pt>
                <c:pt idx="16">
                  <c:v>Changzhou</c:v>
                </c:pt>
                <c:pt idx="17">
                  <c:v>Wenzhou</c:v>
                </c:pt>
                <c:pt idx="18">
                  <c:v>Nantong</c:v>
                </c:pt>
                <c:pt idx="19">
                  <c:v>Wuxi</c:v>
                </c:pt>
                <c:pt idx="20">
                  <c:v>Ningbo</c:v>
                </c:pt>
                <c:pt idx="21">
                  <c:v>Hefei</c:v>
                </c:pt>
                <c:pt idx="22">
                  <c:v>Suzhou</c:v>
                </c:pt>
                <c:pt idx="23">
                  <c:v>Nanjing</c:v>
                </c:pt>
                <c:pt idx="24">
                  <c:v>Hangzhou</c:v>
                </c:pt>
                <c:pt idx="25">
                  <c:v>Shanghai</c:v>
                </c:pt>
              </c:strCache>
            </c:strRef>
          </c:cat>
          <c:val>
            <c:numRef>
              <c:f>Sheet1!$D$62:$D$87</c:f>
              <c:numCache>
                <c:formatCode>General</c:formatCode>
                <c:ptCount val="26"/>
                <c:pt idx="0">
                  <c:v>0.21299999999999999</c:v>
                </c:pt>
                <c:pt idx="1">
                  <c:v>0.22900000000000001</c:v>
                </c:pt>
                <c:pt idx="2">
                  <c:v>0.253</c:v>
                </c:pt>
                <c:pt idx="3">
                  <c:v>0.25600000000000001</c:v>
                </c:pt>
                <c:pt idx="4">
                  <c:v>0.26200000000000001</c:v>
                </c:pt>
                <c:pt idx="5">
                  <c:v>0.28100000000000003</c:v>
                </c:pt>
                <c:pt idx="6">
                  <c:v>0.29699999999999999</c:v>
                </c:pt>
                <c:pt idx="7">
                  <c:v>0.309</c:v>
                </c:pt>
                <c:pt idx="8">
                  <c:v>0.314</c:v>
                </c:pt>
                <c:pt idx="9">
                  <c:v>0.32</c:v>
                </c:pt>
                <c:pt idx="10">
                  <c:v>0.32100000000000001</c:v>
                </c:pt>
                <c:pt idx="11">
                  <c:v>0.32400000000000001</c:v>
                </c:pt>
                <c:pt idx="12">
                  <c:v>0.33100000000000002</c:v>
                </c:pt>
                <c:pt idx="13">
                  <c:v>0.34300000000000003</c:v>
                </c:pt>
                <c:pt idx="14">
                  <c:v>0.375</c:v>
                </c:pt>
                <c:pt idx="15">
                  <c:v>0.377</c:v>
                </c:pt>
                <c:pt idx="16">
                  <c:v>0.38100000000000001</c:v>
                </c:pt>
                <c:pt idx="17">
                  <c:v>0.41299999999999998</c:v>
                </c:pt>
                <c:pt idx="18">
                  <c:v>0.41399999999999998</c:v>
                </c:pt>
                <c:pt idx="19">
                  <c:v>0.42899999999999999</c:v>
                </c:pt>
                <c:pt idx="20">
                  <c:v>0.46100000000000002</c:v>
                </c:pt>
                <c:pt idx="21">
                  <c:v>0.47299999999999998</c:v>
                </c:pt>
                <c:pt idx="22">
                  <c:v>0.56899999999999995</c:v>
                </c:pt>
                <c:pt idx="23">
                  <c:v>0.57599999999999996</c:v>
                </c:pt>
                <c:pt idx="24">
                  <c:v>0.61099999999999999</c:v>
                </c:pt>
                <c:pt idx="25">
                  <c:v>0.754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72E4-4561-9710-A7C9D16E8B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Coupling Coordination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60188025078409402"/>
              <c:y val="0.954374444954530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800" b="0" i="0" u="none" strike="noStrike" baseline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Chengdu-Chongqing Urban Agglomerations</a:t>
            </a:r>
            <a:r>
              <a:rPr lang="en-US" altLang="zh-CN" sz="8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16777874535084294"/>
          <c:y val="8.51003950132508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233192987963329"/>
          <c:y val="0.15464274586140697"/>
          <c:w val="0.68147746831198208"/>
          <c:h val="0.66696010667703065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0A7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16-41F8-A57E-5DE2015E58A0}"/>
              </c:ext>
            </c:extLst>
          </c:dPt>
          <c:dPt>
            <c:idx val="1"/>
            <c:invertIfNegative val="0"/>
            <c:bubble3D val="0"/>
            <c:spPr>
              <a:solidFill>
                <a:srgbClr val="10A7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16-41F8-A57E-5DE2015E58A0}"/>
              </c:ext>
            </c:extLst>
          </c:dPt>
          <c:dPt>
            <c:idx val="2"/>
            <c:invertIfNegative val="0"/>
            <c:bubble3D val="0"/>
            <c:spPr>
              <a:solidFill>
                <a:srgbClr val="10A7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216-41F8-A57E-5DE2015E58A0}"/>
              </c:ext>
            </c:extLst>
          </c:dPt>
          <c:dPt>
            <c:idx val="3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216-41F8-A57E-5DE2015E58A0}"/>
              </c:ext>
            </c:extLst>
          </c:dPt>
          <c:dPt>
            <c:idx val="4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216-41F8-A57E-5DE2015E58A0}"/>
              </c:ext>
            </c:extLst>
          </c:dPt>
          <c:dPt>
            <c:idx val="5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216-41F8-A57E-5DE2015E58A0}"/>
              </c:ext>
            </c:extLst>
          </c:dPt>
          <c:dPt>
            <c:idx val="6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216-41F8-A57E-5DE2015E58A0}"/>
              </c:ext>
            </c:extLst>
          </c:dPt>
          <c:dPt>
            <c:idx val="7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216-41F8-A57E-5DE2015E58A0}"/>
              </c:ext>
            </c:extLst>
          </c:dPt>
          <c:dPt>
            <c:idx val="8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216-41F8-A57E-5DE2015E58A0}"/>
              </c:ext>
            </c:extLst>
          </c:dPt>
          <c:dPt>
            <c:idx val="9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216-41F8-A57E-5DE2015E58A0}"/>
              </c:ext>
            </c:extLst>
          </c:dPt>
          <c:dPt>
            <c:idx val="10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C216-41F8-A57E-5DE2015E58A0}"/>
              </c:ext>
            </c:extLst>
          </c:dPt>
          <c:dPt>
            <c:idx val="11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C216-41F8-A57E-5DE2015E58A0}"/>
              </c:ext>
            </c:extLst>
          </c:dPt>
          <c:dPt>
            <c:idx val="12"/>
            <c:invertIfNegative val="0"/>
            <c:bubble3D val="0"/>
            <c:spPr>
              <a:solidFill>
                <a:srgbClr val="5BF6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C216-41F8-A57E-5DE2015E58A0}"/>
              </c:ext>
            </c:extLst>
          </c:dPt>
          <c:dPt>
            <c:idx val="13"/>
            <c:invertIfNegative val="0"/>
            <c:bubble3D val="0"/>
            <c:spPr>
              <a:solidFill>
                <a:srgbClr val="D4E64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C216-41F8-A57E-5DE2015E58A0}"/>
              </c:ext>
            </c:extLst>
          </c:dPt>
          <c:dPt>
            <c:idx val="14"/>
            <c:invertIfNegative val="0"/>
            <c:bubble3D val="0"/>
            <c:spPr>
              <a:solidFill>
                <a:srgbClr val="FEAA1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C216-41F8-A57E-5DE2015E58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Sheet1!$A$169:$A$183</c:f>
              <c:strCache>
                <c:ptCount val="15"/>
                <c:pt idx="0">
                  <c:v>Yaan</c:v>
                </c:pt>
                <c:pt idx="1">
                  <c:v>Ziyang</c:v>
                </c:pt>
                <c:pt idx="2">
                  <c:v>Suining</c:v>
                </c:pt>
                <c:pt idx="3">
                  <c:v>Neijiang</c:v>
                </c:pt>
                <c:pt idx="4">
                  <c:v>Leshan</c:v>
                </c:pt>
                <c:pt idx="5">
                  <c:v>Deyang</c:v>
                </c:pt>
                <c:pt idx="6">
                  <c:v>Meishan</c:v>
                </c:pt>
                <c:pt idx="7">
                  <c:v>Guangan</c:v>
                </c:pt>
                <c:pt idx="8">
                  <c:v>Dazhou</c:v>
                </c:pt>
                <c:pt idx="9">
                  <c:v>Yibin</c:v>
                </c:pt>
                <c:pt idx="10">
                  <c:v>Mianyang</c:v>
                </c:pt>
                <c:pt idx="11">
                  <c:v>Luzhou</c:v>
                </c:pt>
                <c:pt idx="12">
                  <c:v>Nanchong</c:v>
                </c:pt>
                <c:pt idx="13">
                  <c:v>Chengdu</c:v>
                </c:pt>
                <c:pt idx="14">
                  <c:v>Chongqing</c:v>
                </c:pt>
              </c:strCache>
            </c:strRef>
          </c:cat>
          <c:val>
            <c:numRef>
              <c:f>Sheet1!$D$169:$D$183</c:f>
              <c:numCache>
                <c:formatCode>General</c:formatCode>
                <c:ptCount val="15"/>
                <c:pt idx="0">
                  <c:v>0.16500000000000001</c:v>
                </c:pt>
                <c:pt idx="1">
                  <c:v>0.19700000000000001</c:v>
                </c:pt>
                <c:pt idx="2">
                  <c:v>0.20200000000000001</c:v>
                </c:pt>
                <c:pt idx="3">
                  <c:v>0.21</c:v>
                </c:pt>
                <c:pt idx="4">
                  <c:v>0.224</c:v>
                </c:pt>
                <c:pt idx="5">
                  <c:v>0.22600000000000001</c:v>
                </c:pt>
                <c:pt idx="6">
                  <c:v>0.22900000000000001</c:v>
                </c:pt>
                <c:pt idx="7">
                  <c:v>0.23599999999999999</c:v>
                </c:pt>
                <c:pt idx="8">
                  <c:v>0.253</c:v>
                </c:pt>
                <c:pt idx="9">
                  <c:v>0.27600000000000002</c:v>
                </c:pt>
                <c:pt idx="10">
                  <c:v>0.27800000000000002</c:v>
                </c:pt>
                <c:pt idx="11">
                  <c:v>0.28299999999999997</c:v>
                </c:pt>
                <c:pt idx="12">
                  <c:v>0.42</c:v>
                </c:pt>
                <c:pt idx="13">
                  <c:v>0.63</c:v>
                </c:pt>
                <c:pt idx="14">
                  <c:v>0.76200000000000001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C216-41F8-A57E-5DE2015E58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Coupling Coordination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54157491268992553"/>
              <c:y val="0.862857279266662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800" b="0" i="0" u="none" strike="noStrike" baseline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Triangle of Central China</a:t>
            </a:r>
            <a:r>
              <a:rPr lang="en-US" altLang="zh-CN" sz="8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32425252283176109"/>
          <c:y val="2.49157377216421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969927933470081"/>
          <c:y val="7.4758330423227479E-2"/>
          <c:w val="0.75431553151031494"/>
          <c:h val="0.8455923994574777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0A7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88-4354-B1C3-673FE56EC66B}"/>
              </c:ext>
            </c:extLst>
          </c:dPt>
          <c:dPt>
            <c:idx val="1"/>
            <c:invertIfNegative val="0"/>
            <c:bubble3D val="0"/>
            <c:spPr>
              <a:solidFill>
                <a:srgbClr val="10A7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88-4354-B1C3-673FE56EC66B}"/>
              </c:ext>
            </c:extLst>
          </c:dPt>
          <c:dPt>
            <c:idx val="2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88-4354-B1C3-673FE56EC66B}"/>
              </c:ext>
            </c:extLst>
          </c:dPt>
          <c:dPt>
            <c:idx val="3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488-4354-B1C3-673FE56EC66B}"/>
              </c:ext>
            </c:extLst>
          </c:dPt>
          <c:dPt>
            <c:idx val="4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488-4354-B1C3-673FE56EC66B}"/>
              </c:ext>
            </c:extLst>
          </c:dPt>
          <c:dPt>
            <c:idx val="5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488-4354-B1C3-673FE56EC66B}"/>
              </c:ext>
            </c:extLst>
          </c:dPt>
          <c:dPt>
            <c:idx val="6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488-4354-B1C3-673FE56EC66B}"/>
              </c:ext>
            </c:extLst>
          </c:dPt>
          <c:dPt>
            <c:idx val="7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488-4354-B1C3-673FE56EC66B}"/>
              </c:ext>
            </c:extLst>
          </c:dPt>
          <c:dPt>
            <c:idx val="8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488-4354-B1C3-673FE56EC66B}"/>
              </c:ext>
            </c:extLst>
          </c:dPt>
          <c:dPt>
            <c:idx val="9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2488-4354-B1C3-673FE56EC66B}"/>
              </c:ext>
            </c:extLst>
          </c:dPt>
          <c:dPt>
            <c:idx val="10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2488-4354-B1C3-673FE56EC66B}"/>
              </c:ext>
            </c:extLst>
          </c:dPt>
          <c:dPt>
            <c:idx val="11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2488-4354-B1C3-673FE56EC66B}"/>
              </c:ext>
            </c:extLst>
          </c:dPt>
          <c:dPt>
            <c:idx val="12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2488-4354-B1C3-673FE56EC66B}"/>
              </c:ext>
            </c:extLst>
          </c:dPt>
          <c:dPt>
            <c:idx val="13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2488-4354-B1C3-673FE56EC66B}"/>
              </c:ext>
            </c:extLst>
          </c:dPt>
          <c:dPt>
            <c:idx val="14"/>
            <c:invertIfNegative val="0"/>
            <c:bubble3D val="0"/>
            <c:spPr>
              <a:solidFill>
                <a:srgbClr val="33E4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2488-4354-B1C3-673FE56EC66B}"/>
              </c:ext>
            </c:extLst>
          </c:dPt>
          <c:dPt>
            <c:idx val="15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2488-4354-B1C3-673FE56EC66B}"/>
              </c:ext>
            </c:extLst>
          </c:dPt>
          <c:dPt>
            <c:idx val="16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2488-4354-B1C3-673FE56EC66B}"/>
              </c:ext>
            </c:extLst>
          </c:dPt>
          <c:dPt>
            <c:idx val="17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2488-4354-B1C3-673FE56EC66B}"/>
              </c:ext>
            </c:extLst>
          </c:dPt>
          <c:dPt>
            <c:idx val="18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2488-4354-B1C3-673FE56EC66B}"/>
              </c:ext>
            </c:extLst>
          </c:dPt>
          <c:dPt>
            <c:idx val="19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2488-4354-B1C3-673FE56EC66B}"/>
              </c:ext>
            </c:extLst>
          </c:dPt>
          <c:dPt>
            <c:idx val="20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2488-4354-B1C3-673FE56EC66B}"/>
              </c:ext>
            </c:extLst>
          </c:dPt>
          <c:dPt>
            <c:idx val="21"/>
            <c:invertIfNegative val="0"/>
            <c:bubble3D val="0"/>
            <c:spPr>
              <a:solidFill>
                <a:srgbClr val="14D7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2488-4354-B1C3-673FE56EC66B}"/>
              </c:ext>
            </c:extLst>
          </c:dPt>
          <c:dPt>
            <c:idx val="22"/>
            <c:invertIfNegative val="0"/>
            <c:bubble3D val="0"/>
            <c:spPr>
              <a:solidFill>
                <a:srgbClr val="5BF6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2488-4354-B1C3-673FE56EC66B}"/>
              </c:ext>
            </c:extLst>
          </c:dPt>
          <c:dPt>
            <c:idx val="23"/>
            <c:invertIfNegative val="0"/>
            <c:bubble3D val="0"/>
            <c:spPr>
              <a:solidFill>
                <a:srgbClr val="68FC6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2488-4354-B1C3-673FE56EC66B}"/>
              </c:ext>
            </c:extLst>
          </c:dPt>
          <c:dPt>
            <c:idx val="24"/>
            <c:invertIfNegative val="0"/>
            <c:bubble3D val="0"/>
            <c:spPr>
              <a:solidFill>
                <a:srgbClr val="B4F34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2488-4354-B1C3-673FE56EC6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Sheet1!$A$110:$A$134</c:f>
              <c:strCache>
                <c:ptCount val="25"/>
                <c:pt idx="0">
                  <c:v>Yingtan</c:v>
                </c:pt>
                <c:pt idx="1">
                  <c:v>Ezhou</c:v>
                </c:pt>
                <c:pt idx="2">
                  <c:v>Xianning</c:v>
                </c:pt>
                <c:pt idx="3">
                  <c:v>Pingxiang</c:v>
                </c:pt>
                <c:pt idx="4">
                  <c:v>Loudi</c:v>
                </c:pt>
                <c:pt idx="5">
                  <c:v>Jingdezhen</c:v>
                </c:pt>
                <c:pt idx="6">
                  <c:v>Huangshi</c:v>
                </c:pt>
                <c:pt idx="7">
                  <c:v>Xiaogan</c:v>
                </c:pt>
                <c:pt idx="8">
                  <c:v>Jingmen</c:v>
                </c:pt>
                <c:pt idx="9">
                  <c:v>Xiangtan</c:v>
                </c:pt>
                <c:pt idx="10">
                  <c:v>Jian</c:v>
                </c:pt>
                <c:pt idx="11">
                  <c:v>FuzhouJX</c:v>
                </c:pt>
                <c:pt idx="12">
                  <c:v>Huanggang</c:v>
                </c:pt>
                <c:pt idx="13">
                  <c:v>Yueyang</c:v>
                </c:pt>
                <c:pt idx="14">
                  <c:v>Changde</c:v>
                </c:pt>
                <c:pt idx="15">
                  <c:v>Zhuzhou</c:v>
                </c:pt>
                <c:pt idx="16">
                  <c:v>Yichun</c:v>
                </c:pt>
                <c:pt idx="17">
                  <c:v>Yichang</c:v>
                </c:pt>
                <c:pt idx="18">
                  <c:v>Jiujiang</c:v>
                </c:pt>
                <c:pt idx="19">
                  <c:v>Jingzhou</c:v>
                </c:pt>
                <c:pt idx="20">
                  <c:v>Shangrao</c:v>
                </c:pt>
                <c:pt idx="21">
                  <c:v>Hengyang</c:v>
                </c:pt>
                <c:pt idx="22">
                  <c:v>Nanchang</c:v>
                </c:pt>
                <c:pt idx="23">
                  <c:v>Changsha</c:v>
                </c:pt>
                <c:pt idx="24">
                  <c:v>Wuhan</c:v>
                </c:pt>
              </c:strCache>
            </c:strRef>
          </c:cat>
          <c:val>
            <c:numRef>
              <c:f>Sheet1!$D$110:$D$134</c:f>
              <c:numCache>
                <c:formatCode>General</c:formatCode>
                <c:ptCount val="25"/>
                <c:pt idx="0">
                  <c:v>0.18099999999999999</c:v>
                </c:pt>
                <c:pt idx="1">
                  <c:v>0.187</c:v>
                </c:pt>
                <c:pt idx="2">
                  <c:v>0.19700000000000001</c:v>
                </c:pt>
                <c:pt idx="3">
                  <c:v>0.20799999999999999</c:v>
                </c:pt>
                <c:pt idx="4">
                  <c:v>0.20799999999999999</c:v>
                </c:pt>
                <c:pt idx="5">
                  <c:v>0.20899999999999999</c:v>
                </c:pt>
                <c:pt idx="6">
                  <c:v>0.223</c:v>
                </c:pt>
                <c:pt idx="7">
                  <c:v>0.23400000000000001</c:v>
                </c:pt>
                <c:pt idx="8">
                  <c:v>0.23699999999999999</c:v>
                </c:pt>
                <c:pt idx="9">
                  <c:v>0.23899999999999999</c:v>
                </c:pt>
                <c:pt idx="10">
                  <c:v>0.24099999999999999</c:v>
                </c:pt>
                <c:pt idx="11">
                  <c:v>0.254</c:v>
                </c:pt>
                <c:pt idx="12">
                  <c:v>0.25900000000000001</c:v>
                </c:pt>
                <c:pt idx="13">
                  <c:v>0.26300000000000001</c:v>
                </c:pt>
                <c:pt idx="14">
                  <c:v>0.26500000000000001</c:v>
                </c:pt>
                <c:pt idx="15">
                  <c:v>0.27500000000000002</c:v>
                </c:pt>
                <c:pt idx="16">
                  <c:v>0.27600000000000002</c:v>
                </c:pt>
                <c:pt idx="17">
                  <c:v>0.27800000000000002</c:v>
                </c:pt>
                <c:pt idx="18">
                  <c:v>0.28299999999999997</c:v>
                </c:pt>
                <c:pt idx="19">
                  <c:v>0.28399999999999997</c:v>
                </c:pt>
                <c:pt idx="20">
                  <c:v>0.29199999999999998</c:v>
                </c:pt>
                <c:pt idx="21">
                  <c:v>0.30399999999999999</c:v>
                </c:pt>
                <c:pt idx="22">
                  <c:v>0.41799999999999998</c:v>
                </c:pt>
                <c:pt idx="23">
                  <c:v>0.44600000000000001</c:v>
                </c:pt>
                <c:pt idx="24">
                  <c:v>0.57799999999999996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2488-4354-B1C3-673FE56EC6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Coupling Coordination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64638808741581377"/>
              <c:y val="0.957124004514914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F3C60-4129-4552-B0C6-F5D2CA00A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1143000"/>
            <a:ext cx="4441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DE247-B05E-49F5-94A9-1D1AC1841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1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506" y="1181080"/>
            <a:ext cx="8834359" cy="2512508"/>
          </a:xfrm>
        </p:spPr>
        <p:txBody>
          <a:bodyPr anchor="b"/>
          <a:lstStyle>
            <a:lvl1pPr algn="ctr">
              <a:defRPr sz="63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171" y="3790478"/>
            <a:ext cx="7795022" cy="1742384"/>
          </a:xfrm>
        </p:spPr>
        <p:txBody>
          <a:bodyPr/>
          <a:lstStyle>
            <a:lvl1pPr marL="0" indent="0" algn="ctr">
              <a:buNone/>
              <a:defRPr sz="2525"/>
            </a:lvl1pPr>
            <a:lvl2pPr marL="481169" indent="0" algn="ctr">
              <a:buNone/>
              <a:defRPr sz="2104"/>
            </a:lvl2pPr>
            <a:lvl3pPr marL="962337" indent="0" algn="ctr">
              <a:buNone/>
              <a:defRPr sz="1894"/>
            </a:lvl3pPr>
            <a:lvl4pPr marL="1443506" indent="0" algn="ctr">
              <a:buNone/>
              <a:defRPr sz="1683"/>
            </a:lvl4pPr>
            <a:lvl5pPr marL="1924674" indent="0" algn="ctr">
              <a:buNone/>
              <a:defRPr sz="1683"/>
            </a:lvl5pPr>
            <a:lvl6pPr marL="2405843" indent="0" algn="ctr">
              <a:buNone/>
              <a:defRPr sz="1683"/>
            </a:lvl6pPr>
            <a:lvl7pPr marL="2887012" indent="0" algn="ctr">
              <a:buNone/>
              <a:defRPr sz="1683"/>
            </a:lvl7pPr>
            <a:lvl8pPr marL="3368180" indent="0" algn="ctr">
              <a:buNone/>
              <a:defRPr sz="1683"/>
            </a:lvl8pPr>
            <a:lvl9pPr marL="3849349" indent="0" algn="ctr">
              <a:buNone/>
              <a:defRPr sz="168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9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2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7755" y="384232"/>
            <a:ext cx="2241069" cy="61158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544" y="384232"/>
            <a:ext cx="6593290" cy="61158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05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2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31" y="1799193"/>
            <a:ext cx="8964276" cy="3001975"/>
          </a:xfrm>
        </p:spPr>
        <p:txBody>
          <a:bodyPr anchor="b"/>
          <a:lstStyle>
            <a:lvl1pPr>
              <a:defRPr sz="63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131" y="4829568"/>
            <a:ext cx="8964276" cy="1578669"/>
          </a:xfrm>
        </p:spPr>
        <p:txBody>
          <a:bodyPr/>
          <a:lstStyle>
            <a:lvl1pPr marL="0" indent="0">
              <a:buNone/>
              <a:defRPr sz="2525">
                <a:solidFill>
                  <a:schemeClr val="tx1"/>
                </a:solidFill>
              </a:defRPr>
            </a:lvl1pPr>
            <a:lvl2pPr marL="481169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2pPr>
            <a:lvl3pPr marL="962337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3pPr>
            <a:lvl4pPr marL="1443506" indent="0">
              <a:buNone/>
              <a:defRPr sz="1683">
                <a:solidFill>
                  <a:schemeClr val="tx1">
                    <a:tint val="75000"/>
                  </a:schemeClr>
                </a:solidFill>
              </a:defRPr>
            </a:lvl4pPr>
            <a:lvl5pPr marL="1924674" indent="0">
              <a:buNone/>
              <a:defRPr sz="1683">
                <a:solidFill>
                  <a:schemeClr val="tx1">
                    <a:tint val="75000"/>
                  </a:schemeClr>
                </a:solidFill>
              </a:defRPr>
            </a:lvl5pPr>
            <a:lvl6pPr marL="2405843" indent="0">
              <a:buNone/>
              <a:defRPr sz="1683">
                <a:solidFill>
                  <a:schemeClr val="tx1">
                    <a:tint val="75000"/>
                  </a:schemeClr>
                </a:solidFill>
              </a:defRPr>
            </a:lvl6pPr>
            <a:lvl7pPr marL="2887012" indent="0">
              <a:buNone/>
              <a:defRPr sz="1683">
                <a:solidFill>
                  <a:schemeClr val="tx1">
                    <a:tint val="75000"/>
                  </a:schemeClr>
                </a:solidFill>
              </a:defRPr>
            </a:lvl7pPr>
            <a:lvl8pPr marL="3368180" indent="0">
              <a:buNone/>
              <a:defRPr sz="1683">
                <a:solidFill>
                  <a:schemeClr val="tx1">
                    <a:tint val="75000"/>
                  </a:schemeClr>
                </a:solidFill>
              </a:defRPr>
            </a:lvl8pPr>
            <a:lvl9pPr marL="3849349" indent="0">
              <a:buNone/>
              <a:defRPr sz="16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24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548" y="1921131"/>
            <a:ext cx="4417179" cy="45789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1644" y="1921131"/>
            <a:ext cx="4417179" cy="45789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0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384226"/>
            <a:ext cx="8964276" cy="13949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901" y="1769118"/>
            <a:ext cx="4396879" cy="867015"/>
          </a:xfrm>
        </p:spPr>
        <p:txBody>
          <a:bodyPr anchor="b"/>
          <a:lstStyle>
            <a:lvl1pPr marL="0" indent="0">
              <a:buNone/>
              <a:defRPr sz="2525" b="1"/>
            </a:lvl1pPr>
            <a:lvl2pPr marL="481169" indent="0">
              <a:buNone/>
              <a:defRPr sz="2104" b="1"/>
            </a:lvl2pPr>
            <a:lvl3pPr marL="962337" indent="0">
              <a:buNone/>
              <a:defRPr sz="1894" b="1"/>
            </a:lvl3pPr>
            <a:lvl4pPr marL="1443506" indent="0">
              <a:buNone/>
              <a:defRPr sz="1683" b="1"/>
            </a:lvl4pPr>
            <a:lvl5pPr marL="1924674" indent="0">
              <a:buNone/>
              <a:defRPr sz="1683" b="1"/>
            </a:lvl5pPr>
            <a:lvl6pPr marL="2405843" indent="0">
              <a:buNone/>
              <a:defRPr sz="1683" b="1"/>
            </a:lvl6pPr>
            <a:lvl7pPr marL="2887012" indent="0">
              <a:buNone/>
              <a:defRPr sz="1683" b="1"/>
            </a:lvl7pPr>
            <a:lvl8pPr marL="3368180" indent="0">
              <a:buNone/>
              <a:defRPr sz="1683" b="1"/>
            </a:lvl8pPr>
            <a:lvl9pPr marL="3849349" indent="0">
              <a:buNone/>
              <a:defRPr sz="168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901" y="2636129"/>
            <a:ext cx="4396879" cy="38773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1645" y="1769118"/>
            <a:ext cx="4418533" cy="867015"/>
          </a:xfrm>
        </p:spPr>
        <p:txBody>
          <a:bodyPr anchor="b"/>
          <a:lstStyle>
            <a:lvl1pPr marL="0" indent="0">
              <a:buNone/>
              <a:defRPr sz="2525" b="1"/>
            </a:lvl1pPr>
            <a:lvl2pPr marL="481169" indent="0">
              <a:buNone/>
              <a:defRPr sz="2104" b="1"/>
            </a:lvl2pPr>
            <a:lvl3pPr marL="962337" indent="0">
              <a:buNone/>
              <a:defRPr sz="1894" b="1"/>
            </a:lvl3pPr>
            <a:lvl4pPr marL="1443506" indent="0">
              <a:buNone/>
              <a:defRPr sz="1683" b="1"/>
            </a:lvl4pPr>
            <a:lvl5pPr marL="1924674" indent="0">
              <a:buNone/>
              <a:defRPr sz="1683" b="1"/>
            </a:lvl5pPr>
            <a:lvl6pPr marL="2405843" indent="0">
              <a:buNone/>
              <a:defRPr sz="1683" b="1"/>
            </a:lvl6pPr>
            <a:lvl7pPr marL="2887012" indent="0">
              <a:buNone/>
              <a:defRPr sz="1683" b="1"/>
            </a:lvl7pPr>
            <a:lvl8pPr marL="3368180" indent="0">
              <a:buNone/>
              <a:defRPr sz="1683" b="1"/>
            </a:lvl8pPr>
            <a:lvl9pPr marL="3849349" indent="0">
              <a:buNone/>
              <a:defRPr sz="168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1645" y="2636129"/>
            <a:ext cx="4418533" cy="38773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6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6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1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81124"/>
            <a:ext cx="3352130" cy="1683913"/>
          </a:xfrm>
        </p:spPr>
        <p:txBody>
          <a:bodyPr anchor="b"/>
          <a:lstStyle>
            <a:lvl1pPr>
              <a:defRPr sz="33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533" y="1039090"/>
            <a:ext cx="5261640" cy="5128589"/>
          </a:xfrm>
        </p:spPr>
        <p:txBody>
          <a:bodyPr/>
          <a:lstStyle>
            <a:lvl1pPr>
              <a:defRPr sz="3367"/>
            </a:lvl1pPr>
            <a:lvl2pPr>
              <a:defRPr sz="2946"/>
            </a:lvl2pPr>
            <a:lvl3pPr>
              <a:defRPr sz="2525"/>
            </a:lvl3pPr>
            <a:lvl4pPr>
              <a:defRPr sz="2104"/>
            </a:lvl4pPr>
            <a:lvl5pPr>
              <a:defRPr sz="2104"/>
            </a:lvl5pPr>
            <a:lvl6pPr>
              <a:defRPr sz="2104"/>
            </a:lvl6pPr>
            <a:lvl7pPr>
              <a:defRPr sz="2104"/>
            </a:lvl7pPr>
            <a:lvl8pPr>
              <a:defRPr sz="2104"/>
            </a:lvl8pPr>
            <a:lvl9pPr>
              <a:defRPr sz="210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165031"/>
            <a:ext cx="3352130" cy="4010992"/>
          </a:xfrm>
        </p:spPr>
        <p:txBody>
          <a:bodyPr/>
          <a:lstStyle>
            <a:lvl1pPr marL="0" indent="0">
              <a:buNone/>
              <a:defRPr sz="1683"/>
            </a:lvl1pPr>
            <a:lvl2pPr marL="481169" indent="0">
              <a:buNone/>
              <a:defRPr sz="1473"/>
            </a:lvl2pPr>
            <a:lvl3pPr marL="962337" indent="0">
              <a:buNone/>
              <a:defRPr sz="1263"/>
            </a:lvl3pPr>
            <a:lvl4pPr marL="1443506" indent="0">
              <a:buNone/>
              <a:defRPr sz="1052"/>
            </a:lvl4pPr>
            <a:lvl5pPr marL="1924674" indent="0">
              <a:buNone/>
              <a:defRPr sz="1052"/>
            </a:lvl5pPr>
            <a:lvl6pPr marL="2405843" indent="0">
              <a:buNone/>
              <a:defRPr sz="1052"/>
            </a:lvl6pPr>
            <a:lvl7pPr marL="2887012" indent="0">
              <a:buNone/>
              <a:defRPr sz="1052"/>
            </a:lvl7pPr>
            <a:lvl8pPr marL="3368180" indent="0">
              <a:buNone/>
              <a:defRPr sz="1052"/>
            </a:lvl8pPr>
            <a:lvl9pPr marL="3849349" indent="0">
              <a:buNone/>
              <a:defRPr sz="10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81124"/>
            <a:ext cx="3352130" cy="1683913"/>
          </a:xfrm>
        </p:spPr>
        <p:txBody>
          <a:bodyPr anchor="b"/>
          <a:lstStyle>
            <a:lvl1pPr>
              <a:defRPr sz="33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8533" y="1039090"/>
            <a:ext cx="5261640" cy="5128589"/>
          </a:xfrm>
        </p:spPr>
        <p:txBody>
          <a:bodyPr anchor="t"/>
          <a:lstStyle>
            <a:lvl1pPr marL="0" indent="0">
              <a:buNone/>
              <a:defRPr sz="3367"/>
            </a:lvl1pPr>
            <a:lvl2pPr marL="481169" indent="0">
              <a:buNone/>
              <a:defRPr sz="2946"/>
            </a:lvl2pPr>
            <a:lvl3pPr marL="962337" indent="0">
              <a:buNone/>
              <a:defRPr sz="2525"/>
            </a:lvl3pPr>
            <a:lvl4pPr marL="1443506" indent="0">
              <a:buNone/>
              <a:defRPr sz="2104"/>
            </a:lvl4pPr>
            <a:lvl5pPr marL="1924674" indent="0">
              <a:buNone/>
              <a:defRPr sz="2104"/>
            </a:lvl5pPr>
            <a:lvl6pPr marL="2405843" indent="0">
              <a:buNone/>
              <a:defRPr sz="2104"/>
            </a:lvl6pPr>
            <a:lvl7pPr marL="2887012" indent="0">
              <a:buNone/>
              <a:defRPr sz="2104"/>
            </a:lvl7pPr>
            <a:lvl8pPr marL="3368180" indent="0">
              <a:buNone/>
              <a:defRPr sz="2104"/>
            </a:lvl8pPr>
            <a:lvl9pPr marL="3849349" indent="0">
              <a:buNone/>
              <a:defRPr sz="210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165031"/>
            <a:ext cx="3352130" cy="4010992"/>
          </a:xfrm>
        </p:spPr>
        <p:txBody>
          <a:bodyPr/>
          <a:lstStyle>
            <a:lvl1pPr marL="0" indent="0">
              <a:buNone/>
              <a:defRPr sz="1683"/>
            </a:lvl1pPr>
            <a:lvl2pPr marL="481169" indent="0">
              <a:buNone/>
              <a:defRPr sz="1473"/>
            </a:lvl2pPr>
            <a:lvl3pPr marL="962337" indent="0">
              <a:buNone/>
              <a:defRPr sz="1263"/>
            </a:lvl3pPr>
            <a:lvl4pPr marL="1443506" indent="0">
              <a:buNone/>
              <a:defRPr sz="1052"/>
            </a:lvl4pPr>
            <a:lvl5pPr marL="1924674" indent="0">
              <a:buNone/>
              <a:defRPr sz="1052"/>
            </a:lvl5pPr>
            <a:lvl6pPr marL="2405843" indent="0">
              <a:buNone/>
              <a:defRPr sz="1052"/>
            </a:lvl6pPr>
            <a:lvl7pPr marL="2887012" indent="0">
              <a:buNone/>
              <a:defRPr sz="1052"/>
            </a:lvl7pPr>
            <a:lvl8pPr marL="3368180" indent="0">
              <a:buNone/>
              <a:defRPr sz="1052"/>
            </a:lvl8pPr>
            <a:lvl9pPr marL="3849349" indent="0">
              <a:buNone/>
              <a:defRPr sz="10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0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544" y="384226"/>
            <a:ext cx="8964276" cy="139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544" y="1921131"/>
            <a:ext cx="8964276" cy="457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547" y="6688885"/>
            <a:ext cx="2338507" cy="384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B8E9-1480-479F-A74B-3C7F5AD70868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802" y="6688885"/>
            <a:ext cx="3507760" cy="384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0316" y="6688885"/>
            <a:ext cx="2338507" cy="384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46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2337" rtl="0" eaLnBrk="1" latinLnBrk="0" hangingPunct="1">
        <a:lnSpc>
          <a:spcPct val="90000"/>
        </a:lnSpc>
        <a:spcBef>
          <a:spcPct val="0"/>
        </a:spcBef>
        <a:buNone/>
        <a:defRPr sz="46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584" indent="-240584" algn="l" defTabSz="962337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sz="2946" kern="1200">
          <a:solidFill>
            <a:schemeClr val="tx1"/>
          </a:solidFill>
          <a:latin typeface="+mn-lt"/>
          <a:ea typeface="+mn-ea"/>
          <a:cs typeface="+mn-cs"/>
        </a:defRPr>
      </a:lvl1pPr>
      <a:lvl2pPr marL="721753" indent="-240584" algn="l" defTabSz="962337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25" kern="1200">
          <a:solidFill>
            <a:schemeClr val="tx1"/>
          </a:solidFill>
          <a:latin typeface="+mn-lt"/>
          <a:ea typeface="+mn-ea"/>
          <a:cs typeface="+mn-cs"/>
        </a:defRPr>
      </a:lvl2pPr>
      <a:lvl3pPr marL="1202921" indent="-240584" algn="l" defTabSz="962337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4" kern="1200">
          <a:solidFill>
            <a:schemeClr val="tx1"/>
          </a:solidFill>
          <a:latin typeface="+mn-lt"/>
          <a:ea typeface="+mn-ea"/>
          <a:cs typeface="+mn-cs"/>
        </a:defRPr>
      </a:lvl3pPr>
      <a:lvl4pPr marL="1684090" indent="-240584" algn="l" defTabSz="962337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4pPr>
      <a:lvl5pPr marL="2165259" indent="-240584" algn="l" defTabSz="962337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5pPr>
      <a:lvl6pPr marL="2646427" indent="-240584" algn="l" defTabSz="962337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6pPr>
      <a:lvl7pPr marL="3127596" indent="-240584" algn="l" defTabSz="962337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7pPr>
      <a:lvl8pPr marL="3608764" indent="-240584" algn="l" defTabSz="962337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8pPr>
      <a:lvl9pPr marL="4089933" indent="-240584" algn="l" defTabSz="962337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2337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1pPr>
      <a:lvl2pPr marL="481169" algn="l" defTabSz="962337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2pPr>
      <a:lvl3pPr marL="962337" algn="l" defTabSz="962337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3pPr>
      <a:lvl4pPr marL="1443506" algn="l" defTabSz="962337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4pPr>
      <a:lvl5pPr marL="1924674" algn="l" defTabSz="962337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5pPr>
      <a:lvl6pPr marL="2405843" algn="l" defTabSz="962337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6pPr>
      <a:lvl7pPr marL="2887012" algn="l" defTabSz="962337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7pPr>
      <a:lvl8pPr marL="3368180" algn="l" defTabSz="962337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8pPr>
      <a:lvl9pPr marL="3849349" algn="l" defTabSz="962337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chart" Target="../charts/chart1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图表 33">
            <a:extLst>
              <a:ext uri="{FF2B5EF4-FFF2-40B4-BE49-F238E27FC236}">
                <a16:creationId xmlns:a16="http://schemas.microsoft.com/office/drawing/2014/main" id="{798C7BEF-8654-4FA8-A255-BFBB28B41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561601"/>
              </p:ext>
            </p:extLst>
          </p:nvPr>
        </p:nvGraphicFramePr>
        <p:xfrm>
          <a:off x="-48783" y="-187828"/>
          <a:ext cx="324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图表 34">
            <a:extLst>
              <a:ext uri="{FF2B5EF4-FFF2-40B4-BE49-F238E27FC236}">
                <a16:creationId xmlns:a16="http://schemas.microsoft.com/office/drawing/2014/main" id="{1ECF4655-90D0-41C8-A530-53F11550A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446879"/>
              </p:ext>
            </p:extLst>
          </p:nvPr>
        </p:nvGraphicFramePr>
        <p:xfrm>
          <a:off x="2564517" y="-123797"/>
          <a:ext cx="3177325" cy="215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图表 35">
            <a:extLst>
              <a:ext uri="{FF2B5EF4-FFF2-40B4-BE49-F238E27FC236}">
                <a16:creationId xmlns:a16="http://schemas.microsoft.com/office/drawing/2014/main" id="{E93A9156-32BC-4DBC-A24F-0F7CD914C7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093842"/>
              </p:ext>
            </p:extLst>
          </p:nvPr>
        </p:nvGraphicFramePr>
        <p:xfrm>
          <a:off x="5140907" y="-187960"/>
          <a:ext cx="3181823" cy="215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7" name="图表 36">
            <a:extLst>
              <a:ext uri="{FF2B5EF4-FFF2-40B4-BE49-F238E27FC236}">
                <a16:creationId xmlns:a16="http://schemas.microsoft.com/office/drawing/2014/main" id="{8EADA2A7-6C54-407D-9FA3-A6F6373AAD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153669"/>
              </p:ext>
            </p:extLst>
          </p:nvPr>
        </p:nvGraphicFramePr>
        <p:xfrm>
          <a:off x="7757397" y="-187960"/>
          <a:ext cx="2919007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8" name="图表 37">
            <a:extLst>
              <a:ext uri="{FF2B5EF4-FFF2-40B4-BE49-F238E27FC236}">
                <a16:creationId xmlns:a16="http://schemas.microsoft.com/office/drawing/2014/main" id="{9F16385C-62DC-4117-8414-7BC915A7CF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473904"/>
              </p:ext>
            </p:extLst>
          </p:nvPr>
        </p:nvGraphicFramePr>
        <p:xfrm>
          <a:off x="-63809" y="1728556"/>
          <a:ext cx="3181848" cy="2387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9" name="图表 38">
            <a:extLst>
              <a:ext uri="{FF2B5EF4-FFF2-40B4-BE49-F238E27FC236}">
                <a16:creationId xmlns:a16="http://schemas.microsoft.com/office/drawing/2014/main" id="{4472F3A9-3377-4DEF-B021-46CC10859E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425971"/>
              </p:ext>
            </p:extLst>
          </p:nvPr>
        </p:nvGraphicFramePr>
        <p:xfrm>
          <a:off x="2582043" y="1925250"/>
          <a:ext cx="3298989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0" name="图表 39">
            <a:extLst>
              <a:ext uri="{FF2B5EF4-FFF2-40B4-BE49-F238E27FC236}">
                <a16:creationId xmlns:a16="http://schemas.microsoft.com/office/drawing/2014/main" id="{61AC8D1E-0B00-4F22-927E-7908049273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391364"/>
              </p:ext>
            </p:extLst>
          </p:nvPr>
        </p:nvGraphicFramePr>
        <p:xfrm>
          <a:off x="554736" y="4018016"/>
          <a:ext cx="3175002" cy="319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2" name="图表 41">
            <a:extLst>
              <a:ext uri="{FF2B5EF4-FFF2-40B4-BE49-F238E27FC236}">
                <a16:creationId xmlns:a16="http://schemas.microsoft.com/office/drawing/2014/main" id="{22262A86-9C58-4B17-BFD2-87382ADD36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8850725"/>
              </p:ext>
            </p:extLst>
          </p:nvPr>
        </p:nvGraphicFramePr>
        <p:xfrm>
          <a:off x="5183587" y="1768672"/>
          <a:ext cx="3172887" cy="2387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3" name="图表 42">
            <a:extLst>
              <a:ext uri="{FF2B5EF4-FFF2-40B4-BE49-F238E27FC236}">
                <a16:creationId xmlns:a16="http://schemas.microsoft.com/office/drawing/2014/main" id="{C66C8DDA-3315-484F-B623-BAC72510F1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299765"/>
              </p:ext>
            </p:extLst>
          </p:nvPr>
        </p:nvGraphicFramePr>
        <p:xfrm>
          <a:off x="3388597" y="4021087"/>
          <a:ext cx="3179562" cy="319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4" name="图表 43">
            <a:extLst>
              <a:ext uri="{FF2B5EF4-FFF2-40B4-BE49-F238E27FC236}">
                <a16:creationId xmlns:a16="http://schemas.microsoft.com/office/drawing/2014/main" id="{DE69FB31-ED7E-4984-BC8B-0919BD738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585919"/>
              </p:ext>
            </p:extLst>
          </p:nvPr>
        </p:nvGraphicFramePr>
        <p:xfrm>
          <a:off x="6375590" y="3802019"/>
          <a:ext cx="3283842" cy="3411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5" name="图表 44">
            <a:extLst>
              <a:ext uri="{FF2B5EF4-FFF2-40B4-BE49-F238E27FC236}">
                <a16:creationId xmlns:a16="http://schemas.microsoft.com/office/drawing/2014/main" id="{DFE4BD81-5028-482A-AD60-78C253101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394462"/>
              </p:ext>
            </p:extLst>
          </p:nvPr>
        </p:nvGraphicFramePr>
        <p:xfrm>
          <a:off x="7728350" y="1884451"/>
          <a:ext cx="3049378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4612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1047</TotalTime>
  <Words>85</Words>
  <Application>Microsoft Office PowerPoint</Application>
  <PresentationFormat>自定义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黑体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孔 海洋</dc:creator>
  <cp:lastModifiedBy>孔 海洋</cp:lastModifiedBy>
  <cp:revision>70</cp:revision>
  <dcterms:created xsi:type="dcterms:W3CDTF">2020-07-12T02:38:45Z</dcterms:created>
  <dcterms:modified xsi:type="dcterms:W3CDTF">2020-07-17T14:59:34Z</dcterms:modified>
</cp:coreProperties>
</file>