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963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9AE32-7F76-4587-B556-3FAE35C99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EB5EC7-64C1-4B5E-911F-73A875105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36F54-CA75-41D6-AAC5-545C0804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3396-4D58-42F4-9B4E-E7D34804936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FF17E-0F71-411C-BDCC-6069FD70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C975E-CAF4-4F9B-A29A-5181DAFC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A3CA-B796-4288-8B98-EEB1D1E3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3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5BB7E-6E52-48D5-84A8-C234AB92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91D542-88C8-4DAA-8EA4-4E8CE1D9A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96A88-013F-4A3E-87D0-B603E3A6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3396-4D58-42F4-9B4E-E7D34804936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699A5-0340-4D18-94C0-0F0FA667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7145B-EAE7-4E19-A001-FED247B3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A3CA-B796-4288-8B98-EEB1D1E3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39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267388-15C7-43D4-8166-76674F8FC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476CBC-9AC6-4011-BB9E-FAE3BBFA9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5279A-BEF1-47BE-9D3C-728DCD34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3396-4D58-42F4-9B4E-E7D34804936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3C4A0-30DA-43B2-9B23-FF177331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5DC4B-36AA-4DA5-A86B-AA38BF4D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A3CA-B796-4288-8B98-EEB1D1E3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9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20C6C-3448-4F73-A32E-82B3E3B1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BD701-230A-4E50-83EA-775143A8E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631D8-7581-4B94-BB25-C67E7946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3396-4D58-42F4-9B4E-E7D34804936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C24FF-13FD-4401-8975-A3ECC5DD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4683B-7F6F-4A67-8651-72DAB0DF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A3CA-B796-4288-8B98-EEB1D1E3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26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53002-182B-4DB0-849E-33BD3659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C1BD4-C162-4615-BFE5-491A388F5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93FAD-0C5A-40E4-87E0-D7598E87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3396-4D58-42F4-9B4E-E7D34804936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C438A-F193-4186-9BB4-54297150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BD94F-D338-4E9B-9B09-1107559D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A3CA-B796-4288-8B98-EEB1D1E3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2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FB460-2FEB-4C06-9814-2F813C20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B8FB9-5AEC-44B9-81EA-BD0AFA579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5EE76E-D2C0-46A3-A064-B2B773261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BF8DD-42D1-4D8E-8BCF-414F4869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3396-4D58-42F4-9B4E-E7D34804936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5E415E-2A1E-417A-B1E6-B0159B0E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96AEE3-256C-4CE7-9955-6600A601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A3CA-B796-4288-8B98-EEB1D1E3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EB7A3-9E36-47B3-9096-7D8DCB74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7C9CC5-17A5-4955-B17F-72F088BF5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E73331-461C-46D9-83A0-17C6261ED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051F38-1E79-4FCC-89E3-64440CE4A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F6FE74-D241-4DC5-98C3-3B4BDF935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EC512F-6D40-4C4C-AD4F-A03D8B51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3396-4D58-42F4-9B4E-E7D34804936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93D748-D686-4C4D-B5E3-2C8BECB2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0D3B09-1EAB-4C80-9115-9B177E3A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A3CA-B796-4288-8B98-EEB1D1E3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54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F7F5A-9691-416A-8E19-05592CF6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A96730-A726-4BBD-B036-51B1D9B4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3396-4D58-42F4-9B4E-E7D34804936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85C5D9-93E2-4FEE-A86C-EAE34D27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88A5D5-BBB8-459A-963E-72AC225C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A3CA-B796-4288-8B98-EEB1D1E3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3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490B1A-E802-4141-A0F1-908A211E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3396-4D58-42F4-9B4E-E7D34804936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604D50-B5EE-406B-B50F-3294B024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318177-6737-4363-89D6-064FD5D3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A3CA-B796-4288-8B98-EEB1D1E3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3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D854B-9AD3-4D74-B5BC-0AA47C99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26C04-87A2-4371-985F-5F8F6C98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FBCC4E-0F37-4C4C-B355-669CBC448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CDD59E-B8A8-4C4C-876C-E29633DA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3396-4D58-42F4-9B4E-E7D34804936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807385-6F80-4255-88F4-353C6E1D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804813-BD2A-4CCB-AEF9-5BF9D860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A3CA-B796-4288-8B98-EEB1D1E3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4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665E5-D31B-432D-8264-304B3A9F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578C3D-3295-4BD1-B2CD-65F3008A6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8A03CA-03A2-430F-93EA-4E132CF15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A9C60C-1B3C-433C-AF0F-CC92D77E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3396-4D58-42F4-9B4E-E7D34804936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80EA7-DFCC-4770-B29E-F791746A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84CBB9-DE56-4FAC-B4EF-3D7A320F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A3CA-B796-4288-8B98-EEB1D1E3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52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2AC6CA-D18D-4461-A688-EB0688FB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297C1-0A17-4E2C-A88D-111A331BA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E1D2C-D2E5-4723-B4BC-9173B8F4A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D3396-4D58-42F4-9B4E-E7D34804936F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D5924-1664-4E07-91A2-B543F7B1A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718B9-7942-4D68-A1A3-C2A492B7C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A3CA-B796-4288-8B98-EEB1D1E3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46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C70EB314-945E-4DF3-A525-5FC87F73081D}"/>
              </a:ext>
            </a:extLst>
          </p:cNvPr>
          <p:cNvGrpSpPr/>
          <p:nvPr/>
        </p:nvGrpSpPr>
        <p:grpSpPr>
          <a:xfrm>
            <a:off x="1338697" y="1938623"/>
            <a:ext cx="9695638" cy="1862533"/>
            <a:chOff x="190500" y="2040041"/>
            <a:chExt cx="10202863" cy="195997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7F5C11D-D1ED-470F-92A1-FC6C76DB2BE5}"/>
                </a:ext>
              </a:extLst>
            </p:cNvPr>
            <p:cNvGrpSpPr/>
            <p:nvPr/>
          </p:nvGrpSpPr>
          <p:grpSpPr>
            <a:xfrm>
              <a:off x="190500" y="2040041"/>
              <a:ext cx="10202863" cy="1959971"/>
              <a:chOff x="190500" y="2040041"/>
              <a:chExt cx="10202863" cy="1959971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CCC070A0-EBA9-46DE-9705-F0B02C71F2CA}"/>
                  </a:ext>
                </a:extLst>
              </p:cNvPr>
              <p:cNvGrpSpPr/>
              <p:nvPr/>
            </p:nvGrpSpPr>
            <p:grpSpPr>
              <a:xfrm>
                <a:off x="335342" y="2972761"/>
                <a:ext cx="9746636" cy="533460"/>
                <a:chOff x="553038" y="3429000"/>
                <a:chExt cx="7390616" cy="414780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FF0E3BFD-0E2D-413D-860D-80974606F992}"/>
                    </a:ext>
                  </a:extLst>
                </p:cNvPr>
                <p:cNvSpPr/>
                <p:nvPr/>
              </p:nvSpPr>
              <p:spPr>
                <a:xfrm>
                  <a:off x="553038" y="3429000"/>
                  <a:ext cx="1847654" cy="41478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0092"/>
                    </a:gs>
                    <a:gs pos="100000">
                      <a:srgbClr val="14D7F9"/>
                    </a:gs>
                  </a:gsLst>
                  <a:lin ang="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944" dirty="0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64222521-955C-44DC-B472-D24EB2DC1810}"/>
                    </a:ext>
                  </a:extLst>
                </p:cNvPr>
                <p:cNvSpPr/>
                <p:nvPr/>
              </p:nvSpPr>
              <p:spPr>
                <a:xfrm>
                  <a:off x="2400692" y="3429000"/>
                  <a:ext cx="1847654" cy="41478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14D7F9"/>
                    </a:gs>
                    <a:gs pos="100000">
                      <a:srgbClr val="69FC50"/>
                    </a:gs>
                  </a:gsLst>
                  <a:lin ang="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944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331C32D9-6305-4C43-AE9F-625F023A6484}"/>
                    </a:ext>
                  </a:extLst>
                </p:cNvPr>
                <p:cNvSpPr/>
                <p:nvPr/>
              </p:nvSpPr>
              <p:spPr>
                <a:xfrm>
                  <a:off x="4248346" y="3429000"/>
                  <a:ext cx="1847654" cy="41478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69FC50"/>
                    </a:gs>
                    <a:gs pos="100000">
                      <a:srgbClr val="FEAB1D"/>
                    </a:gs>
                  </a:gsLst>
                  <a:lin ang="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944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21C04B29-45D9-4FA7-B54E-16DE82BD3848}"/>
                    </a:ext>
                  </a:extLst>
                </p:cNvPr>
                <p:cNvSpPr/>
                <p:nvPr/>
              </p:nvSpPr>
              <p:spPr>
                <a:xfrm>
                  <a:off x="6096000" y="3429000"/>
                  <a:ext cx="1847654" cy="41478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EAB1D"/>
                    </a:gs>
                    <a:gs pos="100000">
                      <a:srgbClr val="FF0000"/>
                    </a:gs>
                  </a:gsLst>
                  <a:lin ang="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944"/>
                </a:p>
              </p:txBody>
            </p:sp>
          </p:grp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198D6B6-7411-45D4-8723-5D4C1358A89C}"/>
                  </a:ext>
                </a:extLst>
              </p:cNvPr>
              <p:cNvSpPr txBox="1"/>
              <p:nvPr/>
            </p:nvSpPr>
            <p:spPr>
              <a:xfrm>
                <a:off x="190500" y="3664460"/>
                <a:ext cx="449004" cy="33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72" dirty="0"/>
                  <a:t>0</a:t>
                </a:r>
                <a:endParaRPr lang="zh-CN" altLang="en-US" sz="1472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062D006-583D-48CE-A71D-778BAB9E84A5}"/>
                  </a:ext>
                </a:extLst>
              </p:cNvPr>
              <p:cNvSpPr txBox="1"/>
              <p:nvPr/>
            </p:nvSpPr>
            <p:spPr>
              <a:xfrm>
                <a:off x="9944359" y="3664460"/>
                <a:ext cx="449004" cy="33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72" dirty="0"/>
                  <a:t>1</a:t>
                </a:r>
                <a:endParaRPr lang="zh-CN" altLang="en-US" sz="1472" dirty="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F0497E9-F71F-4254-9967-21D9E0209799}"/>
                  </a:ext>
                </a:extLst>
              </p:cNvPr>
              <p:cNvSpPr txBox="1"/>
              <p:nvPr/>
            </p:nvSpPr>
            <p:spPr>
              <a:xfrm>
                <a:off x="4984267" y="3659115"/>
                <a:ext cx="449004" cy="33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72" dirty="0"/>
                  <a:t>0.5</a:t>
                </a:r>
                <a:endParaRPr lang="zh-CN" altLang="en-US" sz="1472" dirty="0"/>
              </a:p>
            </p:txBody>
          </p: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F38B8F-59A0-4160-A1F6-49A5AC8BD9FE}"/>
                  </a:ext>
                </a:extLst>
              </p:cNvPr>
              <p:cNvSpPr txBox="1"/>
              <p:nvPr/>
            </p:nvSpPr>
            <p:spPr>
              <a:xfrm>
                <a:off x="3256079" y="2040041"/>
                <a:ext cx="3881204" cy="573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944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Coordination level</a:t>
                </a:r>
                <a:endParaRPr lang="zh-CN" altLang="en-US" sz="2944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E115C78-3667-408A-ACA8-3998A91D9DB2}"/>
                  </a:ext>
                </a:extLst>
              </p:cNvPr>
              <p:cNvSpPr txBox="1"/>
              <p:nvPr/>
            </p:nvSpPr>
            <p:spPr>
              <a:xfrm>
                <a:off x="2069773" y="3664460"/>
                <a:ext cx="449004" cy="33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72" dirty="0"/>
                  <a:t>0.2</a:t>
                </a:r>
                <a:endParaRPr lang="zh-CN" altLang="en-US" sz="1472" dirty="0"/>
              </a:p>
            </p:txBody>
          </p:sp>
        </p:grp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A799C49E-FEC1-4308-8104-D2E55D8160CB}"/>
                </a:ext>
              </a:extLst>
            </p:cNvPr>
            <p:cNvSpPr/>
            <p:nvPr/>
          </p:nvSpPr>
          <p:spPr>
            <a:xfrm>
              <a:off x="2198668" y="3551527"/>
              <a:ext cx="188843" cy="15902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11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A055B75-47E7-4A5C-A55D-6A3CE63B093D}"/>
                </a:ext>
              </a:extLst>
            </p:cNvPr>
            <p:cNvCxnSpPr>
              <a:cxnSpLocks/>
            </p:cNvCxnSpPr>
            <p:nvPr/>
          </p:nvCxnSpPr>
          <p:spPr>
            <a:xfrm>
              <a:off x="8064082" y="2976076"/>
              <a:ext cx="0" cy="533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97E2AB4D-DDCC-48B9-8CAF-60E37BD95F32}"/>
                </a:ext>
              </a:extLst>
            </p:cNvPr>
            <p:cNvSpPr/>
            <p:nvPr/>
          </p:nvSpPr>
          <p:spPr>
            <a:xfrm>
              <a:off x="7975500" y="3574720"/>
              <a:ext cx="188843" cy="15902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11"/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2A63F56-BCDD-4109-B7AB-DEBACB88DA3E}"/>
              </a:ext>
            </a:extLst>
          </p:cNvPr>
          <p:cNvCxnSpPr>
            <a:cxnSpLocks/>
          </p:cNvCxnSpPr>
          <p:nvPr/>
        </p:nvCxnSpPr>
        <p:spPr>
          <a:xfrm>
            <a:off x="3337882" y="2824974"/>
            <a:ext cx="0" cy="506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7E51AEE-24A7-4A8B-AE23-C336699E750C}"/>
              </a:ext>
            </a:extLst>
          </p:cNvPr>
          <p:cNvCxnSpPr>
            <a:cxnSpLocks/>
          </p:cNvCxnSpPr>
          <p:nvPr/>
        </p:nvCxnSpPr>
        <p:spPr>
          <a:xfrm>
            <a:off x="5281217" y="2824974"/>
            <a:ext cx="0" cy="506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557647A-01ED-4E8A-801F-4223F3DFF629}"/>
              </a:ext>
            </a:extLst>
          </p:cNvPr>
          <p:cNvCxnSpPr>
            <a:cxnSpLocks/>
          </p:cNvCxnSpPr>
          <p:nvPr/>
        </p:nvCxnSpPr>
        <p:spPr>
          <a:xfrm>
            <a:off x="6922057" y="2824974"/>
            <a:ext cx="0" cy="506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807204DD-3515-4CB5-B5A3-7F8AD6B7B71E}"/>
              </a:ext>
            </a:extLst>
          </p:cNvPr>
          <p:cNvSpPr/>
          <p:nvPr/>
        </p:nvSpPr>
        <p:spPr>
          <a:xfrm>
            <a:off x="6831674" y="3397007"/>
            <a:ext cx="179455" cy="1511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1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6FDEE0C-D2C7-458B-821B-EAD43762E48C}"/>
              </a:ext>
            </a:extLst>
          </p:cNvPr>
          <p:cNvSpPr txBox="1"/>
          <p:nvPr/>
        </p:nvSpPr>
        <p:spPr>
          <a:xfrm>
            <a:off x="8618183" y="3482286"/>
            <a:ext cx="426682" cy="318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72" dirty="0"/>
              <a:t>0.8</a:t>
            </a:r>
            <a:endParaRPr lang="zh-CN" altLang="en-US" sz="1472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BB730E-292B-4FB2-8634-77EED7540882}"/>
              </a:ext>
            </a:extLst>
          </p:cNvPr>
          <p:cNvSpPr txBox="1"/>
          <p:nvPr/>
        </p:nvSpPr>
        <p:spPr>
          <a:xfrm>
            <a:off x="6713183" y="3482286"/>
            <a:ext cx="426682" cy="318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72" dirty="0"/>
              <a:t>0.6</a:t>
            </a:r>
            <a:endParaRPr lang="zh-CN" altLang="en-US" sz="1472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EFF5203-3447-42A2-A01F-D7FB7C18EA9A}"/>
              </a:ext>
            </a:extLst>
          </p:cNvPr>
          <p:cNvSpPr txBox="1"/>
          <p:nvPr/>
        </p:nvSpPr>
        <p:spPr>
          <a:xfrm>
            <a:off x="5077423" y="3482286"/>
            <a:ext cx="426682" cy="318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72" dirty="0"/>
              <a:t>0.4</a:t>
            </a:r>
            <a:endParaRPr lang="zh-CN" altLang="en-US" sz="1472" dirty="0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B1FE10F4-71CF-4DBB-978E-45AD32C8F8B2}"/>
              </a:ext>
            </a:extLst>
          </p:cNvPr>
          <p:cNvSpPr/>
          <p:nvPr/>
        </p:nvSpPr>
        <p:spPr>
          <a:xfrm>
            <a:off x="5190834" y="3397007"/>
            <a:ext cx="179455" cy="1511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1"/>
          </a:p>
        </p:txBody>
      </p:sp>
    </p:spTree>
    <p:extLst>
      <p:ext uri="{BB962C8B-B14F-4D97-AF65-F5344CB8AC3E}">
        <p14:creationId xmlns:p14="http://schemas.microsoft.com/office/powerpoint/2010/main" val="275061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黑体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孔 海洋</dc:creator>
  <cp:lastModifiedBy>孔 海洋</cp:lastModifiedBy>
  <cp:revision>2</cp:revision>
  <dcterms:created xsi:type="dcterms:W3CDTF">2020-07-14T09:13:36Z</dcterms:created>
  <dcterms:modified xsi:type="dcterms:W3CDTF">2020-07-16T16:11:56Z</dcterms:modified>
</cp:coreProperties>
</file>