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5" r:id="rId3"/>
    <p:sldId id="266" r:id="rId4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4E54E-0CAE-B992-B81B-F9593BBA8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51E596-B1BE-676D-A371-45F942165EEF}"/>
              </a:ext>
            </a:extLst>
          </p:cNvPr>
          <p:cNvSpPr txBox="1"/>
          <p:nvPr/>
        </p:nvSpPr>
        <p:spPr>
          <a:xfrm>
            <a:off x="388619" y="83165"/>
            <a:ext cx="11559118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说明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重新提供了磨损量与地质参数的对应表，现在磨损量划分时是根据掘进参数划分的，因此其每一段的掘进长度不在固定为</a:t>
            </a:r>
            <a:r>
              <a:rPr lang="en-US" altLang="zh-CN" dirty="0"/>
              <a:t>1.5m</a:t>
            </a:r>
            <a:r>
              <a:rPr lang="zh-CN" altLang="en-US" dirty="0"/>
              <a:t>，每一个掘进环的长度参看新发文件</a:t>
            </a:r>
            <a:r>
              <a:rPr lang="en-US" altLang="zh-CN" dirty="0" err="1"/>
              <a:t>wear_data</a:t>
            </a:r>
            <a:r>
              <a:rPr lang="zh-CN" altLang="en-US" dirty="0"/>
              <a:t>的</a:t>
            </a:r>
            <a:r>
              <a:rPr lang="en-US" altLang="zh-CN" dirty="0"/>
              <a:t>distance</a:t>
            </a:r>
            <a:r>
              <a:rPr lang="zh-CN" altLang="en-US" dirty="0"/>
              <a:t>列，处理掘进参数时应按照新发的这个文件处理掘进环信息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提供了</a:t>
            </a:r>
            <a:r>
              <a:rPr lang="en-US" altLang="zh-CN" dirty="0"/>
              <a:t>7</a:t>
            </a:r>
            <a:r>
              <a:rPr lang="zh-CN" altLang="en-US" dirty="0"/>
              <a:t>把滚刀的</a:t>
            </a:r>
            <a:r>
              <a:rPr lang="en-US" altLang="zh-CN" dirty="0"/>
              <a:t>1332</a:t>
            </a:r>
            <a:r>
              <a:rPr lang="zh-CN" altLang="en-US" dirty="0"/>
              <a:t>环的实时磨损量  （进行预测时应该考虑此时滚刀已有的磨损量，这个应该对滚刀一环的磨损增加量有所影响）  刀具布设信息与掘进参数不发生改变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预测能量时不能用</a:t>
            </a:r>
            <a:r>
              <a:rPr lang="en-US" altLang="zh-CN" dirty="0" err="1"/>
              <a:t>TORQUE_kN</a:t>
            </a:r>
            <a:r>
              <a:rPr lang="zh-CN" altLang="en-US" dirty="0"/>
              <a:t>这一列的掘进参数，可以用其他掘进参数与地质参数</a:t>
            </a:r>
            <a:endParaRPr lang="en-US" altLang="zh-CN" dirty="0"/>
          </a:p>
          <a:p>
            <a:r>
              <a:rPr lang="zh-CN" altLang="en-US" dirty="0"/>
              <a:t>掘进速度的参数仍然参考之前发的掘进参数表格。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如果采用深度学习</a:t>
            </a:r>
            <a:r>
              <a:rPr lang="en-US" altLang="zh-CN" dirty="0"/>
              <a:t>+</a:t>
            </a:r>
            <a:r>
              <a:rPr lang="zh-CN" altLang="en-US" dirty="0"/>
              <a:t>经验公式结合预测的方法的话，可以用下面的公式</a:t>
            </a:r>
            <a:endParaRPr lang="en-US" altLang="zh-CN" dirty="0"/>
          </a:p>
          <a:p>
            <a:r>
              <a:rPr lang="zh-CN" altLang="en-US" dirty="0"/>
              <a:t>公式系列</a:t>
            </a:r>
            <a:r>
              <a:rPr lang="en-US" altLang="zh-CN" dirty="0"/>
              <a:t>1        k</a:t>
            </a:r>
            <a:r>
              <a:rPr lang="zh-CN" altLang="en-US" dirty="0"/>
              <a:t>磨损系数；</a:t>
            </a:r>
            <a:r>
              <a:rPr lang="en-US" altLang="zh-CN" dirty="0"/>
              <a:t>dr</a:t>
            </a:r>
            <a:r>
              <a:rPr lang="zh-CN" altLang="en-US" dirty="0"/>
              <a:t> 单环磨损量；</a:t>
            </a:r>
            <a:r>
              <a:rPr lang="en-US" altLang="zh-CN" dirty="0"/>
              <a:t>l</a:t>
            </a:r>
            <a:r>
              <a:rPr lang="zh-CN" altLang="en-US" dirty="0"/>
              <a:t>为单环掘进距离；</a:t>
            </a:r>
            <a:r>
              <a:rPr lang="en-US" altLang="zh-CN" dirty="0"/>
              <a:t>UCS,BTS,CAI</a:t>
            </a:r>
            <a:r>
              <a:rPr lang="zh-CN" altLang="en-US" dirty="0"/>
              <a:t>为岩石参数；</a:t>
            </a:r>
            <a:r>
              <a:rPr lang="en-US" altLang="zh-CN" dirty="0"/>
              <a:t>ADV</a:t>
            </a:r>
            <a:r>
              <a:rPr lang="zh-CN" altLang="en-US" dirty="0"/>
              <a:t>与</a:t>
            </a:r>
            <a:r>
              <a:rPr lang="en-US" altLang="zh-CN" dirty="0"/>
              <a:t>PRM</a:t>
            </a:r>
            <a:r>
              <a:rPr lang="zh-CN" altLang="en-US" dirty="0"/>
              <a:t>为掘进参数，公式含义为求解平均磨损系数，然后平均磨损系数乘以某一环的参数，获取此环磨损量的经验公式预测值。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加入经验公式的预测模型看到了一个相关论文，他的技术路线图放到了的第二页</a:t>
            </a:r>
            <a:endParaRPr lang="en-US" altLang="zh-CN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A441FD4-A194-D9D9-8093-82E9E18F91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064184"/>
              </p:ext>
            </p:extLst>
          </p:nvPr>
        </p:nvGraphicFramePr>
        <p:xfrm>
          <a:off x="2127992" y="6142566"/>
          <a:ext cx="2537814" cy="423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36087" imgH="306177" progId="Equation.DSMT4">
                  <p:embed/>
                </p:oleObj>
              </mc:Choice>
              <mc:Fallback>
                <p:oleObj name="Equation" r:id="rId2" imgW="1836087" imgH="30617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7992" y="6142566"/>
                        <a:ext cx="2537814" cy="423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47344C0-40C2-0FF4-7133-F28C87A63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204155"/>
              </p:ext>
            </p:extLst>
          </p:nvPr>
        </p:nvGraphicFramePr>
        <p:xfrm>
          <a:off x="2014220" y="5303838"/>
          <a:ext cx="274796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482400" progId="Equation.DSMT4">
                  <p:embed/>
                </p:oleObj>
              </mc:Choice>
              <mc:Fallback>
                <p:oleObj name="Equation" r:id="rId4" imgW="1828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4220" y="5303838"/>
                        <a:ext cx="2747963" cy="72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631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4D10B90-4290-2B41-8B78-413862789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934" y="204040"/>
            <a:ext cx="7502131" cy="559985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8B4156-3A24-F2EB-22E7-CDFD0534C851}"/>
              </a:ext>
            </a:extLst>
          </p:cNvPr>
          <p:cNvSpPr txBox="1"/>
          <p:nvPr/>
        </p:nvSpPr>
        <p:spPr>
          <a:xfrm>
            <a:off x="2006600" y="573063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他先用基础模型求解一个基础值，然后用深度学习模型降低误差，采用这种方法计算的时候可以用上一页公式，代替他这个公式，来进行预测。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026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2EA788-A566-D4E9-62AC-72437D64161F}"/>
              </a:ext>
            </a:extLst>
          </p:cNvPr>
          <p:cNvSpPr txBox="1"/>
          <p:nvPr/>
        </p:nvSpPr>
        <p:spPr>
          <a:xfrm>
            <a:off x="1625599" y="1565030"/>
            <a:ext cx="8847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文件夹中的</a:t>
            </a:r>
            <a:r>
              <a:rPr lang="en-US" altLang="zh-CN" dirty="0"/>
              <a:t>python</a:t>
            </a:r>
            <a:r>
              <a:rPr lang="zh-CN" altLang="en-US" dirty="0"/>
              <a:t>文件，是上次代码的修改后文件，预测精度有所</a:t>
            </a:r>
            <a:r>
              <a:rPr lang="zh-CN" altLang="en-US"/>
              <a:t>提升，但是对某些刀具还是预测效果不佳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2930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I0Y2JiY2YyYTMxNjQxNWY4OGQ2NzBjZDE3YTlmYT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500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WPS</vt:lpstr>
      <vt:lpstr>Equation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Xiaoyan</dc:creator>
  <cp:lastModifiedBy>xiuwei wang</cp:lastModifiedBy>
  <cp:revision>19</cp:revision>
  <dcterms:created xsi:type="dcterms:W3CDTF">2023-08-09T12:44:00Z</dcterms:created>
  <dcterms:modified xsi:type="dcterms:W3CDTF">2025-08-31T15:46:24Z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