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7" autoAdjust="0"/>
    <p:restoredTop sz="93995" autoAdjust="0"/>
  </p:normalViewPr>
  <p:slideViewPr>
    <p:cSldViewPr snapToGrid="0">
      <p:cViewPr varScale="1">
        <p:scale>
          <a:sx n="157" d="100"/>
          <a:sy n="157" d="100"/>
        </p:scale>
        <p:origin x="7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1"/>
      <dgm:spPr/>
    </dgm:pt>
    <dgm:pt modelId="{3848B281-8F45-4C57-B563-FAE4D64F3FF9}" type="pres">
      <dgm:prSet presAssocID="{416F660D-6C3E-4AE9-BDC4-FE1B29BD11EC}" presName="childText" presStyleLbl="bgAcc1" presStyleIdx="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1"/>
      <dgm:spPr/>
    </dgm:pt>
    <dgm:pt modelId="{418DED4D-A94C-4D2A-9F36-EF24BD4CE95B}" type="pres">
      <dgm:prSet presAssocID="{BDE7BC5F-A8CE-418E-8D5D-630A9A19268C}" presName="childText" presStyleLbl="bgAcc1" presStyleIdx="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1"/>
      <dgm:spPr/>
    </dgm:pt>
    <dgm:pt modelId="{3123134C-7B91-445B-85A1-3137976263C3}" type="pres">
      <dgm:prSet presAssocID="{3B1E676F-6C1D-4515-ADD1-07F94246167D}" presName="childText" presStyleLbl="bgAcc1" presStyleIdx="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1"/>
      <dgm:spPr/>
    </dgm:pt>
    <dgm:pt modelId="{DF54F069-00EC-4489-A6FE-B4CE14301DFD}" type="pres">
      <dgm:prSet presAssocID="{9ABB1559-8FA5-4F97-B58E-D9F5C1805B0B}" presName="childText" presStyleLbl="bgAcc1" presStyleIdx="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1"/>
      <dgm:spPr/>
    </dgm:pt>
    <dgm:pt modelId="{2DC13D76-90A0-4D60-8F8C-30BB47AE7465}" type="pres">
      <dgm:prSet presAssocID="{16D162F9-87A6-4FCB-926D-CDA086DB1308}" presName="childText" presStyleLbl="bgAcc1" presStyleIdx="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1"/>
      <dgm:spPr/>
    </dgm:pt>
    <dgm:pt modelId="{AE248DAE-0CDA-46C8-9206-D568EAABB560}" type="pres">
      <dgm:prSet presAssocID="{83805B4A-6617-4E99-A016-D9CFC0A60553}" presName="childText" presStyleLbl="bgAcc1" presStyleIdx="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1"/>
      <dgm:spPr/>
    </dgm:pt>
    <dgm:pt modelId="{1283AF6F-9A0C-4540-A52E-E3DA9F0AFAEB}" type="pres">
      <dgm:prSet presAssocID="{608C4736-9C1C-4B5B-872F-91197FA1AD23}" presName="childText" presStyleLbl="bgAcc1" presStyleIdx="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1"/>
      <dgm:spPr/>
    </dgm:pt>
    <dgm:pt modelId="{85BE3721-AC0F-4CF5-B9DA-74E8D3115766}" type="pres">
      <dgm:prSet presAssocID="{430D1AEC-479B-4937-B574-55F5A2CD4038}" presName="childText" presStyleLbl="bgAcc1" presStyleIdx="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1"/>
      <dgm:spPr/>
    </dgm:pt>
    <dgm:pt modelId="{41DC4775-5879-4131-97F4-711EE66F6912}" type="pres">
      <dgm:prSet presAssocID="{B14CD372-7F2B-4763-9657-CC84636327F1}" presName="childText" presStyleLbl="bgAcc1" presStyleIdx="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1"/>
      <dgm:spPr/>
    </dgm:pt>
    <dgm:pt modelId="{B2BB12C2-A762-4805-9EA3-B9FE33A93ADC}" type="pres">
      <dgm:prSet presAssocID="{42EBABFD-2A20-4AF0-948B-E5BE26D18559}" presName="childText" presStyleLbl="bgAcc1" presStyleIdx="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1"/>
      <dgm:spPr/>
    </dgm:pt>
    <dgm:pt modelId="{62217F01-BEA3-480B-ABD9-9C6547EF7075}" type="pres">
      <dgm:prSet presAssocID="{654EC9BF-F855-435B-9090-213AF714FEE5}" presName="childText" presStyleLbl="bgAcc1" presStyleIdx="1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1"/>
      <dgm:spPr/>
    </dgm:pt>
    <dgm:pt modelId="{FCEBE101-6C3D-46CA-9019-183C1BA63118}" type="pres">
      <dgm:prSet presAssocID="{89967AA0-C230-4C19-A4DD-81687DEBDEC8}" presName="childText" presStyleLbl="bgAcc1" presStyleIdx="1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1"/>
      <dgm:spPr/>
    </dgm:pt>
    <dgm:pt modelId="{1FEEC9A9-995B-4E9E-8197-96C62392518D}" type="pres">
      <dgm:prSet presAssocID="{05649478-F462-4541-8059-FD54C680BA36}" presName="childText" presStyleLbl="bgAcc1" presStyleIdx="1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1"/>
      <dgm:spPr/>
    </dgm:pt>
    <dgm:pt modelId="{AFBF6BB8-CF60-407E-8EB7-0A9885767444}" type="pres">
      <dgm:prSet presAssocID="{F25C1A69-E14A-44D3-89CE-82DD2FE25F01}" presName="childText" presStyleLbl="bgAcc1" presStyleIdx="1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1"/>
      <dgm:spPr/>
    </dgm:pt>
    <dgm:pt modelId="{78A06207-DB6A-44B2-8FAF-A6FA2B413AC1}" type="pres">
      <dgm:prSet presAssocID="{2C7725D5-AA2C-407E-BD76-89DB6E1EECC5}" presName="childText" presStyleLbl="bgAcc1" presStyleIdx="1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1"/>
      <dgm:spPr/>
    </dgm:pt>
    <dgm:pt modelId="{DA0940DE-EE6C-4FF5-9236-675021A102E9}" type="pres">
      <dgm:prSet presAssocID="{7D50CB57-872C-4716-A39F-D5FF183A4326}" presName="childText" presStyleLbl="bgAcc1" presStyleIdx="1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1"/>
      <dgm:spPr/>
    </dgm:pt>
    <dgm:pt modelId="{ED3B253E-1D80-4B22-898E-07948EAE7AAE}" type="pres">
      <dgm:prSet presAssocID="{185F79BF-4A09-4CE3-A6BE-B8262A367D52}" presName="childText" presStyleLbl="bgAcc1" presStyleIdx="1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1"/>
      <dgm:spPr/>
    </dgm:pt>
    <dgm:pt modelId="{97E1AB61-071D-4D5A-AED6-8562250B1CCE}" type="pres">
      <dgm:prSet presAssocID="{F60EB330-ADC1-4FCC-AF17-20F6105830EB}" presName="childText" presStyleLbl="bgAcc1" presStyleIdx="1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1"/>
      <dgm:spPr/>
    </dgm:pt>
    <dgm:pt modelId="{2C6327AC-CD63-4CE3-839D-C663A1144D86}" type="pres">
      <dgm:prSet presAssocID="{73D90E81-D98A-4A08-B8D2-54AC5596077F}" presName="childText" presStyleLbl="bgAcc1" presStyleIdx="1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1"/>
      <dgm:spPr/>
    </dgm:pt>
    <dgm:pt modelId="{E0434B5D-739C-40D1-9802-C1D4DFFFCC43}" type="pres">
      <dgm:prSet presAssocID="{42E49AD4-99B4-41F5-B125-B4AB549437BF}" presName="childText" presStyleLbl="bgAcc1" presStyleIdx="1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1"/>
      <dgm:spPr/>
    </dgm:pt>
    <dgm:pt modelId="{30495C3D-0D88-4965-BD98-E101421F6CEC}" type="pres">
      <dgm:prSet presAssocID="{F396E459-AD42-4E26-BBF1-C13B41EAD373}" presName="childText" presStyleLbl="bgAcc1" presStyleIdx="2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21" presStyleCnt="41"/>
      <dgm:spPr/>
    </dgm:pt>
    <dgm:pt modelId="{23AE5963-F17F-4B80-B3D7-DE45B09F4302}" type="pres">
      <dgm:prSet presAssocID="{9502A5ED-7B3E-436E-82F7-6B52C2C769C7}" presName="childText" presStyleLbl="bgAcc1" presStyleIdx="2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2" presStyleCnt="41"/>
      <dgm:spPr/>
    </dgm:pt>
    <dgm:pt modelId="{2682A4C7-AA60-496C-923F-1DCD9DE98F53}" type="pres">
      <dgm:prSet presAssocID="{B25470EA-4FC3-4568-9E25-EF5B9AC06BD8}" presName="childText" presStyleLbl="bgAcc1" presStyleIdx="2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3" presStyleCnt="41"/>
      <dgm:spPr/>
    </dgm:pt>
    <dgm:pt modelId="{8CBA4E24-747D-42D0-BB65-87EBA0B2DDBC}" type="pres">
      <dgm:prSet presAssocID="{92920E21-2DF7-4E14-92C2-BDE043BEBAFA}" presName="childText" presStyleLbl="bgAcc1" presStyleIdx="2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4" presStyleCnt="41"/>
      <dgm:spPr/>
    </dgm:pt>
    <dgm:pt modelId="{8D507BAE-764F-4DFF-B550-CB9DBF262953}" type="pres">
      <dgm:prSet presAssocID="{6F6E6C8B-2B53-4D28-BB3C-22D798E98386}" presName="childText" presStyleLbl="bgAcc1" presStyleIdx="2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5" presStyleCnt="41"/>
      <dgm:spPr/>
    </dgm:pt>
    <dgm:pt modelId="{30BFCDF5-8AEC-453B-AFCB-F8C2FDCB87D3}" type="pres">
      <dgm:prSet presAssocID="{45E2F55A-A413-449D-927E-85D024244AE1}" presName="childText" presStyleLbl="bgAcc1" presStyleIdx="2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6" presStyleCnt="41"/>
      <dgm:spPr/>
    </dgm:pt>
    <dgm:pt modelId="{71F0A96D-A2C7-4968-8771-EF9AE55A37E6}" type="pres">
      <dgm:prSet presAssocID="{0493DB51-0E27-4112-A0DB-D40BFB076C8B}" presName="childText" presStyleLbl="bgAcc1" presStyleIdx="2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7" presStyleCnt="41"/>
      <dgm:spPr/>
    </dgm:pt>
    <dgm:pt modelId="{C189DF48-5E02-493B-832B-C96756F9C3FC}" type="pres">
      <dgm:prSet presAssocID="{858FEFC6-C5F3-4E4D-9EDB-7C795EE4CF0D}" presName="childText" presStyleLbl="bgAcc1" presStyleIdx="2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8" presStyleCnt="41"/>
      <dgm:spPr/>
    </dgm:pt>
    <dgm:pt modelId="{D84F27D9-5411-4F1D-A87A-8C0FEEEDDEA2}" type="pres">
      <dgm:prSet presAssocID="{DAB01775-063A-4A9E-894E-619C7938452C}" presName="childText" presStyleLbl="bgAcc1" presStyleIdx="2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29" presStyleCnt="41"/>
      <dgm:spPr/>
    </dgm:pt>
    <dgm:pt modelId="{001EBF7E-15C1-410E-A1D1-5DE4F98DBCED}" type="pres">
      <dgm:prSet presAssocID="{AD9DAE56-4BC4-4767-B2FF-F72623EF6516}" presName="childText" presStyleLbl="bgAcc1" presStyleIdx="2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0" presStyleCnt="41"/>
      <dgm:spPr/>
    </dgm:pt>
    <dgm:pt modelId="{FADC470C-1A6A-4D98-A75B-82BDEF63D8CE}" type="pres">
      <dgm:prSet presAssocID="{928E255A-E476-458F-B25F-3C9358C6E0EA}" presName="childText" presStyleLbl="bgAcc1" presStyleIdx="3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1" presStyleCnt="41"/>
      <dgm:spPr/>
    </dgm:pt>
    <dgm:pt modelId="{EDDCF785-3E71-4954-B1C0-C538C751E15A}" type="pres">
      <dgm:prSet presAssocID="{2028E1A6-253A-45CE-AC57-F60DC590AD5D}" presName="childText" presStyleLbl="bgAcc1" presStyleIdx="3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2" presStyleCnt="41"/>
      <dgm:spPr/>
    </dgm:pt>
    <dgm:pt modelId="{6A356C5C-20C1-4171-8F7A-77A5FC2708FA}" type="pres">
      <dgm:prSet presAssocID="{82D2F0F8-E22E-40CB-9F41-9F1BBB82EB43}" presName="childText" presStyleLbl="bgAcc1" presStyleIdx="3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3" presStyleCnt="41"/>
      <dgm:spPr/>
    </dgm:pt>
    <dgm:pt modelId="{93614CB5-3247-490B-B968-515485220D61}" type="pres">
      <dgm:prSet presAssocID="{DBA79BD0-F233-41A0-AF9D-B297DB2B2F13}" presName="childText" presStyleLbl="bgAcc1" presStyleIdx="3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4" presStyleCnt="41"/>
      <dgm:spPr/>
    </dgm:pt>
    <dgm:pt modelId="{C1A97EFE-94F4-4EA9-84E2-85416B6BF663}" type="pres">
      <dgm:prSet presAssocID="{C10D8D00-AF10-4507-8864-010DA8F762EF}" presName="childText" presStyleLbl="bgAcc1" presStyleIdx="3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5" presStyleCnt="41"/>
      <dgm:spPr/>
    </dgm:pt>
    <dgm:pt modelId="{9BEEEF52-2544-43D9-A924-FE9E5BC4D99D}" type="pres">
      <dgm:prSet presAssocID="{39F2FFB7-4E3E-4D5C-A790-A1B931D570A1}" presName="childText" presStyleLbl="bgAcc1" presStyleIdx="3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6" presStyleCnt="41"/>
      <dgm:spPr/>
    </dgm:pt>
    <dgm:pt modelId="{EB83BD73-9EE3-446D-BDA0-C5FBB99B986E}" type="pres">
      <dgm:prSet presAssocID="{1607EF06-4361-45A3-982D-9E95046A0C39}" presName="childText" presStyleLbl="bgAcc1" presStyleIdx="3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7" presStyleCnt="41"/>
      <dgm:spPr/>
    </dgm:pt>
    <dgm:pt modelId="{813AD86D-407C-45B8-BEF6-A87CC932C7EB}" type="pres">
      <dgm:prSet presAssocID="{BBA1AC1B-74A8-42EA-918D-37972B32809C}" presName="childText" presStyleLbl="bgAcc1" presStyleIdx="3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8" presStyleCnt="41"/>
      <dgm:spPr/>
    </dgm:pt>
    <dgm:pt modelId="{9CC61017-2B56-436F-A8D9-12C26C34D48D}" type="pres">
      <dgm:prSet presAssocID="{2D27F76F-3710-467F-A7A8-D38B34750E01}" presName="childText" presStyleLbl="bgAcc1" presStyleIdx="3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39" presStyleCnt="41"/>
      <dgm:spPr/>
    </dgm:pt>
    <dgm:pt modelId="{58EE5BD7-2010-4746-9AD9-E3EB566A280D}" type="pres">
      <dgm:prSet presAssocID="{195AE84F-57CD-4C83-A922-93035873F333}" presName="childText" presStyleLbl="bgAcc1" presStyleIdx="3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0" presStyleCnt="41"/>
      <dgm:spPr/>
    </dgm:pt>
    <dgm:pt modelId="{8EBA3083-0D30-481C-9702-181C38739982}" type="pres">
      <dgm:prSet presAssocID="{EA6796DC-7337-4B95-B29A-0AF778F23D96}" presName="childText" presStyleLbl="bgAcc1" presStyleIdx="4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9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3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1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8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5" destOrd="0" parTransId="{36CE2622-29EA-4AD5-A392-EF8C495287AD}" sibTransId="{C6559D1B-AEE8-40F0-864A-6173D474CE1F}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4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2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7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0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6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AD644487-D788-4922-A66C-45F3B72134FD}" type="presParOf" srcId="{89806711-AB9A-4FAB-9941-FCFE48BE148E}" destId="{C8BF4F81-A0D4-4084-8FEA-BCA1E4A436E2}" srcOrd="6" destOrd="0" presId="urn:microsoft.com/office/officeart/2005/8/layout/hierarchy3"/>
    <dgm:cxn modelId="{E052DA25-E1C5-46E0-A39E-A39317FD6EAC}" type="presParOf" srcId="{89806711-AB9A-4FAB-9941-FCFE48BE148E}" destId="{8CBA4E24-747D-42D0-BB65-87EBA0B2DDBC}" srcOrd="7" destOrd="0" presId="urn:microsoft.com/office/officeart/2005/8/layout/hierarchy3"/>
    <dgm:cxn modelId="{FA8D9485-7BC9-46BC-89F9-E3929AD1ABF2}" type="presParOf" srcId="{89806711-AB9A-4FAB-9941-FCFE48BE148E}" destId="{3A03D056-CCEF-4AA5-9263-25E9F2CED455}" srcOrd="8" destOrd="0" presId="urn:microsoft.com/office/officeart/2005/8/layout/hierarchy3"/>
    <dgm:cxn modelId="{65AB4CEF-5EE6-4A76-BA5D-929AF862A7F7}" type="presParOf" srcId="{89806711-AB9A-4FAB-9941-FCFE48BE148E}" destId="{8D507BAE-764F-4DFF-B550-CB9DBF262953}" srcOrd="9" destOrd="0" presId="urn:microsoft.com/office/officeart/2005/8/layout/hierarchy3"/>
    <dgm:cxn modelId="{45DBCADE-1759-4BFA-89E0-E0707B7EC634}" type="presParOf" srcId="{89806711-AB9A-4FAB-9941-FCFE48BE148E}" destId="{E2C2ADD2-596D-4001-B587-FE98E4E6FBBF}" srcOrd="10" destOrd="0" presId="urn:microsoft.com/office/officeart/2005/8/layout/hierarchy3"/>
    <dgm:cxn modelId="{FEF9FF45-23B0-40F7-8AE2-7572F4CA27AD}" type="presParOf" srcId="{89806711-AB9A-4FAB-9941-FCFE48BE148E}" destId="{30BFCDF5-8AEC-453B-AFCB-F8C2FDCB87D3}" srcOrd="11" destOrd="0" presId="urn:microsoft.com/office/officeart/2005/8/layout/hierarchy3"/>
    <dgm:cxn modelId="{345B98F2-650A-4214-86A9-D1C2113D6AA0}" type="presParOf" srcId="{89806711-AB9A-4FAB-9941-FCFE48BE148E}" destId="{5244EBE2-61E5-4EF8-8AF2-B783C45E492A}" srcOrd="12" destOrd="0" presId="urn:microsoft.com/office/officeart/2005/8/layout/hierarchy3"/>
    <dgm:cxn modelId="{97373655-31F9-4124-AC98-849D2A3BECFB}" type="presParOf" srcId="{89806711-AB9A-4FAB-9941-FCFE48BE148E}" destId="{71F0A96D-A2C7-4968-8771-EF9AE55A37E6}" srcOrd="13" destOrd="0" presId="urn:microsoft.com/office/officeart/2005/8/layout/hierarchy3"/>
    <dgm:cxn modelId="{4748E3AA-5B2A-4745-A67E-40CC2F674572}" type="presParOf" srcId="{89806711-AB9A-4FAB-9941-FCFE48BE148E}" destId="{C185B654-608C-4D64-A077-1F48B44A6748}" srcOrd="14" destOrd="0" presId="urn:microsoft.com/office/officeart/2005/8/layout/hierarchy3"/>
    <dgm:cxn modelId="{73618BCA-A1A2-41AB-B21A-977D6C0C1DFB}" type="presParOf" srcId="{89806711-AB9A-4FAB-9941-FCFE48BE148E}" destId="{C189DF48-5E02-493B-832B-C96756F9C3FC}" srcOrd="15" destOrd="0" presId="urn:microsoft.com/office/officeart/2005/8/layout/hierarchy3"/>
    <dgm:cxn modelId="{EEF84383-6162-4BB6-94E1-2B5BC5DD1A4D}" type="presParOf" srcId="{89806711-AB9A-4FAB-9941-FCFE48BE148E}" destId="{5A346BB4-20C0-48F9-8DB8-D13E7185947B}" srcOrd="16" destOrd="0" presId="urn:microsoft.com/office/officeart/2005/8/layout/hierarchy3"/>
    <dgm:cxn modelId="{878490CE-5A82-4455-9022-53D1A1F8FD3F}" type="presParOf" srcId="{89806711-AB9A-4FAB-9941-FCFE48BE148E}" destId="{D84F27D9-5411-4F1D-A87A-8C0FEEEDDEA2}" srcOrd="17" destOrd="0" presId="urn:microsoft.com/office/officeart/2005/8/layout/hierarchy3"/>
    <dgm:cxn modelId="{83ACB543-735C-4403-AD5B-B189F3C1A8FC}" type="presParOf" srcId="{89806711-AB9A-4FAB-9941-FCFE48BE148E}" destId="{00D1AB3A-71F0-4327-A20D-4F3E9826297E}" srcOrd="18" destOrd="0" presId="urn:microsoft.com/office/officeart/2005/8/layout/hierarchy3"/>
    <dgm:cxn modelId="{C7836F82-2575-45EE-936F-155EDB754F1A}" type="presParOf" srcId="{89806711-AB9A-4FAB-9941-FCFE48BE148E}" destId="{001EBF7E-15C1-410E-A1D1-5DE4F98DBCED}" srcOrd="19" destOrd="0" presId="urn:microsoft.com/office/officeart/2005/8/layout/hierarchy3"/>
    <dgm:cxn modelId="{BCE17F36-6854-45C4-8C23-B46B094066A0}" type="presParOf" srcId="{89806711-AB9A-4FAB-9941-FCFE48BE148E}" destId="{E439EDA6-9257-405F-A157-990041B12D9B}" srcOrd="20" destOrd="0" presId="urn:microsoft.com/office/officeart/2005/8/layout/hierarchy3"/>
    <dgm:cxn modelId="{5E8ED1A1-A401-48DA-81CA-1AC7B59A40FD}" type="presParOf" srcId="{89806711-AB9A-4FAB-9941-FCFE48BE148E}" destId="{FADC470C-1A6A-4D98-A75B-82BDEF63D8CE}" srcOrd="21" destOrd="0" presId="urn:microsoft.com/office/officeart/2005/8/layout/hierarchy3"/>
    <dgm:cxn modelId="{275D2D54-77F4-48DF-AD59-93A01637EAA3}" type="presParOf" srcId="{89806711-AB9A-4FAB-9941-FCFE48BE148E}" destId="{EC8850CA-1B4B-4812-83D6-8A42B0A3A58D}" srcOrd="22" destOrd="0" presId="urn:microsoft.com/office/officeart/2005/8/layout/hierarchy3"/>
    <dgm:cxn modelId="{095FE6B4-C270-41B0-9CF9-AFDC8004713E}" type="presParOf" srcId="{89806711-AB9A-4FAB-9941-FCFE48BE148E}" destId="{EDDCF785-3E71-4954-B1C0-C538C751E15A}" srcOrd="23" destOrd="0" presId="urn:microsoft.com/office/officeart/2005/8/layout/hierarchy3"/>
    <dgm:cxn modelId="{C13D6364-4CEE-427A-9C11-AD13A2417C2A}" type="presParOf" srcId="{89806711-AB9A-4FAB-9941-FCFE48BE148E}" destId="{4C24FF3C-507F-4815-B76D-A4170981E764}" srcOrd="24" destOrd="0" presId="urn:microsoft.com/office/officeart/2005/8/layout/hierarchy3"/>
    <dgm:cxn modelId="{A4F77D0A-97E5-4C74-AA2F-54C57F6CFC45}" type="presParOf" srcId="{89806711-AB9A-4FAB-9941-FCFE48BE148E}" destId="{6A356C5C-20C1-4171-8F7A-77A5FC2708FA}" srcOrd="25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590006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Patient</a:t>
          </a:r>
        </a:p>
      </dsp:txBody>
      <dsp:txXfrm>
        <a:off x="601513" y="11507"/>
        <a:ext cx="1144694" cy="369854"/>
      </dsp:txXfrm>
    </dsp:sp>
    <dsp:sp modelId="{F43C9CEF-77AF-4E17-9118-B20371A59A2B}">
      <dsp:nvSpPr>
        <dsp:cNvPr id="0" name=""/>
        <dsp:cNvSpPr/>
      </dsp:nvSpPr>
      <dsp:spPr>
        <a:xfrm>
          <a:off x="661057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768680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929360" y="549502"/>
        <a:ext cx="775831" cy="277800"/>
      </dsp:txXfrm>
    </dsp:sp>
    <dsp:sp modelId="{CD38C582-135B-46B8-B850-AE7D215DB623}">
      <dsp:nvSpPr>
        <dsp:cNvPr id="0" name=""/>
        <dsp:cNvSpPr/>
      </dsp:nvSpPr>
      <dsp:spPr>
        <a:xfrm>
          <a:off x="661057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768680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929360" y="1040588"/>
        <a:ext cx="775831" cy="277800"/>
      </dsp:txXfrm>
    </dsp:sp>
    <dsp:sp modelId="{EBEF66FA-6A76-4C80-8D10-348505E227F5}">
      <dsp:nvSpPr>
        <dsp:cNvPr id="0" name=""/>
        <dsp:cNvSpPr/>
      </dsp:nvSpPr>
      <dsp:spPr>
        <a:xfrm>
          <a:off x="661057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768680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929360" y="1531674"/>
        <a:ext cx="775831" cy="277800"/>
      </dsp:txXfrm>
    </dsp:sp>
    <dsp:sp modelId="{EFA1307F-00F2-438D-BD19-95DEFCF9668D}">
      <dsp:nvSpPr>
        <dsp:cNvPr id="0" name=""/>
        <dsp:cNvSpPr/>
      </dsp:nvSpPr>
      <dsp:spPr>
        <a:xfrm>
          <a:off x="661057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768680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929360" y="2022760"/>
        <a:ext cx="775831" cy="277800"/>
      </dsp:txXfrm>
    </dsp:sp>
    <dsp:sp modelId="{5ACCE5DA-3A82-4963-8ECB-F9937C481768}">
      <dsp:nvSpPr>
        <dsp:cNvPr id="0" name=""/>
        <dsp:cNvSpPr/>
      </dsp:nvSpPr>
      <dsp:spPr>
        <a:xfrm>
          <a:off x="661057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768680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929360" y="2513846"/>
        <a:ext cx="775831" cy="277800"/>
      </dsp:txXfrm>
    </dsp:sp>
    <dsp:sp modelId="{FCB84091-2AD7-47CD-A89F-3ADA82E6FB61}">
      <dsp:nvSpPr>
        <dsp:cNvPr id="0" name=""/>
        <dsp:cNvSpPr/>
      </dsp:nvSpPr>
      <dsp:spPr>
        <a:xfrm>
          <a:off x="661057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768680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929360" y="3004932"/>
        <a:ext cx="775831" cy="277800"/>
      </dsp:txXfrm>
    </dsp:sp>
    <dsp:sp modelId="{4E601614-4D20-4590-A78E-74996CE8FA5F}">
      <dsp:nvSpPr>
        <dsp:cNvPr id="0" name=""/>
        <dsp:cNvSpPr/>
      </dsp:nvSpPr>
      <dsp:spPr>
        <a:xfrm>
          <a:off x="1954149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</a:t>
          </a:r>
        </a:p>
      </dsp:txBody>
      <dsp:txXfrm>
        <a:off x="1965656" y="11507"/>
        <a:ext cx="1144694" cy="369854"/>
      </dsp:txXfrm>
    </dsp:sp>
    <dsp:sp modelId="{F1DF75B8-7F2A-41D8-AC2E-2644CDFF228F}">
      <dsp:nvSpPr>
        <dsp:cNvPr id="0" name=""/>
        <dsp:cNvSpPr/>
      </dsp:nvSpPr>
      <dsp:spPr>
        <a:xfrm>
          <a:off x="2025200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132822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293502" y="549502"/>
        <a:ext cx="775831" cy="277800"/>
      </dsp:txXfrm>
    </dsp:sp>
    <dsp:sp modelId="{2CDCFBA0-55C3-4428-B07C-DA01F4A94DE2}">
      <dsp:nvSpPr>
        <dsp:cNvPr id="0" name=""/>
        <dsp:cNvSpPr/>
      </dsp:nvSpPr>
      <dsp:spPr>
        <a:xfrm>
          <a:off x="2025200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132822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293502" y="1040588"/>
        <a:ext cx="775831" cy="277800"/>
      </dsp:txXfrm>
    </dsp:sp>
    <dsp:sp modelId="{48FF6F4D-0972-40AE-8059-0E67B83F3A08}">
      <dsp:nvSpPr>
        <dsp:cNvPr id="0" name=""/>
        <dsp:cNvSpPr/>
      </dsp:nvSpPr>
      <dsp:spPr>
        <a:xfrm>
          <a:off x="2025200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132822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293502" y="1531674"/>
        <a:ext cx="775831" cy="277800"/>
      </dsp:txXfrm>
    </dsp:sp>
    <dsp:sp modelId="{D368422E-91F5-41D9-B753-14154503BC75}">
      <dsp:nvSpPr>
        <dsp:cNvPr id="0" name=""/>
        <dsp:cNvSpPr/>
      </dsp:nvSpPr>
      <dsp:spPr>
        <a:xfrm>
          <a:off x="2025200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132822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293502" y="2022760"/>
        <a:ext cx="775831" cy="277800"/>
      </dsp:txXfrm>
    </dsp:sp>
    <dsp:sp modelId="{3E4A8EC9-F1AB-499E-AAFE-05FEF902F821}">
      <dsp:nvSpPr>
        <dsp:cNvPr id="0" name=""/>
        <dsp:cNvSpPr/>
      </dsp:nvSpPr>
      <dsp:spPr>
        <a:xfrm>
          <a:off x="3318292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Referral</a:t>
          </a:r>
        </a:p>
      </dsp:txBody>
      <dsp:txXfrm>
        <a:off x="3329799" y="11507"/>
        <a:ext cx="1144694" cy="369854"/>
      </dsp:txXfrm>
    </dsp:sp>
    <dsp:sp modelId="{63A19B3B-62A8-4630-8449-330F7A89D5D2}">
      <dsp:nvSpPr>
        <dsp:cNvPr id="0" name=""/>
        <dsp:cNvSpPr/>
      </dsp:nvSpPr>
      <dsp:spPr>
        <a:xfrm>
          <a:off x="3389342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496965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657645" y="549502"/>
        <a:ext cx="775831" cy="277800"/>
      </dsp:txXfrm>
    </dsp:sp>
    <dsp:sp modelId="{5D57A8AD-19AA-4A4F-A1F7-8D1F76B1248A}">
      <dsp:nvSpPr>
        <dsp:cNvPr id="0" name=""/>
        <dsp:cNvSpPr/>
      </dsp:nvSpPr>
      <dsp:spPr>
        <a:xfrm>
          <a:off x="3389342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496965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657645" y="1040588"/>
        <a:ext cx="775831" cy="277800"/>
      </dsp:txXfrm>
    </dsp:sp>
    <dsp:sp modelId="{04BD6E17-08C7-4F7A-90AD-F81C9FA9D42D}">
      <dsp:nvSpPr>
        <dsp:cNvPr id="0" name=""/>
        <dsp:cNvSpPr/>
      </dsp:nvSpPr>
      <dsp:spPr>
        <a:xfrm>
          <a:off x="3389342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496965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657645" y="1531674"/>
        <a:ext cx="775831" cy="277800"/>
      </dsp:txXfrm>
    </dsp:sp>
    <dsp:sp modelId="{9DD17C49-911C-4EC0-A44A-341DCF895522}">
      <dsp:nvSpPr>
        <dsp:cNvPr id="0" name=""/>
        <dsp:cNvSpPr/>
      </dsp:nvSpPr>
      <dsp:spPr>
        <a:xfrm>
          <a:off x="3389342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496965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657645" y="2022760"/>
        <a:ext cx="775831" cy="277800"/>
      </dsp:txXfrm>
    </dsp:sp>
    <dsp:sp modelId="{EEFCFABE-F039-4F32-8181-06909A888035}">
      <dsp:nvSpPr>
        <dsp:cNvPr id="0" name=""/>
        <dsp:cNvSpPr/>
      </dsp:nvSpPr>
      <dsp:spPr>
        <a:xfrm>
          <a:off x="3389342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496965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657645" y="2513846"/>
        <a:ext cx="775831" cy="277800"/>
      </dsp:txXfrm>
    </dsp:sp>
    <dsp:sp modelId="{41D4811F-8BBC-4E2C-BA3C-473C16AC327B}">
      <dsp:nvSpPr>
        <dsp:cNvPr id="0" name=""/>
        <dsp:cNvSpPr/>
      </dsp:nvSpPr>
      <dsp:spPr>
        <a:xfrm>
          <a:off x="3389342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496965" y="2947398"/>
          <a:ext cx="1097191" cy="392868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657645" y="3004932"/>
        <a:ext cx="775831" cy="277800"/>
      </dsp:txXfrm>
    </dsp:sp>
    <dsp:sp modelId="{20C8E2AA-C03B-429A-9F6A-DAD4B8EA4787}">
      <dsp:nvSpPr>
        <dsp:cNvPr id="0" name=""/>
        <dsp:cNvSpPr/>
      </dsp:nvSpPr>
      <dsp:spPr>
        <a:xfrm>
          <a:off x="3389342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496965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657645" y="3496018"/>
        <a:ext cx="775831" cy="277800"/>
      </dsp:txXfrm>
    </dsp:sp>
    <dsp:sp modelId="{DBBF04A3-3300-40C6-9A29-1DD0A652EF54}">
      <dsp:nvSpPr>
        <dsp:cNvPr id="0" name=""/>
        <dsp:cNvSpPr/>
      </dsp:nvSpPr>
      <dsp:spPr>
        <a:xfrm>
          <a:off x="3389342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496965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657645" y="3987104"/>
        <a:ext cx="775831" cy="277800"/>
      </dsp:txXfrm>
    </dsp:sp>
    <dsp:sp modelId="{81EFEFE4-F870-4167-9DB7-7A095FA735C5}">
      <dsp:nvSpPr>
        <dsp:cNvPr id="0" name=""/>
        <dsp:cNvSpPr/>
      </dsp:nvSpPr>
      <dsp:spPr>
        <a:xfrm>
          <a:off x="3389342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496965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657645" y="4478190"/>
        <a:ext cx="775831" cy="277800"/>
      </dsp:txXfrm>
    </dsp:sp>
    <dsp:sp modelId="{6A5047CA-7B16-453A-8E53-FC0787E5B29D}">
      <dsp:nvSpPr>
        <dsp:cNvPr id="0" name=""/>
        <dsp:cNvSpPr/>
      </dsp:nvSpPr>
      <dsp:spPr>
        <a:xfrm>
          <a:off x="3389342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496965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657645" y="4969276"/>
        <a:ext cx="775831" cy="277800"/>
      </dsp:txXfrm>
    </dsp:sp>
    <dsp:sp modelId="{C33FAD8F-1623-461B-94A5-C96D4D5A36F3}">
      <dsp:nvSpPr>
        <dsp:cNvPr id="0" name=""/>
        <dsp:cNvSpPr/>
      </dsp:nvSpPr>
      <dsp:spPr>
        <a:xfrm>
          <a:off x="4682434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Rental</a:t>
          </a:r>
        </a:p>
      </dsp:txBody>
      <dsp:txXfrm>
        <a:off x="4693941" y="11507"/>
        <a:ext cx="1144694" cy="369854"/>
      </dsp:txXfrm>
    </dsp:sp>
    <dsp:sp modelId="{052B85F0-F066-48BD-8434-473E6FC9ECD8}">
      <dsp:nvSpPr>
        <dsp:cNvPr id="0" name=""/>
        <dsp:cNvSpPr/>
      </dsp:nvSpPr>
      <dsp:spPr>
        <a:xfrm>
          <a:off x="4753485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61108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5021788" y="549502"/>
        <a:ext cx="775831" cy="277800"/>
      </dsp:txXfrm>
    </dsp:sp>
    <dsp:sp modelId="{FAC9B8DA-01A6-4A8E-90B7-5CFE36B69494}">
      <dsp:nvSpPr>
        <dsp:cNvPr id="0" name=""/>
        <dsp:cNvSpPr/>
      </dsp:nvSpPr>
      <dsp:spPr>
        <a:xfrm>
          <a:off x="4753485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861108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5021788" y="1040588"/>
        <a:ext cx="775831" cy="277800"/>
      </dsp:txXfrm>
    </dsp:sp>
    <dsp:sp modelId="{7261C520-821F-4F2C-878E-AA7E0C2DAC87}">
      <dsp:nvSpPr>
        <dsp:cNvPr id="0" name=""/>
        <dsp:cNvSpPr/>
      </dsp:nvSpPr>
      <dsp:spPr>
        <a:xfrm>
          <a:off x="4753485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61108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5021788" y="1531674"/>
        <a:ext cx="775831" cy="277800"/>
      </dsp:txXfrm>
    </dsp:sp>
    <dsp:sp modelId="{C8BF4F81-A0D4-4084-8FEA-BCA1E4A436E2}">
      <dsp:nvSpPr>
        <dsp:cNvPr id="0" name=""/>
        <dsp:cNvSpPr/>
      </dsp:nvSpPr>
      <dsp:spPr>
        <a:xfrm>
          <a:off x="4753485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61108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5021788" y="2022760"/>
        <a:ext cx="775831" cy="277800"/>
      </dsp:txXfrm>
    </dsp:sp>
    <dsp:sp modelId="{3A03D056-CCEF-4AA5-9263-25E9F2CED455}">
      <dsp:nvSpPr>
        <dsp:cNvPr id="0" name=""/>
        <dsp:cNvSpPr/>
      </dsp:nvSpPr>
      <dsp:spPr>
        <a:xfrm>
          <a:off x="4753485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61108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5021788" y="2513846"/>
        <a:ext cx="775831" cy="277800"/>
      </dsp:txXfrm>
    </dsp:sp>
    <dsp:sp modelId="{E2C2ADD2-596D-4001-B587-FE98E4E6FBBF}">
      <dsp:nvSpPr>
        <dsp:cNvPr id="0" name=""/>
        <dsp:cNvSpPr/>
      </dsp:nvSpPr>
      <dsp:spPr>
        <a:xfrm>
          <a:off x="4753485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61108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5021788" y="3004932"/>
        <a:ext cx="775831" cy="277800"/>
      </dsp:txXfrm>
    </dsp:sp>
    <dsp:sp modelId="{5244EBE2-61E5-4EF8-8AF2-B783C45E492A}">
      <dsp:nvSpPr>
        <dsp:cNvPr id="0" name=""/>
        <dsp:cNvSpPr/>
      </dsp:nvSpPr>
      <dsp:spPr>
        <a:xfrm>
          <a:off x="4753485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61108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5021788" y="3496018"/>
        <a:ext cx="775831" cy="277800"/>
      </dsp:txXfrm>
    </dsp:sp>
    <dsp:sp modelId="{C185B654-608C-4D64-A077-1F48B44A6748}">
      <dsp:nvSpPr>
        <dsp:cNvPr id="0" name=""/>
        <dsp:cNvSpPr/>
      </dsp:nvSpPr>
      <dsp:spPr>
        <a:xfrm>
          <a:off x="4753485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61108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5021788" y="3987104"/>
        <a:ext cx="775831" cy="277800"/>
      </dsp:txXfrm>
    </dsp:sp>
    <dsp:sp modelId="{5A346BB4-20C0-48F9-8DB8-D13E7185947B}">
      <dsp:nvSpPr>
        <dsp:cNvPr id="0" name=""/>
        <dsp:cNvSpPr/>
      </dsp:nvSpPr>
      <dsp:spPr>
        <a:xfrm>
          <a:off x="4753485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61108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5021788" y="4478190"/>
        <a:ext cx="775831" cy="277800"/>
      </dsp:txXfrm>
    </dsp:sp>
    <dsp:sp modelId="{00D1AB3A-71F0-4327-A20D-4F3E9826297E}">
      <dsp:nvSpPr>
        <dsp:cNvPr id="0" name=""/>
        <dsp:cNvSpPr/>
      </dsp:nvSpPr>
      <dsp:spPr>
        <a:xfrm>
          <a:off x="4753485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61108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5021788" y="4969276"/>
        <a:ext cx="775831" cy="277800"/>
      </dsp:txXfrm>
    </dsp:sp>
    <dsp:sp modelId="{E439EDA6-9257-405F-A157-990041B12D9B}">
      <dsp:nvSpPr>
        <dsp:cNvPr id="0" name=""/>
        <dsp:cNvSpPr/>
      </dsp:nvSpPr>
      <dsp:spPr>
        <a:xfrm>
          <a:off x="4753485" y="392868"/>
          <a:ext cx="91440" cy="520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6394"/>
              </a:lnTo>
              <a:lnTo>
                <a:pt x="107622" y="52063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61108" y="540282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5021788" y="5460362"/>
        <a:ext cx="775831" cy="277800"/>
      </dsp:txXfrm>
    </dsp:sp>
    <dsp:sp modelId="{EC8850CA-1B4B-4812-83D6-8A42B0A3A58D}">
      <dsp:nvSpPr>
        <dsp:cNvPr id="0" name=""/>
        <dsp:cNvSpPr/>
      </dsp:nvSpPr>
      <dsp:spPr>
        <a:xfrm>
          <a:off x="4753485" y="392868"/>
          <a:ext cx="91440" cy="5697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7480"/>
              </a:lnTo>
              <a:lnTo>
                <a:pt x="107622" y="56974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61108" y="589391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5021788" y="5951448"/>
        <a:ext cx="775831" cy="277800"/>
      </dsp:txXfrm>
    </dsp:sp>
    <dsp:sp modelId="{4C24FF3C-507F-4815-B76D-A4170981E764}">
      <dsp:nvSpPr>
        <dsp:cNvPr id="0" name=""/>
        <dsp:cNvSpPr/>
      </dsp:nvSpPr>
      <dsp:spPr>
        <a:xfrm>
          <a:off x="4753485" y="392868"/>
          <a:ext cx="91440" cy="6188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88566"/>
              </a:lnTo>
              <a:lnTo>
                <a:pt x="107622" y="6188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61108" y="6385001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5021788" y="6442535"/>
        <a:ext cx="775831" cy="277800"/>
      </dsp:txXfrm>
    </dsp:sp>
    <dsp:sp modelId="{BFD3DA2A-2980-46CC-B4E2-12D889E8508F}">
      <dsp:nvSpPr>
        <dsp:cNvPr id="0" name=""/>
        <dsp:cNvSpPr/>
      </dsp:nvSpPr>
      <dsp:spPr>
        <a:xfrm>
          <a:off x="6046577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 Rental Rate</a:t>
          </a:r>
        </a:p>
      </dsp:txBody>
      <dsp:txXfrm>
        <a:off x="6058084" y="11507"/>
        <a:ext cx="1144694" cy="369854"/>
      </dsp:txXfrm>
    </dsp:sp>
    <dsp:sp modelId="{D032A4FC-45C7-494F-9037-9A6A12E73CEA}">
      <dsp:nvSpPr>
        <dsp:cNvPr id="0" name=""/>
        <dsp:cNvSpPr/>
      </dsp:nvSpPr>
      <dsp:spPr>
        <a:xfrm>
          <a:off x="6117628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225251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385931" y="549502"/>
        <a:ext cx="775831" cy="277800"/>
      </dsp:txXfrm>
    </dsp:sp>
    <dsp:sp modelId="{9110442D-518D-4330-8FA3-51A68B993BC9}">
      <dsp:nvSpPr>
        <dsp:cNvPr id="0" name=""/>
        <dsp:cNvSpPr/>
      </dsp:nvSpPr>
      <dsp:spPr>
        <a:xfrm>
          <a:off x="6117628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225251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385931" y="1040588"/>
        <a:ext cx="775831" cy="277800"/>
      </dsp:txXfrm>
    </dsp:sp>
    <dsp:sp modelId="{A18FEDE4-D9AB-46C5-9674-1C30FFFEACF3}">
      <dsp:nvSpPr>
        <dsp:cNvPr id="0" name=""/>
        <dsp:cNvSpPr/>
      </dsp:nvSpPr>
      <dsp:spPr>
        <a:xfrm>
          <a:off x="6117628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225251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385931" y="1531674"/>
        <a:ext cx="775831" cy="277800"/>
      </dsp:txXfrm>
    </dsp:sp>
    <dsp:sp modelId="{B73DF2BE-832D-41AB-9049-04B051E0CE2B}">
      <dsp:nvSpPr>
        <dsp:cNvPr id="0" name=""/>
        <dsp:cNvSpPr/>
      </dsp:nvSpPr>
      <dsp:spPr>
        <a:xfrm>
          <a:off x="6117628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225251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385931" y="2022760"/>
        <a:ext cx="775831" cy="277800"/>
      </dsp:txXfrm>
    </dsp:sp>
    <dsp:sp modelId="{7F8A6BB5-3F30-4DCC-BFB1-D3EE3E10BD3A}">
      <dsp:nvSpPr>
        <dsp:cNvPr id="0" name=""/>
        <dsp:cNvSpPr/>
      </dsp:nvSpPr>
      <dsp:spPr>
        <a:xfrm>
          <a:off x="7410720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Delivery Rate</a:t>
          </a:r>
        </a:p>
      </dsp:txBody>
      <dsp:txXfrm>
        <a:off x="7422227" y="11507"/>
        <a:ext cx="1144694" cy="369854"/>
      </dsp:txXfrm>
    </dsp:sp>
    <dsp:sp modelId="{1178526F-BF0E-466E-987A-9472A8ACA112}">
      <dsp:nvSpPr>
        <dsp:cNvPr id="0" name=""/>
        <dsp:cNvSpPr/>
      </dsp:nvSpPr>
      <dsp:spPr>
        <a:xfrm>
          <a:off x="7481771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589394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750074" y="549502"/>
        <a:ext cx="775831" cy="277800"/>
      </dsp:txXfrm>
    </dsp:sp>
    <dsp:sp modelId="{29000B6A-E061-4165-BDA8-453177A32232}">
      <dsp:nvSpPr>
        <dsp:cNvPr id="0" name=""/>
        <dsp:cNvSpPr/>
      </dsp:nvSpPr>
      <dsp:spPr>
        <a:xfrm>
          <a:off x="7481771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589394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750074" y="1040588"/>
        <a:ext cx="775831" cy="277800"/>
      </dsp:txXfrm>
    </dsp:sp>
    <dsp:sp modelId="{3BCC7158-4117-47D2-8B47-357FC78940D6}">
      <dsp:nvSpPr>
        <dsp:cNvPr id="0" name=""/>
        <dsp:cNvSpPr/>
      </dsp:nvSpPr>
      <dsp:spPr>
        <a:xfrm>
          <a:off x="7481771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589394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750074" y="1531674"/>
        <a:ext cx="775831" cy="277800"/>
      </dsp:txXfrm>
    </dsp:sp>
    <dsp:sp modelId="{1B44593B-8CF8-4FAF-A24B-FA9D91EFEAE8}">
      <dsp:nvSpPr>
        <dsp:cNvPr id="0" name=""/>
        <dsp:cNvSpPr/>
      </dsp:nvSpPr>
      <dsp:spPr>
        <a:xfrm>
          <a:off x="7481771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589394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750074" y="2022760"/>
        <a:ext cx="775831" cy="27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454-00AD-7C6A-A060-E36534B0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91B1-4080-D939-691D-9D7F3553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865A-C381-B8F2-5A37-0ECDC6A4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FB49-D840-CDFB-50F7-77A02179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58F6-84B1-3E67-92F3-335EF14F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2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A4-BA46-F357-424D-5E3E8AB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B95FB-A7CC-B5D2-30B4-D43116E9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29EE-BFE2-79D0-726E-ADFA8E51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E358-1EC4-0D01-EABA-5247AD53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E547-A460-AC51-F699-A71CB0D3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496A8-2FAF-17EB-F264-A28FB59D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BFEF-B824-6AC1-41D7-40491C5B5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C2DD-3AF7-BAC7-F34F-CDF5DA67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479C-6120-24DF-0467-3444AFE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3576-5F2C-FA42-FF9B-3085A29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1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9F7D-2A86-1445-E107-0F8E0CD9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B6B-4178-6E93-5F54-60DB927E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967B-86D8-24F3-BD54-4BFBB36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38EE-BF0F-EE57-5D4E-161D540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FD13-73AC-C82A-3564-E7AD5F3F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7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106-452F-DCE6-14A2-2FD141B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B211-6664-8411-D64D-8C3F5078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FE97-37A2-6C92-C38A-538F7243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DFD-A613-ABA6-DCB9-37A38A7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1BE2-E58B-FDF5-0C17-26A985D7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F9B-5C3F-F6EE-61A6-F22EE9F0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966A-9FDF-B93F-A943-EC2694AA6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0564-8BB0-D7E4-9100-18854B12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A287-11B4-9048-084A-579E8FB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EA34-CF2F-612B-F778-469A244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8CDA-6E2B-B087-D1E8-8D94C4E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9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2B89-B737-661B-E655-37903B74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8447-C571-39D5-0AC6-4731C24A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AA26-B579-4C87-965C-4E686BE2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145F-4106-5BAF-2B1C-2EB84780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6F965-D3E1-94F6-D196-F0AF8803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CAE1-0D0D-A2FE-31C9-A5314B8C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B75B-8C07-3E1E-6F6A-48AACA4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C1ED6-2E2D-0B8D-9B9F-905705C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BEE-732A-9694-178F-CDA6336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CF42-007B-7F3D-6544-99861D7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C935-ADF2-96F6-65F5-19F372A3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9586-7910-D77C-D324-03DB425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A0AB-07D7-7A63-037E-7526A7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32750-85A1-C055-BD00-C0736853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29B5-1EDF-DCD9-28F1-463C690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6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4288-BCD4-1881-84DD-4557F17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9493-0A90-931C-7727-E1C819D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B5B9-162A-D5F1-37BB-B3A5C060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13F2-81A2-986E-21EB-6B3F11CD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5952F-EBE9-0C04-BD77-1CE518F5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2E2C-8E24-FCF5-0668-A339619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6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CC0A-29DE-7E8D-57CE-9BCAEE9A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A1C2E-1232-0B95-B518-409D4710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2AEF-9165-1766-A678-71596720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6AA6A-928C-8AD9-A1A4-D73233BA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4D01-8B9D-CAEE-D470-A5EAB1E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E4C6-E61A-78E2-6F18-C188FF3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6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FE77-B6D2-EE4E-89DE-8B170A5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D6F7-B0A6-5B35-30CE-D7E3FBBA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F42A-3A04-8A84-FDFD-6668247B1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0496-29AB-16BE-4D2E-9884BA1B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8D77-747E-8E22-27AF-8A89815A1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35EA-2E58-0BAC-DD22-B195D91AE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0763-A045-E28E-A929-1B7DBD4CB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57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56646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7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0501D47-5D16-91F6-75CF-246330CB92A5}"/>
              </a:ext>
            </a:extLst>
          </p:cNvPr>
          <p:cNvGrpSpPr/>
          <p:nvPr/>
        </p:nvGrpSpPr>
        <p:grpSpPr>
          <a:xfrm>
            <a:off x="5710744" y="106163"/>
            <a:ext cx="770512" cy="385256"/>
            <a:chOff x="4683554" y="3292"/>
            <a:chExt cx="770512" cy="38525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4EBC1819-8635-2852-8DC8-27081ED51E0E}"/>
                </a:ext>
              </a:extLst>
            </p:cNvPr>
            <p:cNvSpPr/>
            <p:nvPr/>
          </p:nvSpPr>
          <p:spPr>
            <a:xfrm>
              <a:off x="4683554" y="3292"/>
              <a:ext cx="770512" cy="3852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89" name="Rectangle: Rounded Corners 4">
              <a:extLst>
                <a:ext uri="{FF2B5EF4-FFF2-40B4-BE49-F238E27FC236}">
                  <a16:creationId xmlns:a16="http://schemas.microsoft.com/office/drawing/2014/main" id="{53383D7A-F330-37A4-50FA-8E7A012E4EB6}"/>
                </a:ext>
              </a:extLst>
            </p:cNvPr>
            <p:cNvSpPr txBox="1"/>
            <p:nvPr/>
          </p:nvSpPr>
          <p:spPr>
            <a:xfrm>
              <a:off x="4694838" y="14576"/>
              <a:ext cx="747944" cy="362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kern="1200" dirty="0"/>
                <a:t>Rental</a:t>
              </a:r>
            </a:p>
          </p:txBody>
        </p:sp>
      </p:grpSp>
      <p:sp>
        <p:nvSpPr>
          <p:cNvPr id="36" name="Straight Connector 5">
            <a:extLst>
              <a:ext uri="{FF2B5EF4-FFF2-40B4-BE49-F238E27FC236}">
                <a16:creationId xmlns:a16="http://schemas.microsoft.com/office/drawing/2014/main" id="{0ED2711A-0CDF-2A53-C86D-BA2E7A33AC52}"/>
              </a:ext>
            </a:extLst>
          </p:cNvPr>
          <p:cNvSpPr/>
          <p:nvPr/>
        </p:nvSpPr>
        <p:spPr>
          <a:xfrm>
            <a:off x="5742075" y="491420"/>
            <a:ext cx="91440" cy="2889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88942"/>
                </a:lnTo>
                <a:lnTo>
                  <a:pt x="122771" y="28894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D00F1C-29EA-1784-9AB6-05EDF832AB87}"/>
              </a:ext>
            </a:extLst>
          </p:cNvPr>
          <p:cNvGrpSpPr/>
          <p:nvPr/>
        </p:nvGrpSpPr>
        <p:grpSpPr>
          <a:xfrm>
            <a:off x="5864846" y="587734"/>
            <a:ext cx="616410" cy="385256"/>
            <a:chOff x="4837656" y="484863"/>
            <a:chExt cx="616410" cy="38525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44950F3-63C8-D9A2-27F8-64ABB20DAF1A}"/>
                </a:ext>
              </a:extLst>
            </p:cNvPr>
            <p:cNvSpPr/>
            <p:nvPr/>
          </p:nvSpPr>
          <p:spPr>
            <a:xfrm>
              <a:off x="4837656" y="484863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87" name="Oval 7">
              <a:extLst>
                <a:ext uri="{FF2B5EF4-FFF2-40B4-BE49-F238E27FC236}">
                  <a16:creationId xmlns:a16="http://schemas.microsoft.com/office/drawing/2014/main" id="{FE75E813-086B-B44B-5F46-CE4A7748FA11}"/>
                </a:ext>
              </a:extLst>
            </p:cNvPr>
            <p:cNvSpPr txBox="1"/>
            <p:nvPr/>
          </p:nvSpPr>
          <p:spPr>
            <a:xfrm>
              <a:off x="4927927" y="541282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Rental ID</a:t>
              </a:r>
            </a:p>
          </p:txBody>
        </p:sp>
      </p:grpSp>
      <p:sp>
        <p:nvSpPr>
          <p:cNvPr id="38" name="Straight Connector 8">
            <a:extLst>
              <a:ext uri="{FF2B5EF4-FFF2-40B4-BE49-F238E27FC236}">
                <a16:creationId xmlns:a16="http://schemas.microsoft.com/office/drawing/2014/main" id="{6B788A0A-BC62-1C38-E8F5-6AB2DDE9C80B}"/>
              </a:ext>
            </a:extLst>
          </p:cNvPr>
          <p:cNvSpPr/>
          <p:nvPr/>
        </p:nvSpPr>
        <p:spPr>
          <a:xfrm>
            <a:off x="5742075" y="491420"/>
            <a:ext cx="91440" cy="770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770512"/>
                </a:lnTo>
                <a:lnTo>
                  <a:pt x="122771" y="770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746AA5-9420-8BEC-EFD9-DF5B72CAE6B1}"/>
              </a:ext>
            </a:extLst>
          </p:cNvPr>
          <p:cNvGrpSpPr/>
          <p:nvPr/>
        </p:nvGrpSpPr>
        <p:grpSpPr>
          <a:xfrm>
            <a:off x="5864846" y="1069305"/>
            <a:ext cx="616410" cy="385256"/>
            <a:chOff x="4837656" y="966434"/>
            <a:chExt cx="616410" cy="38525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9EE9374-416F-642D-996C-12DA9BBE09C6}"/>
                </a:ext>
              </a:extLst>
            </p:cNvPr>
            <p:cNvSpPr/>
            <p:nvPr/>
          </p:nvSpPr>
          <p:spPr>
            <a:xfrm>
              <a:off x="4837656" y="966434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7FB2C059-97C2-72B3-4AE7-E568F9DB8591}"/>
                </a:ext>
              </a:extLst>
            </p:cNvPr>
            <p:cNvSpPr txBox="1"/>
            <p:nvPr/>
          </p:nvSpPr>
          <p:spPr>
            <a:xfrm>
              <a:off x="4927927" y="1022853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Equipment ID</a:t>
              </a:r>
            </a:p>
          </p:txBody>
        </p:sp>
      </p:grpSp>
      <p:sp>
        <p:nvSpPr>
          <p:cNvPr id="40" name="Straight Connector 11">
            <a:extLst>
              <a:ext uri="{FF2B5EF4-FFF2-40B4-BE49-F238E27FC236}">
                <a16:creationId xmlns:a16="http://schemas.microsoft.com/office/drawing/2014/main" id="{E7CF381B-DA70-E3C3-6BFF-97460D9B23F3}"/>
              </a:ext>
            </a:extLst>
          </p:cNvPr>
          <p:cNvSpPr/>
          <p:nvPr/>
        </p:nvSpPr>
        <p:spPr>
          <a:xfrm>
            <a:off x="5742075" y="491420"/>
            <a:ext cx="91440" cy="12520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252083"/>
                </a:lnTo>
                <a:lnTo>
                  <a:pt x="122771" y="125208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A57F4A-06AE-EAC5-AFE6-6621D5C93A3A}"/>
              </a:ext>
            </a:extLst>
          </p:cNvPr>
          <p:cNvGrpSpPr/>
          <p:nvPr/>
        </p:nvGrpSpPr>
        <p:grpSpPr>
          <a:xfrm>
            <a:off x="5864846" y="1550875"/>
            <a:ext cx="616410" cy="385256"/>
            <a:chOff x="4837656" y="1448004"/>
            <a:chExt cx="616410" cy="38525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55633C-98DA-0E6A-A2B9-1DEB7803D157}"/>
                </a:ext>
              </a:extLst>
            </p:cNvPr>
            <p:cNvSpPr/>
            <p:nvPr/>
          </p:nvSpPr>
          <p:spPr>
            <a:xfrm>
              <a:off x="4837656" y="1448004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83" name="Oval 13">
              <a:extLst>
                <a:ext uri="{FF2B5EF4-FFF2-40B4-BE49-F238E27FC236}">
                  <a16:creationId xmlns:a16="http://schemas.microsoft.com/office/drawing/2014/main" id="{D02B8F4F-3122-3A08-BFF5-FA2CCFB6762F}"/>
                </a:ext>
              </a:extLst>
            </p:cNvPr>
            <p:cNvSpPr txBox="1"/>
            <p:nvPr/>
          </p:nvSpPr>
          <p:spPr>
            <a:xfrm>
              <a:off x="4927927" y="1504423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Referral Case ID</a:t>
              </a:r>
            </a:p>
          </p:txBody>
        </p:sp>
      </p:grpSp>
      <p:sp>
        <p:nvSpPr>
          <p:cNvPr id="42" name="Straight Connector 14">
            <a:extLst>
              <a:ext uri="{FF2B5EF4-FFF2-40B4-BE49-F238E27FC236}">
                <a16:creationId xmlns:a16="http://schemas.microsoft.com/office/drawing/2014/main" id="{BFB63C43-FDED-6256-AF9B-D59EB8E5AAD1}"/>
              </a:ext>
            </a:extLst>
          </p:cNvPr>
          <p:cNvSpPr/>
          <p:nvPr/>
        </p:nvSpPr>
        <p:spPr>
          <a:xfrm>
            <a:off x="5742075" y="491420"/>
            <a:ext cx="91440" cy="17336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733654"/>
                </a:lnTo>
                <a:lnTo>
                  <a:pt x="122771" y="17336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C3F23F-F4A2-BBB6-B0E8-9D66F21CC5EB}"/>
              </a:ext>
            </a:extLst>
          </p:cNvPr>
          <p:cNvGrpSpPr/>
          <p:nvPr/>
        </p:nvGrpSpPr>
        <p:grpSpPr>
          <a:xfrm>
            <a:off x="5864846" y="2032446"/>
            <a:ext cx="616410" cy="385256"/>
            <a:chOff x="4837656" y="1929575"/>
            <a:chExt cx="616410" cy="38525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315FF72-F9A3-22A9-7985-3A56951A2650}"/>
                </a:ext>
              </a:extLst>
            </p:cNvPr>
            <p:cNvSpPr/>
            <p:nvPr/>
          </p:nvSpPr>
          <p:spPr>
            <a:xfrm>
              <a:off x="4837656" y="1929575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81" name="Oval 16">
              <a:extLst>
                <a:ext uri="{FF2B5EF4-FFF2-40B4-BE49-F238E27FC236}">
                  <a16:creationId xmlns:a16="http://schemas.microsoft.com/office/drawing/2014/main" id="{E35D211C-2BD4-E1D9-EABD-67F14C89B15F}"/>
                </a:ext>
              </a:extLst>
            </p:cNvPr>
            <p:cNvSpPr txBox="1"/>
            <p:nvPr/>
          </p:nvSpPr>
          <p:spPr>
            <a:xfrm>
              <a:off x="4927927" y="1985994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Rental Length Week</a:t>
              </a:r>
            </a:p>
          </p:txBody>
        </p:sp>
      </p:grpSp>
      <p:sp>
        <p:nvSpPr>
          <p:cNvPr id="44" name="Straight Connector 17">
            <a:extLst>
              <a:ext uri="{FF2B5EF4-FFF2-40B4-BE49-F238E27FC236}">
                <a16:creationId xmlns:a16="http://schemas.microsoft.com/office/drawing/2014/main" id="{8747689A-EC92-587C-8160-12D5D9906E25}"/>
              </a:ext>
            </a:extLst>
          </p:cNvPr>
          <p:cNvSpPr/>
          <p:nvPr/>
        </p:nvSpPr>
        <p:spPr>
          <a:xfrm>
            <a:off x="5742075" y="491420"/>
            <a:ext cx="91440" cy="2215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215224"/>
                </a:lnTo>
                <a:lnTo>
                  <a:pt x="122771" y="22152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EE3CC0-8684-284D-F63C-EE390B18D266}"/>
              </a:ext>
            </a:extLst>
          </p:cNvPr>
          <p:cNvGrpSpPr/>
          <p:nvPr/>
        </p:nvGrpSpPr>
        <p:grpSpPr>
          <a:xfrm>
            <a:off x="5864846" y="2514016"/>
            <a:ext cx="616410" cy="385256"/>
            <a:chOff x="4837656" y="2411145"/>
            <a:chExt cx="616410" cy="38525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39A49F0-916E-6073-F3CD-D7DAB4474375}"/>
                </a:ext>
              </a:extLst>
            </p:cNvPr>
            <p:cNvSpPr/>
            <p:nvPr/>
          </p:nvSpPr>
          <p:spPr>
            <a:xfrm>
              <a:off x="4837656" y="2411145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79" name="Oval 19">
              <a:extLst>
                <a:ext uri="{FF2B5EF4-FFF2-40B4-BE49-F238E27FC236}">
                  <a16:creationId xmlns:a16="http://schemas.microsoft.com/office/drawing/2014/main" id="{09D168AB-3A96-8FEC-DA9B-109D88438EDA}"/>
                </a:ext>
              </a:extLst>
            </p:cNvPr>
            <p:cNvSpPr txBox="1"/>
            <p:nvPr/>
          </p:nvSpPr>
          <p:spPr>
            <a:xfrm>
              <a:off x="4927927" y="2467564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Rental Length Month</a:t>
              </a:r>
            </a:p>
          </p:txBody>
        </p:sp>
      </p:grpSp>
      <p:sp>
        <p:nvSpPr>
          <p:cNvPr id="46" name="Straight Connector 20">
            <a:extLst>
              <a:ext uri="{FF2B5EF4-FFF2-40B4-BE49-F238E27FC236}">
                <a16:creationId xmlns:a16="http://schemas.microsoft.com/office/drawing/2014/main" id="{1CABD7C0-43BC-9412-EFD8-75B23947DCB5}"/>
              </a:ext>
            </a:extLst>
          </p:cNvPr>
          <p:cNvSpPr/>
          <p:nvPr/>
        </p:nvSpPr>
        <p:spPr>
          <a:xfrm>
            <a:off x="5742075" y="491420"/>
            <a:ext cx="91440" cy="26967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696795"/>
                </a:lnTo>
                <a:lnTo>
                  <a:pt x="122771" y="26967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A0C3F10-793C-FDBD-F68B-94BF9D06E77B}"/>
              </a:ext>
            </a:extLst>
          </p:cNvPr>
          <p:cNvGrpSpPr/>
          <p:nvPr/>
        </p:nvGrpSpPr>
        <p:grpSpPr>
          <a:xfrm>
            <a:off x="5864846" y="2995587"/>
            <a:ext cx="616410" cy="385256"/>
            <a:chOff x="4837656" y="2892716"/>
            <a:chExt cx="616410" cy="38525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1A0A12-9AA0-9099-F40C-E58DE3AB3AB9}"/>
                </a:ext>
              </a:extLst>
            </p:cNvPr>
            <p:cNvSpPr/>
            <p:nvPr/>
          </p:nvSpPr>
          <p:spPr>
            <a:xfrm>
              <a:off x="4837656" y="2892716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77" name="Oval 22">
              <a:extLst>
                <a:ext uri="{FF2B5EF4-FFF2-40B4-BE49-F238E27FC236}">
                  <a16:creationId xmlns:a16="http://schemas.microsoft.com/office/drawing/2014/main" id="{EF8AD11E-3C3C-7BF9-E6ED-73503E988E43}"/>
                </a:ext>
              </a:extLst>
            </p:cNvPr>
            <p:cNvSpPr txBox="1"/>
            <p:nvPr/>
          </p:nvSpPr>
          <p:spPr>
            <a:xfrm>
              <a:off x="4927927" y="2949135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Rental Status</a:t>
              </a:r>
            </a:p>
          </p:txBody>
        </p:sp>
      </p:grpSp>
      <p:sp>
        <p:nvSpPr>
          <p:cNvPr id="48" name="Straight Connector 23">
            <a:extLst>
              <a:ext uri="{FF2B5EF4-FFF2-40B4-BE49-F238E27FC236}">
                <a16:creationId xmlns:a16="http://schemas.microsoft.com/office/drawing/2014/main" id="{65CBC1B9-E518-A3BD-3B9A-1AA186D5C0D6}"/>
              </a:ext>
            </a:extLst>
          </p:cNvPr>
          <p:cNvSpPr/>
          <p:nvPr/>
        </p:nvSpPr>
        <p:spPr>
          <a:xfrm>
            <a:off x="5742075" y="491420"/>
            <a:ext cx="91440" cy="317836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178365"/>
                </a:lnTo>
                <a:lnTo>
                  <a:pt x="122771" y="317836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50D90-9DBE-F408-AEDF-D1151B6E2608}"/>
              </a:ext>
            </a:extLst>
          </p:cNvPr>
          <p:cNvGrpSpPr/>
          <p:nvPr/>
        </p:nvGrpSpPr>
        <p:grpSpPr>
          <a:xfrm>
            <a:off x="5864846" y="3477158"/>
            <a:ext cx="616410" cy="385256"/>
            <a:chOff x="4837656" y="3374287"/>
            <a:chExt cx="616410" cy="38525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F96F741-548C-8D45-BE29-8E082C65844E}"/>
                </a:ext>
              </a:extLst>
            </p:cNvPr>
            <p:cNvSpPr/>
            <p:nvPr/>
          </p:nvSpPr>
          <p:spPr>
            <a:xfrm>
              <a:off x="4837656" y="3374287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75" name="Oval 25">
              <a:extLst>
                <a:ext uri="{FF2B5EF4-FFF2-40B4-BE49-F238E27FC236}">
                  <a16:creationId xmlns:a16="http://schemas.microsoft.com/office/drawing/2014/main" id="{EB7D7710-A461-8A86-BBB0-71D135E1D23A}"/>
                </a:ext>
              </a:extLst>
            </p:cNvPr>
            <p:cNvSpPr txBox="1"/>
            <p:nvPr/>
          </p:nvSpPr>
          <p:spPr>
            <a:xfrm>
              <a:off x="4927927" y="3430706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Delivery Date</a:t>
              </a:r>
            </a:p>
          </p:txBody>
        </p:sp>
      </p:grpSp>
      <p:sp>
        <p:nvSpPr>
          <p:cNvPr id="50" name="Straight Connector 26">
            <a:extLst>
              <a:ext uri="{FF2B5EF4-FFF2-40B4-BE49-F238E27FC236}">
                <a16:creationId xmlns:a16="http://schemas.microsoft.com/office/drawing/2014/main" id="{E629289C-5BF4-3C7B-0C08-745E1B6A95A3}"/>
              </a:ext>
            </a:extLst>
          </p:cNvPr>
          <p:cNvSpPr/>
          <p:nvPr/>
        </p:nvSpPr>
        <p:spPr>
          <a:xfrm>
            <a:off x="5742075" y="491420"/>
            <a:ext cx="91440" cy="365993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659936"/>
                </a:lnTo>
                <a:lnTo>
                  <a:pt x="122771" y="365993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E2188D-02CE-0435-AB87-CF7B4901D1C5}"/>
              </a:ext>
            </a:extLst>
          </p:cNvPr>
          <p:cNvGrpSpPr/>
          <p:nvPr/>
        </p:nvGrpSpPr>
        <p:grpSpPr>
          <a:xfrm>
            <a:off x="5864846" y="3958728"/>
            <a:ext cx="616410" cy="385256"/>
            <a:chOff x="4837656" y="3855857"/>
            <a:chExt cx="616410" cy="38525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952ACE2-C419-5A5D-1D38-306EFCC014A0}"/>
                </a:ext>
              </a:extLst>
            </p:cNvPr>
            <p:cNvSpPr/>
            <p:nvPr/>
          </p:nvSpPr>
          <p:spPr>
            <a:xfrm>
              <a:off x="4837656" y="3855857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73" name="Oval 28">
              <a:extLst>
                <a:ext uri="{FF2B5EF4-FFF2-40B4-BE49-F238E27FC236}">
                  <a16:creationId xmlns:a16="http://schemas.microsoft.com/office/drawing/2014/main" id="{DB71953A-EA23-16A9-8F25-E39AFA8E58AF}"/>
                </a:ext>
              </a:extLst>
            </p:cNvPr>
            <p:cNvSpPr txBox="1"/>
            <p:nvPr/>
          </p:nvSpPr>
          <p:spPr>
            <a:xfrm>
              <a:off x="4927927" y="3912276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Return Date</a:t>
              </a:r>
            </a:p>
          </p:txBody>
        </p:sp>
      </p:grpSp>
      <p:sp>
        <p:nvSpPr>
          <p:cNvPr id="52" name="Straight Connector 29">
            <a:extLst>
              <a:ext uri="{FF2B5EF4-FFF2-40B4-BE49-F238E27FC236}">
                <a16:creationId xmlns:a16="http://schemas.microsoft.com/office/drawing/2014/main" id="{8B1A69FA-F089-7264-9305-90ECBE455BCD}"/>
              </a:ext>
            </a:extLst>
          </p:cNvPr>
          <p:cNvSpPr/>
          <p:nvPr/>
        </p:nvSpPr>
        <p:spPr>
          <a:xfrm>
            <a:off x="5742075" y="491420"/>
            <a:ext cx="91440" cy="41415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41507"/>
                </a:lnTo>
                <a:lnTo>
                  <a:pt x="122771" y="41415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64A338-91F1-EE0A-90A0-1E37898BB5D9}"/>
              </a:ext>
            </a:extLst>
          </p:cNvPr>
          <p:cNvGrpSpPr/>
          <p:nvPr/>
        </p:nvGrpSpPr>
        <p:grpSpPr>
          <a:xfrm>
            <a:off x="5864846" y="4440299"/>
            <a:ext cx="616410" cy="385256"/>
            <a:chOff x="4837656" y="4337428"/>
            <a:chExt cx="616410" cy="38525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B9C715-60D7-3A8D-7B5E-6BDD93AD5928}"/>
                </a:ext>
              </a:extLst>
            </p:cNvPr>
            <p:cNvSpPr/>
            <p:nvPr/>
          </p:nvSpPr>
          <p:spPr>
            <a:xfrm>
              <a:off x="4837656" y="4337428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71" name="Oval 31">
              <a:extLst>
                <a:ext uri="{FF2B5EF4-FFF2-40B4-BE49-F238E27FC236}">
                  <a16:creationId xmlns:a16="http://schemas.microsoft.com/office/drawing/2014/main" id="{C06075FD-2137-9CCB-767A-3A1DA5272686}"/>
                </a:ext>
              </a:extLst>
            </p:cNvPr>
            <p:cNvSpPr txBox="1"/>
            <p:nvPr/>
          </p:nvSpPr>
          <p:spPr>
            <a:xfrm>
              <a:off x="4927927" y="4393847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Extension Due Date</a:t>
              </a:r>
            </a:p>
          </p:txBody>
        </p:sp>
      </p:grpSp>
      <p:sp>
        <p:nvSpPr>
          <p:cNvPr id="54" name="Straight Connector 32">
            <a:extLst>
              <a:ext uri="{FF2B5EF4-FFF2-40B4-BE49-F238E27FC236}">
                <a16:creationId xmlns:a16="http://schemas.microsoft.com/office/drawing/2014/main" id="{B169B751-6AF1-76B1-3510-D9AB68BA778C}"/>
              </a:ext>
            </a:extLst>
          </p:cNvPr>
          <p:cNvSpPr/>
          <p:nvPr/>
        </p:nvSpPr>
        <p:spPr>
          <a:xfrm>
            <a:off x="5742075" y="491420"/>
            <a:ext cx="91440" cy="46230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623077"/>
                </a:lnTo>
                <a:lnTo>
                  <a:pt x="122771" y="462307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C2CD8F8-F228-83B3-AA34-C5060A513FCF}"/>
              </a:ext>
            </a:extLst>
          </p:cNvPr>
          <p:cNvGrpSpPr/>
          <p:nvPr/>
        </p:nvGrpSpPr>
        <p:grpSpPr>
          <a:xfrm>
            <a:off x="5864846" y="4921869"/>
            <a:ext cx="616410" cy="385256"/>
            <a:chOff x="4837656" y="4818998"/>
            <a:chExt cx="616410" cy="38525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A98482B-2449-BE1A-5D47-A9C3F161272D}"/>
                </a:ext>
              </a:extLst>
            </p:cNvPr>
            <p:cNvSpPr/>
            <p:nvPr/>
          </p:nvSpPr>
          <p:spPr>
            <a:xfrm>
              <a:off x="4837656" y="4818998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69" name="Oval 34">
              <a:extLst>
                <a:ext uri="{FF2B5EF4-FFF2-40B4-BE49-F238E27FC236}">
                  <a16:creationId xmlns:a16="http://schemas.microsoft.com/office/drawing/2014/main" id="{70F4A672-C8B7-7C15-827C-5866E26D17C8}"/>
                </a:ext>
              </a:extLst>
            </p:cNvPr>
            <p:cNvSpPr txBox="1"/>
            <p:nvPr/>
          </p:nvSpPr>
          <p:spPr>
            <a:xfrm>
              <a:off x="4927927" y="4875417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Overdue Rental Action Taken</a:t>
              </a:r>
            </a:p>
          </p:txBody>
        </p:sp>
      </p:grpSp>
      <p:sp>
        <p:nvSpPr>
          <p:cNvPr id="56" name="Straight Connector 35">
            <a:extLst>
              <a:ext uri="{FF2B5EF4-FFF2-40B4-BE49-F238E27FC236}">
                <a16:creationId xmlns:a16="http://schemas.microsoft.com/office/drawing/2014/main" id="{1C67A34A-EC32-97C8-B09F-DD260599A04A}"/>
              </a:ext>
            </a:extLst>
          </p:cNvPr>
          <p:cNvSpPr/>
          <p:nvPr/>
        </p:nvSpPr>
        <p:spPr>
          <a:xfrm>
            <a:off x="5742075" y="491420"/>
            <a:ext cx="91440" cy="510464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104648"/>
                </a:lnTo>
                <a:lnTo>
                  <a:pt x="122771" y="510464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63FA36-DF6B-2C04-5B5E-140A8D7652D2}"/>
              </a:ext>
            </a:extLst>
          </p:cNvPr>
          <p:cNvGrpSpPr/>
          <p:nvPr/>
        </p:nvGrpSpPr>
        <p:grpSpPr>
          <a:xfrm>
            <a:off x="5864846" y="5403440"/>
            <a:ext cx="616410" cy="385256"/>
            <a:chOff x="4837656" y="5300569"/>
            <a:chExt cx="616410" cy="38525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282113A-5B62-6899-D8E3-DB430FD4A711}"/>
                </a:ext>
              </a:extLst>
            </p:cNvPr>
            <p:cNvSpPr/>
            <p:nvPr/>
          </p:nvSpPr>
          <p:spPr>
            <a:xfrm>
              <a:off x="4837656" y="5300569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67" name="Oval 37">
              <a:extLst>
                <a:ext uri="{FF2B5EF4-FFF2-40B4-BE49-F238E27FC236}">
                  <a16:creationId xmlns:a16="http://schemas.microsoft.com/office/drawing/2014/main" id="{A895E0F2-FB9E-64A3-AEF5-2B0E34B78B16}"/>
                </a:ext>
              </a:extLst>
            </p:cNvPr>
            <p:cNvSpPr txBox="1"/>
            <p:nvPr/>
          </p:nvSpPr>
          <p:spPr>
            <a:xfrm>
              <a:off x="4927927" y="5356988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Payment Frequency</a:t>
              </a:r>
            </a:p>
          </p:txBody>
        </p:sp>
      </p:grpSp>
      <p:sp>
        <p:nvSpPr>
          <p:cNvPr id="58" name="Straight Connector 38">
            <a:extLst>
              <a:ext uri="{FF2B5EF4-FFF2-40B4-BE49-F238E27FC236}">
                <a16:creationId xmlns:a16="http://schemas.microsoft.com/office/drawing/2014/main" id="{58E70C01-2552-31F2-6452-EBF860294B39}"/>
              </a:ext>
            </a:extLst>
          </p:cNvPr>
          <p:cNvSpPr/>
          <p:nvPr/>
        </p:nvSpPr>
        <p:spPr>
          <a:xfrm>
            <a:off x="5742075" y="491420"/>
            <a:ext cx="91440" cy="55862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586219"/>
                </a:lnTo>
                <a:lnTo>
                  <a:pt x="122771" y="558621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34885B-FB05-F7B4-7B63-5F10708149EC}"/>
              </a:ext>
            </a:extLst>
          </p:cNvPr>
          <p:cNvGrpSpPr/>
          <p:nvPr/>
        </p:nvGrpSpPr>
        <p:grpSpPr>
          <a:xfrm>
            <a:off x="5864846" y="5885011"/>
            <a:ext cx="616410" cy="385256"/>
            <a:chOff x="4837656" y="5782140"/>
            <a:chExt cx="616410" cy="38525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F670A3-1E65-9599-C229-42971041CCE5}"/>
                </a:ext>
              </a:extLst>
            </p:cNvPr>
            <p:cNvSpPr/>
            <p:nvPr/>
          </p:nvSpPr>
          <p:spPr>
            <a:xfrm>
              <a:off x="4837656" y="5782140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65" name="Oval 40">
              <a:extLst>
                <a:ext uri="{FF2B5EF4-FFF2-40B4-BE49-F238E27FC236}">
                  <a16:creationId xmlns:a16="http://schemas.microsoft.com/office/drawing/2014/main" id="{E2AB01A1-0877-48A0-7C5A-E2F6E0C3E660}"/>
                </a:ext>
              </a:extLst>
            </p:cNvPr>
            <p:cNvSpPr txBox="1"/>
            <p:nvPr/>
          </p:nvSpPr>
          <p:spPr>
            <a:xfrm>
              <a:off x="4927927" y="5838559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Is installation</a:t>
              </a:r>
            </a:p>
          </p:txBody>
        </p:sp>
      </p:grpSp>
      <p:sp>
        <p:nvSpPr>
          <p:cNvPr id="60" name="Straight Connector 41">
            <a:extLst>
              <a:ext uri="{FF2B5EF4-FFF2-40B4-BE49-F238E27FC236}">
                <a16:creationId xmlns:a16="http://schemas.microsoft.com/office/drawing/2014/main" id="{EFBBCBFC-CA33-1989-CA6A-51BDC0990D4B}"/>
              </a:ext>
            </a:extLst>
          </p:cNvPr>
          <p:cNvSpPr/>
          <p:nvPr/>
        </p:nvSpPr>
        <p:spPr>
          <a:xfrm>
            <a:off x="5742075" y="491420"/>
            <a:ext cx="91440" cy="606778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067789"/>
                </a:lnTo>
                <a:lnTo>
                  <a:pt x="122771" y="606778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DE9C4F-013E-5D51-AD18-5D0A0D070E63}"/>
              </a:ext>
            </a:extLst>
          </p:cNvPr>
          <p:cNvGrpSpPr/>
          <p:nvPr/>
        </p:nvGrpSpPr>
        <p:grpSpPr>
          <a:xfrm>
            <a:off x="5864846" y="6366581"/>
            <a:ext cx="616410" cy="385256"/>
            <a:chOff x="4837656" y="6263710"/>
            <a:chExt cx="616410" cy="38525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B0AFDD1-67E5-A553-5FC9-8C08B76B5A79}"/>
                </a:ext>
              </a:extLst>
            </p:cNvPr>
            <p:cNvSpPr/>
            <p:nvPr/>
          </p:nvSpPr>
          <p:spPr>
            <a:xfrm>
              <a:off x="4837656" y="6263710"/>
              <a:ext cx="616410" cy="3852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63" name="Oval 43">
              <a:extLst>
                <a:ext uri="{FF2B5EF4-FFF2-40B4-BE49-F238E27FC236}">
                  <a16:creationId xmlns:a16="http://schemas.microsoft.com/office/drawing/2014/main" id="{F1A30A7E-C7C2-F746-D772-B688992E8E71}"/>
                </a:ext>
              </a:extLst>
            </p:cNvPr>
            <p:cNvSpPr txBox="1"/>
            <p:nvPr/>
          </p:nvSpPr>
          <p:spPr>
            <a:xfrm>
              <a:off x="4927927" y="6320129"/>
              <a:ext cx="435868" cy="272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800" kern="1200" dirty="0"/>
                <a:t>Is Delivery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EBB9E3B-C697-D6D0-165A-2986489F0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0" r="33364"/>
          <a:stretch/>
        </p:blipFill>
        <p:spPr>
          <a:xfrm>
            <a:off x="9742516" y="414062"/>
            <a:ext cx="1199784" cy="580663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609600"/>
            <a:ext cx="1199785" cy="792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  <a:endCxn id="60" idx="0"/>
          </p:cNvCxnSpPr>
          <p:nvPr/>
        </p:nvCxnSpPr>
        <p:spPr>
          <a:xfrm flipV="1">
            <a:off x="8359187" y="414062"/>
            <a:ext cx="1983221" cy="11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142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Dong</dc:creator>
  <cp:lastModifiedBy>Leo Dong</cp:lastModifiedBy>
  <cp:revision>6</cp:revision>
  <dcterms:created xsi:type="dcterms:W3CDTF">2024-06-02T01:33:18Z</dcterms:created>
  <dcterms:modified xsi:type="dcterms:W3CDTF">2024-06-02T06:29:00Z</dcterms:modified>
</cp:coreProperties>
</file>