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7" autoAdjust="0"/>
    <p:restoredTop sz="93995" autoAdjust="0"/>
  </p:normalViewPr>
  <p:slideViewPr>
    <p:cSldViewPr snapToGrid="0">
      <p:cViewPr varScale="1">
        <p:scale>
          <a:sx n="71" d="100"/>
          <a:sy n="71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700FFC00-2404-4F37-B478-BD8896F2F922}">
      <dgm:prSet phldrT="[Text]" custT="1"/>
      <dgm:spPr/>
      <dgm:t>
        <a:bodyPr/>
        <a:lstStyle/>
        <a:p>
          <a:r>
            <a:rPr lang="en-US" altLang="zh-CN" sz="800" dirty="0"/>
            <a:t>Unit Count</a:t>
          </a:r>
          <a:endParaRPr lang="en-CA" sz="800" dirty="0"/>
        </a:p>
      </dgm:t>
    </dgm:pt>
    <dgm:pt modelId="{532A94E8-BC40-49FF-8178-BE198280FC3D}" type="parTrans" cxnId="{E6656470-52A6-4FCE-BE47-4E18B2A19FA9}">
      <dgm:prSet/>
      <dgm:spPr/>
      <dgm:t>
        <a:bodyPr/>
        <a:lstStyle/>
        <a:p>
          <a:endParaRPr lang="en-CA"/>
        </a:p>
      </dgm:t>
    </dgm:pt>
    <dgm:pt modelId="{DAF7486B-1B79-44A5-85E9-734EF8C447D6}" type="sibTrans" cxnId="{E6656470-52A6-4FCE-BE47-4E18B2A19FA9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2"/>
      <dgm:spPr/>
    </dgm:pt>
    <dgm:pt modelId="{3848B281-8F45-4C57-B563-FAE4D64F3FF9}" type="pres">
      <dgm:prSet presAssocID="{416F660D-6C3E-4AE9-BDC4-FE1B29BD11EC}" presName="childText" presStyleLbl="bgAcc1" presStyleIdx="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2"/>
      <dgm:spPr/>
    </dgm:pt>
    <dgm:pt modelId="{418DED4D-A94C-4D2A-9F36-EF24BD4CE95B}" type="pres">
      <dgm:prSet presAssocID="{BDE7BC5F-A8CE-418E-8D5D-630A9A19268C}" presName="childText" presStyleLbl="bgAcc1" presStyleIdx="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2"/>
      <dgm:spPr/>
    </dgm:pt>
    <dgm:pt modelId="{3123134C-7B91-445B-85A1-3137976263C3}" type="pres">
      <dgm:prSet presAssocID="{3B1E676F-6C1D-4515-ADD1-07F94246167D}" presName="childText" presStyleLbl="bgAcc1" presStyleIdx="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2"/>
      <dgm:spPr/>
    </dgm:pt>
    <dgm:pt modelId="{DF54F069-00EC-4489-A6FE-B4CE14301DFD}" type="pres">
      <dgm:prSet presAssocID="{9ABB1559-8FA5-4F97-B58E-D9F5C1805B0B}" presName="childText" presStyleLbl="bgAcc1" presStyleIdx="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2"/>
      <dgm:spPr/>
    </dgm:pt>
    <dgm:pt modelId="{2DC13D76-90A0-4D60-8F8C-30BB47AE7465}" type="pres">
      <dgm:prSet presAssocID="{16D162F9-87A6-4FCB-926D-CDA086DB1308}" presName="childText" presStyleLbl="bgAcc1" presStyleIdx="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2"/>
      <dgm:spPr/>
    </dgm:pt>
    <dgm:pt modelId="{AE248DAE-0CDA-46C8-9206-D568EAABB560}" type="pres">
      <dgm:prSet presAssocID="{83805B4A-6617-4E99-A016-D9CFC0A60553}" presName="childText" presStyleLbl="bgAcc1" presStyleIdx="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2"/>
      <dgm:spPr/>
    </dgm:pt>
    <dgm:pt modelId="{1283AF6F-9A0C-4540-A52E-E3DA9F0AFAEB}" type="pres">
      <dgm:prSet presAssocID="{608C4736-9C1C-4B5B-872F-91197FA1AD23}" presName="childText" presStyleLbl="bgAcc1" presStyleIdx="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2"/>
      <dgm:spPr/>
    </dgm:pt>
    <dgm:pt modelId="{85BE3721-AC0F-4CF5-B9DA-74E8D3115766}" type="pres">
      <dgm:prSet presAssocID="{430D1AEC-479B-4937-B574-55F5A2CD4038}" presName="childText" presStyleLbl="bgAcc1" presStyleIdx="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2"/>
      <dgm:spPr/>
    </dgm:pt>
    <dgm:pt modelId="{41DC4775-5879-4131-97F4-711EE66F6912}" type="pres">
      <dgm:prSet presAssocID="{B14CD372-7F2B-4763-9657-CC84636327F1}" presName="childText" presStyleLbl="bgAcc1" presStyleIdx="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2"/>
      <dgm:spPr/>
    </dgm:pt>
    <dgm:pt modelId="{B2BB12C2-A762-4805-9EA3-B9FE33A93ADC}" type="pres">
      <dgm:prSet presAssocID="{42EBABFD-2A20-4AF0-948B-E5BE26D18559}" presName="childText" presStyleLbl="bgAcc1" presStyleIdx="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2"/>
      <dgm:spPr/>
    </dgm:pt>
    <dgm:pt modelId="{62217F01-BEA3-480B-ABD9-9C6547EF7075}" type="pres">
      <dgm:prSet presAssocID="{654EC9BF-F855-435B-9090-213AF714FEE5}" presName="childText" presStyleLbl="bgAcc1" presStyleIdx="1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2"/>
      <dgm:spPr/>
    </dgm:pt>
    <dgm:pt modelId="{FCEBE101-6C3D-46CA-9019-183C1BA63118}" type="pres">
      <dgm:prSet presAssocID="{89967AA0-C230-4C19-A4DD-81687DEBDEC8}" presName="childText" presStyleLbl="bgAcc1" presStyleIdx="1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2"/>
      <dgm:spPr/>
    </dgm:pt>
    <dgm:pt modelId="{1FEEC9A9-995B-4E9E-8197-96C62392518D}" type="pres">
      <dgm:prSet presAssocID="{05649478-F462-4541-8059-FD54C680BA36}" presName="childText" presStyleLbl="bgAcc1" presStyleIdx="1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2"/>
      <dgm:spPr/>
    </dgm:pt>
    <dgm:pt modelId="{AFBF6BB8-CF60-407E-8EB7-0A9885767444}" type="pres">
      <dgm:prSet presAssocID="{F25C1A69-E14A-44D3-89CE-82DD2FE25F01}" presName="childText" presStyleLbl="bgAcc1" presStyleIdx="1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2"/>
      <dgm:spPr/>
    </dgm:pt>
    <dgm:pt modelId="{78A06207-DB6A-44B2-8FAF-A6FA2B413AC1}" type="pres">
      <dgm:prSet presAssocID="{2C7725D5-AA2C-407E-BD76-89DB6E1EECC5}" presName="childText" presStyleLbl="bgAcc1" presStyleIdx="1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2"/>
      <dgm:spPr/>
    </dgm:pt>
    <dgm:pt modelId="{DA0940DE-EE6C-4FF5-9236-675021A102E9}" type="pres">
      <dgm:prSet presAssocID="{7D50CB57-872C-4716-A39F-D5FF183A4326}" presName="childText" presStyleLbl="bgAcc1" presStyleIdx="1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2"/>
      <dgm:spPr/>
    </dgm:pt>
    <dgm:pt modelId="{ED3B253E-1D80-4B22-898E-07948EAE7AAE}" type="pres">
      <dgm:prSet presAssocID="{185F79BF-4A09-4CE3-A6BE-B8262A367D52}" presName="childText" presStyleLbl="bgAcc1" presStyleIdx="1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2"/>
      <dgm:spPr/>
    </dgm:pt>
    <dgm:pt modelId="{97E1AB61-071D-4D5A-AED6-8562250B1CCE}" type="pres">
      <dgm:prSet presAssocID="{F60EB330-ADC1-4FCC-AF17-20F6105830EB}" presName="childText" presStyleLbl="bgAcc1" presStyleIdx="1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2"/>
      <dgm:spPr/>
    </dgm:pt>
    <dgm:pt modelId="{2C6327AC-CD63-4CE3-839D-C663A1144D86}" type="pres">
      <dgm:prSet presAssocID="{73D90E81-D98A-4A08-B8D2-54AC5596077F}" presName="childText" presStyleLbl="bgAcc1" presStyleIdx="1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2"/>
      <dgm:spPr/>
    </dgm:pt>
    <dgm:pt modelId="{E0434B5D-739C-40D1-9802-C1D4DFFFCC43}" type="pres">
      <dgm:prSet presAssocID="{42E49AD4-99B4-41F5-B125-B4AB549437BF}" presName="childText" presStyleLbl="bgAcc1" presStyleIdx="1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2"/>
      <dgm:spPr/>
    </dgm:pt>
    <dgm:pt modelId="{30495C3D-0D88-4965-BD98-E101421F6CEC}" type="pres">
      <dgm:prSet presAssocID="{F396E459-AD42-4E26-BBF1-C13B41EAD373}" presName="childText" presStyleLbl="bgAcc1" presStyleIdx="2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21" presStyleCnt="42"/>
      <dgm:spPr/>
    </dgm:pt>
    <dgm:pt modelId="{23AE5963-F17F-4B80-B3D7-DE45B09F4302}" type="pres">
      <dgm:prSet presAssocID="{9502A5ED-7B3E-436E-82F7-6B52C2C769C7}" presName="childText" presStyleLbl="bgAcc1" presStyleIdx="2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2" presStyleCnt="42"/>
      <dgm:spPr/>
    </dgm:pt>
    <dgm:pt modelId="{2682A4C7-AA60-496C-923F-1DCD9DE98F53}" type="pres">
      <dgm:prSet presAssocID="{B25470EA-4FC3-4568-9E25-EF5B9AC06BD8}" presName="childText" presStyleLbl="bgAcc1" presStyleIdx="2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F467EED-F520-4346-91C6-CED9921D8301}" type="pres">
      <dgm:prSet presAssocID="{532A94E8-BC40-49FF-8178-BE198280FC3D}" presName="Name13" presStyleLbl="parChTrans1D2" presStyleIdx="23" presStyleCnt="42"/>
      <dgm:spPr/>
    </dgm:pt>
    <dgm:pt modelId="{C237DECD-FE34-438A-BCFC-70E3997E05CB}" type="pres">
      <dgm:prSet presAssocID="{700FFC00-2404-4F37-B478-BD8896F2F922}" presName="childText" presStyleLbl="bgAcc1" presStyleIdx="23" presStyleCnt="42" custScaleX="17328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4" presStyleCnt="42"/>
      <dgm:spPr/>
    </dgm:pt>
    <dgm:pt modelId="{8CBA4E24-747D-42D0-BB65-87EBA0B2DDBC}" type="pres">
      <dgm:prSet presAssocID="{92920E21-2DF7-4E14-92C2-BDE043BEBAFA}" presName="childText" presStyleLbl="bgAcc1" presStyleIdx="2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5" presStyleCnt="42"/>
      <dgm:spPr/>
    </dgm:pt>
    <dgm:pt modelId="{8D507BAE-764F-4DFF-B550-CB9DBF262953}" type="pres">
      <dgm:prSet presAssocID="{6F6E6C8B-2B53-4D28-BB3C-22D798E98386}" presName="childText" presStyleLbl="bgAcc1" presStyleIdx="2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6" presStyleCnt="42"/>
      <dgm:spPr/>
    </dgm:pt>
    <dgm:pt modelId="{30BFCDF5-8AEC-453B-AFCB-F8C2FDCB87D3}" type="pres">
      <dgm:prSet presAssocID="{45E2F55A-A413-449D-927E-85D024244AE1}" presName="childText" presStyleLbl="bgAcc1" presStyleIdx="2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7" presStyleCnt="42"/>
      <dgm:spPr/>
    </dgm:pt>
    <dgm:pt modelId="{71F0A96D-A2C7-4968-8771-EF9AE55A37E6}" type="pres">
      <dgm:prSet presAssocID="{0493DB51-0E27-4112-A0DB-D40BFB076C8B}" presName="childText" presStyleLbl="bgAcc1" presStyleIdx="2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8" presStyleCnt="42"/>
      <dgm:spPr/>
    </dgm:pt>
    <dgm:pt modelId="{C189DF48-5E02-493B-832B-C96756F9C3FC}" type="pres">
      <dgm:prSet presAssocID="{858FEFC6-C5F3-4E4D-9EDB-7C795EE4CF0D}" presName="childText" presStyleLbl="bgAcc1" presStyleIdx="2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9" presStyleCnt="42"/>
      <dgm:spPr/>
    </dgm:pt>
    <dgm:pt modelId="{D84F27D9-5411-4F1D-A87A-8C0FEEEDDEA2}" type="pres">
      <dgm:prSet presAssocID="{DAB01775-063A-4A9E-894E-619C7938452C}" presName="childText" presStyleLbl="bgAcc1" presStyleIdx="2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30" presStyleCnt="42"/>
      <dgm:spPr/>
    </dgm:pt>
    <dgm:pt modelId="{001EBF7E-15C1-410E-A1D1-5DE4F98DBCED}" type="pres">
      <dgm:prSet presAssocID="{AD9DAE56-4BC4-4767-B2FF-F72623EF6516}" presName="childText" presStyleLbl="bgAcc1" presStyleIdx="3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1" presStyleCnt="42"/>
      <dgm:spPr/>
    </dgm:pt>
    <dgm:pt modelId="{FADC470C-1A6A-4D98-A75B-82BDEF63D8CE}" type="pres">
      <dgm:prSet presAssocID="{928E255A-E476-458F-B25F-3C9358C6E0EA}" presName="childText" presStyleLbl="bgAcc1" presStyleIdx="3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2" presStyleCnt="42"/>
      <dgm:spPr/>
    </dgm:pt>
    <dgm:pt modelId="{EDDCF785-3E71-4954-B1C0-C538C751E15A}" type="pres">
      <dgm:prSet presAssocID="{2028E1A6-253A-45CE-AC57-F60DC590AD5D}" presName="childText" presStyleLbl="bgAcc1" presStyleIdx="32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3" presStyleCnt="42"/>
      <dgm:spPr/>
    </dgm:pt>
    <dgm:pt modelId="{6A356C5C-20C1-4171-8F7A-77A5FC2708FA}" type="pres">
      <dgm:prSet presAssocID="{82D2F0F8-E22E-40CB-9F41-9F1BBB82EB43}" presName="childText" presStyleLbl="bgAcc1" presStyleIdx="33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4" presStyleCnt="42"/>
      <dgm:spPr/>
    </dgm:pt>
    <dgm:pt modelId="{93614CB5-3247-490B-B968-515485220D61}" type="pres">
      <dgm:prSet presAssocID="{DBA79BD0-F233-41A0-AF9D-B297DB2B2F13}" presName="childText" presStyleLbl="bgAcc1" presStyleIdx="34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5" presStyleCnt="42"/>
      <dgm:spPr/>
    </dgm:pt>
    <dgm:pt modelId="{C1A97EFE-94F4-4EA9-84E2-85416B6BF663}" type="pres">
      <dgm:prSet presAssocID="{C10D8D00-AF10-4507-8864-010DA8F762EF}" presName="childText" presStyleLbl="bgAcc1" presStyleIdx="35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6" presStyleCnt="42"/>
      <dgm:spPr/>
    </dgm:pt>
    <dgm:pt modelId="{9BEEEF52-2544-43D9-A924-FE9E5BC4D99D}" type="pres">
      <dgm:prSet presAssocID="{39F2FFB7-4E3E-4D5C-A790-A1B931D570A1}" presName="childText" presStyleLbl="bgAcc1" presStyleIdx="36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7" presStyleCnt="42"/>
      <dgm:spPr/>
    </dgm:pt>
    <dgm:pt modelId="{EB83BD73-9EE3-446D-BDA0-C5FBB99B986E}" type="pres">
      <dgm:prSet presAssocID="{1607EF06-4361-45A3-982D-9E95046A0C39}" presName="childText" presStyleLbl="bgAcc1" presStyleIdx="37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8" presStyleCnt="42"/>
      <dgm:spPr/>
    </dgm:pt>
    <dgm:pt modelId="{813AD86D-407C-45B8-BEF6-A87CC932C7EB}" type="pres">
      <dgm:prSet presAssocID="{BBA1AC1B-74A8-42EA-918D-37972B32809C}" presName="childText" presStyleLbl="bgAcc1" presStyleIdx="38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9" presStyleCnt="42"/>
      <dgm:spPr/>
    </dgm:pt>
    <dgm:pt modelId="{9CC61017-2B56-436F-A8D9-12C26C34D48D}" type="pres">
      <dgm:prSet presAssocID="{2D27F76F-3710-467F-A7A8-D38B34750E01}" presName="childText" presStyleLbl="bgAcc1" presStyleIdx="39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40" presStyleCnt="42"/>
      <dgm:spPr/>
    </dgm:pt>
    <dgm:pt modelId="{58EE5BD7-2010-4746-9AD9-E3EB566A280D}" type="pres">
      <dgm:prSet presAssocID="{195AE84F-57CD-4C83-A922-93035873F333}" presName="childText" presStyleLbl="bgAcc1" presStyleIdx="40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1" presStyleCnt="42"/>
      <dgm:spPr/>
    </dgm:pt>
    <dgm:pt modelId="{8EBA3083-0D30-481C-9702-181C38739982}" type="pres">
      <dgm:prSet presAssocID="{EA6796DC-7337-4B95-B29A-0AF778F23D96}" presName="childText" presStyleLbl="bgAcc1" presStyleIdx="41" presStyleCnt="42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10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4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2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E6656470-52A6-4FCE-BE47-4E18B2A19FA9}" srcId="{230061EE-51C1-4E35-80CB-CF64DFE090A7}" destId="{700FFC00-2404-4F37-B478-BD8896F2F922}" srcOrd="3" destOrd="0" parTransId="{532A94E8-BC40-49FF-8178-BE198280FC3D}" sibTransId="{DAF7486B-1B79-44A5-85E9-734EF8C447D6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9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6" destOrd="0" parTransId="{36CE2622-29EA-4AD5-A392-EF8C495287AD}" sibTransId="{C6559D1B-AEE8-40F0-864A-6173D474CE1F}"/>
    <dgm:cxn modelId="{0AF1F1A9-2D8E-42D0-A8F9-624BF60127BC}" type="presOf" srcId="{700FFC00-2404-4F37-B478-BD8896F2F922}" destId="{C237DECD-FE34-438A-BCFC-70E3997E05CB}" srcOrd="0" destOrd="0" presId="urn:microsoft.com/office/officeart/2005/8/layout/hierarchy3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C53A3FB3-9D8D-4105-AF6B-48E315100C34}" type="presOf" srcId="{532A94E8-BC40-49FF-8178-BE198280FC3D}" destId="{CF467EED-F520-4346-91C6-CED9921D8301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5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3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8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1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7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677056A2-97EA-4D6E-B4B3-A548108C0A0E}" type="presParOf" srcId="{89806711-AB9A-4FAB-9941-FCFE48BE148E}" destId="{CF467EED-F520-4346-91C6-CED9921D8301}" srcOrd="6" destOrd="0" presId="urn:microsoft.com/office/officeart/2005/8/layout/hierarchy3"/>
    <dgm:cxn modelId="{1303267E-4BF5-4C37-B9FE-1C9DE3CABACA}" type="presParOf" srcId="{89806711-AB9A-4FAB-9941-FCFE48BE148E}" destId="{C237DECD-FE34-438A-BCFC-70E3997E05CB}" srcOrd="7" destOrd="0" presId="urn:microsoft.com/office/officeart/2005/8/layout/hierarchy3"/>
    <dgm:cxn modelId="{AD644487-D788-4922-A66C-45F3B72134FD}" type="presParOf" srcId="{89806711-AB9A-4FAB-9941-FCFE48BE148E}" destId="{C8BF4F81-A0D4-4084-8FEA-BCA1E4A436E2}" srcOrd="8" destOrd="0" presId="urn:microsoft.com/office/officeart/2005/8/layout/hierarchy3"/>
    <dgm:cxn modelId="{E052DA25-E1C5-46E0-A39E-A39317FD6EAC}" type="presParOf" srcId="{89806711-AB9A-4FAB-9941-FCFE48BE148E}" destId="{8CBA4E24-747D-42D0-BB65-87EBA0B2DDBC}" srcOrd="9" destOrd="0" presId="urn:microsoft.com/office/officeart/2005/8/layout/hierarchy3"/>
    <dgm:cxn modelId="{FA8D9485-7BC9-46BC-89F9-E3929AD1ABF2}" type="presParOf" srcId="{89806711-AB9A-4FAB-9941-FCFE48BE148E}" destId="{3A03D056-CCEF-4AA5-9263-25E9F2CED455}" srcOrd="10" destOrd="0" presId="urn:microsoft.com/office/officeart/2005/8/layout/hierarchy3"/>
    <dgm:cxn modelId="{65AB4CEF-5EE6-4A76-BA5D-929AF862A7F7}" type="presParOf" srcId="{89806711-AB9A-4FAB-9941-FCFE48BE148E}" destId="{8D507BAE-764F-4DFF-B550-CB9DBF262953}" srcOrd="11" destOrd="0" presId="urn:microsoft.com/office/officeart/2005/8/layout/hierarchy3"/>
    <dgm:cxn modelId="{45DBCADE-1759-4BFA-89E0-E0707B7EC634}" type="presParOf" srcId="{89806711-AB9A-4FAB-9941-FCFE48BE148E}" destId="{E2C2ADD2-596D-4001-B587-FE98E4E6FBBF}" srcOrd="12" destOrd="0" presId="urn:microsoft.com/office/officeart/2005/8/layout/hierarchy3"/>
    <dgm:cxn modelId="{FEF9FF45-23B0-40F7-8AE2-7572F4CA27AD}" type="presParOf" srcId="{89806711-AB9A-4FAB-9941-FCFE48BE148E}" destId="{30BFCDF5-8AEC-453B-AFCB-F8C2FDCB87D3}" srcOrd="13" destOrd="0" presId="urn:microsoft.com/office/officeart/2005/8/layout/hierarchy3"/>
    <dgm:cxn modelId="{345B98F2-650A-4214-86A9-D1C2113D6AA0}" type="presParOf" srcId="{89806711-AB9A-4FAB-9941-FCFE48BE148E}" destId="{5244EBE2-61E5-4EF8-8AF2-B783C45E492A}" srcOrd="14" destOrd="0" presId="urn:microsoft.com/office/officeart/2005/8/layout/hierarchy3"/>
    <dgm:cxn modelId="{97373655-31F9-4124-AC98-849D2A3BECFB}" type="presParOf" srcId="{89806711-AB9A-4FAB-9941-FCFE48BE148E}" destId="{71F0A96D-A2C7-4968-8771-EF9AE55A37E6}" srcOrd="15" destOrd="0" presId="urn:microsoft.com/office/officeart/2005/8/layout/hierarchy3"/>
    <dgm:cxn modelId="{4748E3AA-5B2A-4745-A67E-40CC2F674572}" type="presParOf" srcId="{89806711-AB9A-4FAB-9941-FCFE48BE148E}" destId="{C185B654-608C-4D64-A077-1F48B44A6748}" srcOrd="16" destOrd="0" presId="urn:microsoft.com/office/officeart/2005/8/layout/hierarchy3"/>
    <dgm:cxn modelId="{73618BCA-A1A2-41AB-B21A-977D6C0C1DFB}" type="presParOf" srcId="{89806711-AB9A-4FAB-9941-FCFE48BE148E}" destId="{C189DF48-5E02-493B-832B-C96756F9C3FC}" srcOrd="17" destOrd="0" presId="urn:microsoft.com/office/officeart/2005/8/layout/hierarchy3"/>
    <dgm:cxn modelId="{EEF84383-6162-4BB6-94E1-2B5BC5DD1A4D}" type="presParOf" srcId="{89806711-AB9A-4FAB-9941-FCFE48BE148E}" destId="{5A346BB4-20C0-48F9-8DB8-D13E7185947B}" srcOrd="18" destOrd="0" presId="urn:microsoft.com/office/officeart/2005/8/layout/hierarchy3"/>
    <dgm:cxn modelId="{878490CE-5A82-4455-9022-53D1A1F8FD3F}" type="presParOf" srcId="{89806711-AB9A-4FAB-9941-FCFE48BE148E}" destId="{D84F27D9-5411-4F1D-A87A-8C0FEEEDDEA2}" srcOrd="19" destOrd="0" presId="urn:microsoft.com/office/officeart/2005/8/layout/hierarchy3"/>
    <dgm:cxn modelId="{83ACB543-735C-4403-AD5B-B189F3C1A8FC}" type="presParOf" srcId="{89806711-AB9A-4FAB-9941-FCFE48BE148E}" destId="{00D1AB3A-71F0-4327-A20D-4F3E9826297E}" srcOrd="20" destOrd="0" presId="urn:microsoft.com/office/officeart/2005/8/layout/hierarchy3"/>
    <dgm:cxn modelId="{C7836F82-2575-45EE-936F-155EDB754F1A}" type="presParOf" srcId="{89806711-AB9A-4FAB-9941-FCFE48BE148E}" destId="{001EBF7E-15C1-410E-A1D1-5DE4F98DBCED}" srcOrd="21" destOrd="0" presId="urn:microsoft.com/office/officeart/2005/8/layout/hierarchy3"/>
    <dgm:cxn modelId="{BCE17F36-6854-45C4-8C23-B46B094066A0}" type="presParOf" srcId="{89806711-AB9A-4FAB-9941-FCFE48BE148E}" destId="{E439EDA6-9257-405F-A157-990041B12D9B}" srcOrd="22" destOrd="0" presId="urn:microsoft.com/office/officeart/2005/8/layout/hierarchy3"/>
    <dgm:cxn modelId="{5E8ED1A1-A401-48DA-81CA-1AC7B59A40FD}" type="presParOf" srcId="{89806711-AB9A-4FAB-9941-FCFE48BE148E}" destId="{FADC470C-1A6A-4D98-A75B-82BDEF63D8CE}" srcOrd="23" destOrd="0" presId="urn:microsoft.com/office/officeart/2005/8/layout/hierarchy3"/>
    <dgm:cxn modelId="{275D2D54-77F4-48DF-AD59-93A01637EAA3}" type="presParOf" srcId="{89806711-AB9A-4FAB-9941-FCFE48BE148E}" destId="{EC8850CA-1B4B-4812-83D6-8A42B0A3A58D}" srcOrd="24" destOrd="0" presId="urn:microsoft.com/office/officeart/2005/8/layout/hierarchy3"/>
    <dgm:cxn modelId="{095FE6B4-C270-41B0-9CF9-AFDC8004713E}" type="presParOf" srcId="{89806711-AB9A-4FAB-9941-FCFE48BE148E}" destId="{EDDCF785-3E71-4954-B1C0-C538C751E15A}" srcOrd="25" destOrd="0" presId="urn:microsoft.com/office/officeart/2005/8/layout/hierarchy3"/>
    <dgm:cxn modelId="{C13D6364-4CEE-427A-9C11-AD13A2417C2A}" type="presParOf" srcId="{89806711-AB9A-4FAB-9941-FCFE48BE148E}" destId="{4C24FF3C-507F-4815-B76D-A4170981E764}" srcOrd="26" destOrd="0" presId="urn:microsoft.com/office/officeart/2005/8/layout/hierarchy3"/>
    <dgm:cxn modelId="{A4F77D0A-97E5-4C74-AA2F-54C57F6CFC45}" type="presParOf" srcId="{89806711-AB9A-4FAB-9941-FCFE48BE148E}" destId="{6A356C5C-20C1-4171-8F7A-77A5FC2708FA}" srcOrd="27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86075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Patient</a:t>
          </a:r>
        </a:p>
      </dsp:txBody>
      <dsp:txXfrm>
        <a:off x="871483" y="10732"/>
        <a:ext cx="1067616" cy="344950"/>
      </dsp:txXfrm>
    </dsp:sp>
    <dsp:sp modelId="{F43C9CEF-77AF-4E17-9118-B20371A59A2B}">
      <dsp:nvSpPr>
        <dsp:cNvPr id="0" name=""/>
        <dsp:cNvSpPr/>
      </dsp:nvSpPr>
      <dsp:spPr>
        <a:xfrm>
          <a:off x="92393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1027394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1177254" y="511716"/>
        <a:ext cx="723591" cy="259094"/>
      </dsp:txXfrm>
    </dsp:sp>
    <dsp:sp modelId="{CD38C582-135B-46B8-B850-AE7D215DB623}">
      <dsp:nvSpPr>
        <dsp:cNvPr id="0" name=""/>
        <dsp:cNvSpPr/>
      </dsp:nvSpPr>
      <dsp:spPr>
        <a:xfrm>
          <a:off x="92393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1027394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1177254" y="969735"/>
        <a:ext cx="723591" cy="259094"/>
      </dsp:txXfrm>
    </dsp:sp>
    <dsp:sp modelId="{EBEF66FA-6A76-4C80-8D10-348505E227F5}">
      <dsp:nvSpPr>
        <dsp:cNvPr id="0" name=""/>
        <dsp:cNvSpPr/>
      </dsp:nvSpPr>
      <dsp:spPr>
        <a:xfrm>
          <a:off x="92393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1027394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1177254" y="1427753"/>
        <a:ext cx="723591" cy="259094"/>
      </dsp:txXfrm>
    </dsp:sp>
    <dsp:sp modelId="{EFA1307F-00F2-438D-BD19-95DEFCF9668D}">
      <dsp:nvSpPr>
        <dsp:cNvPr id="0" name=""/>
        <dsp:cNvSpPr/>
      </dsp:nvSpPr>
      <dsp:spPr>
        <a:xfrm>
          <a:off x="92393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1027394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1177254" y="1885772"/>
        <a:ext cx="723591" cy="259094"/>
      </dsp:txXfrm>
    </dsp:sp>
    <dsp:sp modelId="{5ACCE5DA-3A82-4963-8ECB-F9937C481768}">
      <dsp:nvSpPr>
        <dsp:cNvPr id="0" name=""/>
        <dsp:cNvSpPr/>
      </dsp:nvSpPr>
      <dsp:spPr>
        <a:xfrm>
          <a:off x="923939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1027394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1177254" y="2343791"/>
        <a:ext cx="723591" cy="259094"/>
      </dsp:txXfrm>
    </dsp:sp>
    <dsp:sp modelId="{FCB84091-2AD7-47CD-A89F-3ADA82E6FB61}">
      <dsp:nvSpPr>
        <dsp:cNvPr id="0" name=""/>
        <dsp:cNvSpPr/>
      </dsp:nvSpPr>
      <dsp:spPr>
        <a:xfrm>
          <a:off x="923939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1027394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1177254" y="2801809"/>
        <a:ext cx="723591" cy="259094"/>
      </dsp:txXfrm>
    </dsp:sp>
    <dsp:sp modelId="{4E601614-4D20-4590-A78E-74996CE8FA5F}">
      <dsp:nvSpPr>
        <dsp:cNvPr id="0" name=""/>
        <dsp:cNvSpPr/>
      </dsp:nvSpPr>
      <dsp:spPr>
        <a:xfrm>
          <a:off x="2133039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</a:t>
          </a:r>
        </a:p>
      </dsp:txBody>
      <dsp:txXfrm>
        <a:off x="2143771" y="10732"/>
        <a:ext cx="1067616" cy="344950"/>
      </dsp:txXfrm>
    </dsp:sp>
    <dsp:sp modelId="{F1DF75B8-7F2A-41D8-AC2E-2644CDFF228F}">
      <dsp:nvSpPr>
        <dsp:cNvPr id="0" name=""/>
        <dsp:cNvSpPr/>
      </dsp:nvSpPr>
      <dsp:spPr>
        <a:xfrm>
          <a:off x="2196227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299682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449542" y="511716"/>
        <a:ext cx="723591" cy="259094"/>
      </dsp:txXfrm>
    </dsp:sp>
    <dsp:sp modelId="{2CDCFBA0-55C3-4428-B07C-DA01F4A94DE2}">
      <dsp:nvSpPr>
        <dsp:cNvPr id="0" name=""/>
        <dsp:cNvSpPr/>
      </dsp:nvSpPr>
      <dsp:spPr>
        <a:xfrm>
          <a:off x="2196227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299682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449542" y="969735"/>
        <a:ext cx="723591" cy="259094"/>
      </dsp:txXfrm>
    </dsp:sp>
    <dsp:sp modelId="{48FF6F4D-0972-40AE-8059-0E67B83F3A08}">
      <dsp:nvSpPr>
        <dsp:cNvPr id="0" name=""/>
        <dsp:cNvSpPr/>
      </dsp:nvSpPr>
      <dsp:spPr>
        <a:xfrm>
          <a:off x="2196227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299682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449542" y="1427753"/>
        <a:ext cx="723591" cy="259094"/>
      </dsp:txXfrm>
    </dsp:sp>
    <dsp:sp modelId="{D368422E-91F5-41D9-B753-14154503BC75}">
      <dsp:nvSpPr>
        <dsp:cNvPr id="0" name=""/>
        <dsp:cNvSpPr/>
      </dsp:nvSpPr>
      <dsp:spPr>
        <a:xfrm>
          <a:off x="2196227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299682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449542" y="1885772"/>
        <a:ext cx="723591" cy="259094"/>
      </dsp:txXfrm>
    </dsp:sp>
    <dsp:sp modelId="{3E4A8EC9-F1AB-499E-AAFE-05FEF902F821}">
      <dsp:nvSpPr>
        <dsp:cNvPr id="0" name=""/>
        <dsp:cNvSpPr/>
      </dsp:nvSpPr>
      <dsp:spPr>
        <a:xfrm>
          <a:off x="3405327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Referral</a:t>
          </a:r>
        </a:p>
      </dsp:txBody>
      <dsp:txXfrm>
        <a:off x="3416059" y="10732"/>
        <a:ext cx="1067616" cy="344950"/>
      </dsp:txXfrm>
    </dsp:sp>
    <dsp:sp modelId="{63A19B3B-62A8-4630-8449-330F7A89D5D2}">
      <dsp:nvSpPr>
        <dsp:cNvPr id="0" name=""/>
        <dsp:cNvSpPr/>
      </dsp:nvSpPr>
      <dsp:spPr>
        <a:xfrm>
          <a:off x="3468515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571970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721830" y="511716"/>
        <a:ext cx="723591" cy="259094"/>
      </dsp:txXfrm>
    </dsp:sp>
    <dsp:sp modelId="{5D57A8AD-19AA-4A4F-A1F7-8D1F76B1248A}">
      <dsp:nvSpPr>
        <dsp:cNvPr id="0" name=""/>
        <dsp:cNvSpPr/>
      </dsp:nvSpPr>
      <dsp:spPr>
        <a:xfrm>
          <a:off x="3468515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571970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721830" y="969735"/>
        <a:ext cx="723591" cy="259094"/>
      </dsp:txXfrm>
    </dsp:sp>
    <dsp:sp modelId="{04BD6E17-08C7-4F7A-90AD-F81C9FA9D42D}">
      <dsp:nvSpPr>
        <dsp:cNvPr id="0" name=""/>
        <dsp:cNvSpPr/>
      </dsp:nvSpPr>
      <dsp:spPr>
        <a:xfrm>
          <a:off x="3468515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571970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721830" y="1427753"/>
        <a:ext cx="723591" cy="259094"/>
      </dsp:txXfrm>
    </dsp:sp>
    <dsp:sp modelId="{9DD17C49-911C-4EC0-A44A-341DCF895522}">
      <dsp:nvSpPr>
        <dsp:cNvPr id="0" name=""/>
        <dsp:cNvSpPr/>
      </dsp:nvSpPr>
      <dsp:spPr>
        <a:xfrm>
          <a:off x="3468515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571970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721830" y="1885772"/>
        <a:ext cx="723591" cy="259094"/>
      </dsp:txXfrm>
    </dsp:sp>
    <dsp:sp modelId="{EEFCFABE-F039-4F32-8181-06909A888035}">
      <dsp:nvSpPr>
        <dsp:cNvPr id="0" name=""/>
        <dsp:cNvSpPr/>
      </dsp:nvSpPr>
      <dsp:spPr>
        <a:xfrm>
          <a:off x="3468515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571970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721830" y="2343791"/>
        <a:ext cx="723591" cy="259094"/>
      </dsp:txXfrm>
    </dsp:sp>
    <dsp:sp modelId="{41D4811F-8BBC-4E2C-BA3C-473C16AC327B}">
      <dsp:nvSpPr>
        <dsp:cNvPr id="0" name=""/>
        <dsp:cNvSpPr/>
      </dsp:nvSpPr>
      <dsp:spPr>
        <a:xfrm>
          <a:off x="3468515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571970" y="2748149"/>
          <a:ext cx="1023311" cy="366414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721830" y="2801809"/>
        <a:ext cx="723591" cy="259094"/>
      </dsp:txXfrm>
    </dsp:sp>
    <dsp:sp modelId="{20C8E2AA-C03B-429A-9F6A-DAD4B8EA4787}">
      <dsp:nvSpPr>
        <dsp:cNvPr id="0" name=""/>
        <dsp:cNvSpPr/>
      </dsp:nvSpPr>
      <dsp:spPr>
        <a:xfrm>
          <a:off x="3468515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571970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721830" y="3259828"/>
        <a:ext cx="723591" cy="259094"/>
      </dsp:txXfrm>
    </dsp:sp>
    <dsp:sp modelId="{DBBF04A3-3300-40C6-9A29-1DD0A652EF54}">
      <dsp:nvSpPr>
        <dsp:cNvPr id="0" name=""/>
        <dsp:cNvSpPr/>
      </dsp:nvSpPr>
      <dsp:spPr>
        <a:xfrm>
          <a:off x="3468515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571970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721830" y="3717847"/>
        <a:ext cx="723591" cy="259094"/>
      </dsp:txXfrm>
    </dsp:sp>
    <dsp:sp modelId="{81EFEFE4-F870-4167-9DB7-7A095FA735C5}">
      <dsp:nvSpPr>
        <dsp:cNvPr id="0" name=""/>
        <dsp:cNvSpPr/>
      </dsp:nvSpPr>
      <dsp:spPr>
        <a:xfrm>
          <a:off x="3468515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571970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721830" y="4175865"/>
        <a:ext cx="723591" cy="259094"/>
      </dsp:txXfrm>
    </dsp:sp>
    <dsp:sp modelId="{6A5047CA-7B16-453A-8E53-FC0787E5B29D}">
      <dsp:nvSpPr>
        <dsp:cNvPr id="0" name=""/>
        <dsp:cNvSpPr/>
      </dsp:nvSpPr>
      <dsp:spPr>
        <a:xfrm>
          <a:off x="3468515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571970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721830" y="4633884"/>
        <a:ext cx="723591" cy="259094"/>
      </dsp:txXfrm>
    </dsp:sp>
    <dsp:sp modelId="{C33FAD8F-1623-461B-94A5-C96D4D5A36F3}">
      <dsp:nvSpPr>
        <dsp:cNvPr id="0" name=""/>
        <dsp:cNvSpPr/>
      </dsp:nvSpPr>
      <dsp:spPr>
        <a:xfrm>
          <a:off x="4677615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Rental</a:t>
          </a:r>
        </a:p>
      </dsp:txBody>
      <dsp:txXfrm>
        <a:off x="4688347" y="10732"/>
        <a:ext cx="1067616" cy="344950"/>
      </dsp:txXfrm>
    </dsp:sp>
    <dsp:sp modelId="{052B85F0-F066-48BD-8434-473E6FC9ECD8}">
      <dsp:nvSpPr>
        <dsp:cNvPr id="0" name=""/>
        <dsp:cNvSpPr/>
      </dsp:nvSpPr>
      <dsp:spPr>
        <a:xfrm>
          <a:off x="4740803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44258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4994118" y="511716"/>
        <a:ext cx="723591" cy="259094"/>
      </dsp:txXfrm>
    </dsp:sp>
    <dsp:sp modelId="{FAC9B8DA-01A6-4A8E-90B7-5CFE36B69494}">
      <dsp:nvSpPr>
        <dsp:cNvPr id="0" name=""/>
        <dsp:cNvSpPr/>
      </dsp:nvSpPr>
      <dsp:spPr>
        <a:xfrm>
          <a:off x="4740803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844258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4994118" y="969735"/>
        <a:ext cx="723591" cy="259094"/>
      </dsp:txXfrm>
    </dsp:sp>
    <dsp:sp modelId="{7261C520-821F-4F2C-878E-AA7E0C2DAC87}">
      <dsp:nvSpPr>
        <dsp:cNvPr id="0" name=""/>
        <dsp:cNvSpPr/>
      </dsp:nvSpPr>
      <dsp:spPr>
        <a:xfrm>
          <a:off x="4740803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44258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4994118" y="1427753"/>
        <a:ext cx="723591" cy="259094"/>
      </dsp:txXfrm>
    </dsp:sp>
    <dsp:sp modelId="{CF467EED-F520-4346-91C6-CED9921D8301}">
      <dsp:nvSpPr>
        <dsp:cNvPr id="0" name=""/>
        <dsp:cNvSpPr/>
      </dsp:nvSpPr>
      <dsp:spPr>
        <a:xfrm>
          <a:off x="4740803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DECD-FE34-438A-BCFC-70E3997E05CB}">
      <dsp:nvSpPr>
        <dsp:cNvPr id="0" name=""/>
        <dsp:cNvSpPr/>
      </dsp:nvSpPr>
      <dsp:spPr>
        <a:xfrm>
          <a:off x="4844258" y="1832112"/>
          <a:ext cx="1015924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Unit Count</a:t>
          </a:r>
          <a:endParaRPr lang="en-CA" sz="800" kern="1200" dirty="0"/>
        </a:p>
      </dsp:txBody>
      <dsp:txXfrm>
        <a:off x="4993037" y="1885772"/>
        <a:ext cx="718366" cy="259094"/>
      </dsp:txXfrm>
    </dsp:sp>
    <dsp:sp modelId="{C8BF4F81-A0D4-4084-8FEA-BCA1E4A436E2}">
      <dsp:nvSpPr>
        <dsp:cNvPr id="0" name=""/>
        <dsp:cNvSpPr/>
      </dsp:nvSpPr>
      <dsp:spPr>
        <a:xfrm>
          <a:off x="4740803" y="366414"/>
          <a:ext cx="91440" cy="2106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6923"/>
              </a:lnTo>
              <a:lnTo>
                <a:pt x="103454" y="21069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44258" y="229013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4994118" y="2343791"/>
        <a:ext cx="723591" cy="259094"/>
      </dsp:txXfrm>
    </dsp:sp>
    <dsp:sp modelId="{3A03D056-CCEF-4AA5-9263-25E9F2CED455}">
      <dsp:nvSpPr>
        <dsp:cNvPr id="0" name=""/>
        <dsp:cNvSpPr/>
      </dsp:nvSpPr>
      <dsp:spPr>
        <a:xfrm>
          <a:off x="4740803" y="366414"/>
          <a:ext cx="91440" cy="256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4942"/>
              </a:lnTo>
              <a:lnTo>
                <a:pt x="103454" y="25649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44258" y="274814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4994118" y="2801809"/>
        <a:ext cx="723591" cy="259094"/>
      </dsp:txXfrm>
    </dsp:sp>
    <dsp:sp modelId="{E2C2ADD2-596D-4001-B587-FE98E4E6FBBF}">
      <dsp:nvSpPr>
        <dsp:cNvPr id="0" name=""/>
        <dsp:cNvSpPr/>
      </dsp:nvSpPr>
      <dsp:spPr>
        <a:xfrm>
          <a:off x="4740803" y="366414"/>
          <a:ext cx="91440" cy="302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2961"/>
              </a:lnTo>
              <a:lnTo>
                <a:pt x="103454" y="30229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44258" y="3206168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4994118" y="3259828"/>
        <a:ext cx="723591" cy="259094"/>
      </dsp:txXfrm>
    </dsp:sp>
    <dsp:sp modelId="{5244EBE2-61E5-4EF8-8AF2-B783C45E492A}">
      <dsp:nvSpPr>
        <dsp:cNvPr id="0" name=""/>
        <dsp:cNvSpPr/>
      </dsp:nvSpPr>
      <dsp:spPr>
        <a:xfrm>
          <a:off x="4740803" y="366414"/>
          <a:ext cx="91440" cy="34809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0979"/>
              </a:lnTo>
              <a:lnTo>
                <a:pt x="103454" y="34809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44258" y="3664187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4994118" y="3717847"/>
        <a:ext cx="723591" cy="259094"/>
      </dsp:txXfrm>
    </dsp:sp>
    <dsp:sp modelId="{C185B654-608C-4D64-A077-1F48B44A6748}">
      <dsp:nvSpPr>
        <dsp:cNvPr id="0" name=""/>
        <dsp:cNvSpPr/>
      </dsp:nvSpPr>
      <dsp:spPr>
        <a:xfrm>
          <a:off x="4740803" y="366414"/>
          <a:ext cx="91440" cy="3938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8998"/>
              </a:lnTo>
              <a:lnTo>
                <a:pt x="103454" y="39389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44258" y="412220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4994118" y="4175865"/>
        <a:ext cx="723591" cy="259094"/>
      </dsp:txXfrm>
    </dsp:sp>
    <dsp:sp modelId="{5A346BB4-20C0-48F9-8DB8-D13E7185947B}">
      <dsp:nvSpPr>
        <dsp:cNvPr id="0" name=""/>
        <dsp:cNvSpPr/>
      </dsp:nvSpPr>
      <dsp:spPr>
        <a:xfrm>
          <a:off x="4740803" y="366414"/>
          <a:ext cx="91440" cy="439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7017"/>
              </a:lnTo>
              <a:lnTo>
                <a:pt x="103454" y="439701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44258" y="4580224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4994118" y="4633884"/>
        <a:ext cx="723591" cy="259094"/>
      </dsp:txXfrm>
    </dsp:sp>
    <dsp:sp modelId="{00D1AB3A-71F0-4327-A20D-4F3E9826297E}">
      <dsp:nvSpPr>
        <dsp:cNvPr id="0" name=""/>
        <dsp:cNvSpPr/>
      </dsp:nvSpPr>
      <dsp:spPr>
        <a:xfrm>
          <a:off x="4740803" y="366414"/>
          <a:ext cx="91440" cy="48550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55035"/>
              </a:lnTo>
              <a:lnTo>
                <a:pt x="103454" y="48550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44258" y="503824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4994118" y="5091903"/>
        <a:ext cx="723591" cy="259094"/>
      </dsp:txXfrm>
    </dsp:sp>
    <dsp:sp modelId="{E439EDA6-9257-405F-A157-990041B12D9B}">
      <dsp:nvSpPr>
        <dsp:cNvPr id="0" name=""/>
        <dsp:cNvSpPr/>
      </dsp:nvSpPr>
      <dsp:spPr>
        <a:xfrm>
          <a:off x="4740803" y="366414"/>
          <a:ext cx="91440" cy="5313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3054"/>
              </a:lnTo>
              <a:lnTo>
                <a:pt x="103454" y="53130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44258" y="5496261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4994118" y="5549921"/>
        <a:ext cx="723591" cy="259094"/>
      </dsp:txXfrm>
    </dsp:sp>
    <dsp:sp modelId="{EC8850CA-1B4B-4812-83D6-8A42B0A3A58D}">
      <dsp:nvSpPr>
        <dsp:cNvPr id="0" name=""/>
        <dsp:cNvSpPr/>
      </dsp:nvSpPr>
      <dsp:spPr>
        <a:xfrm>
          <a:off x="4740803" y="366414"/>
          <a:ext cx="91440" cy="577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71073"/>
              </a:lnTo>
              <a:lnTo>
                <a:pt x="103454" y="57710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44258" y="5954280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4994118" y="6007940"/>
        <a:ext cx="723591" cy="259094"/>
      </dsp:txXfrm>
    </dsp:sp>
    <dsp:sp modelId="{4C24FF3C-507F-4815-B76D-A4170981E764}">
      <dsp:nvSpPr>
        <dsp:cNvPr id="0" name=""/>
        <dsp:cNvSpPr/>
      </dsp:nvSpPr>
      <dsp:spPr>
        <a:xfrm>
          <a:off x="4740803" y="366414"/>
          <a:ext cx="91440" cy="622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29091"/>
              </a:lnTo>
              <a:lnTo>
                <a:pt x="103454" y="62290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44258" y="6412299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4994118" y="6465959"/>
        <a:ext cx="723591" cy="259094"/>
      </dsp:txXfrm>
    </dsp:sp>
    <dsp:sp modelId="{BFD3DA2A-2980-46CC-B4E2-12D889E8508F}">
      <dsp:nvSpPr>
        <dsp:cNvPr id="0" name=""/>
        <dsp:cNvSpPr/>
      </dsp:nvSpPr>
      <dsp:spPr>
        <a:xfrm>
          <a:off x="5949903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Equipment Rental Rate</a:t>
          </a:r>
        </a:p>
      </dsp:txBody>
      <dsp:txXfrm>
        <a:off x="5960635" y="10732"/>
        <a:ext cx="1067616" cy="344950"/>
      </dsp:txXfrm>
    </dsp:sp>
    <dsp:sp modelId="{D032A4FC-45C7-494F-9037-9A6A12E73CEA}">
      <dsp:nvSpPr>
        <dsp:cNvPr id="0" name=""/>
        <dsp:cNvSpPr/>
      </dsp:nvSpPr>
      <dsp:spPr>
        <a:xfrm>
          <a:off x="6013091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116545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266405" y="511716"/>
        <a:ext cx="723591" cy="259094"/>
      </dsp:txXfrm>
    </dsp:sp>
    <dsp:sp modelId="{9110442D-518D-4330-8FA3-51A68B993BC9}">
      <dsp:nvSpPr>
        <dsp:cNvPr id="0" name=""/>
        <dsp:cNvSpPr/>
      </dsp:nvSpPr>
      <dsp:spPr>
        <a:xfrm>
          <a:off x="6013091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116545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266405" y="969735"/>
        <a:ext cx="723591" cy="259094"/>
      </dsp:txXfrm>
    </dsp:sp>
    <dsp:sp modelId="{A18FEDE4-D9AB-46C5-9674-1C30FFFEACF3}">
      <dsp:nvSpPr>
        <dsp:cNvPr id="0" name=""/>
        <dsp:cNvSpPr/>
      </dsp:nvSpPr>
      <dsp:spPr>
        <a:xfrm>
          <a:off x="6013091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116545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266405" y="1427753"/>
        <a:ext cx="723591" cy="259094"/>
      </dsp:txXfrm>
    </dsp:sp>
    <dsp:sp modelId="{B73DF2BE-832D-41AB-9049-04B051E0CE2B}">
      <dsp:nvSpPr>
        <dsp:cNvPr id="0" name=""/>
        <dsp:cNvSpPr/>
      </dsp:nvSpPr>
      <dsp:spPr>
        <a:xfrm>
          <a:off x="6013091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116545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266405" y="1885772"/>
        <a:ext cx="723591" cy="259094"/>
      </dsp:txXfrm>
    </dsp:sp>
    <dsp:sp modelId="{7F8A6BB5-3F30-4DCC-BFB1-D3EE3E10BD3A}">
      <dsp:nvSpPr>
        <dsp:cNvPr id="0" name=""/>
        <dsp:cNvSpPr/>
      </dsp:nvSpPr>
      <dsp:spPr>
        <a:xfrm>
          <a:off x="7222191" y="0"/>
          <a:ext cx="1089080" cy="366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Delivery Rate</a:t>
          </a:r>
        </a:p>
      </dsp:txBody>
      <dsp:txXfrm>
        <a:off x="7232923" y="10732"/>
        <a:ext cx="1067616" cy="344950"/>
      </dsp:txXfrm>
    </dsp:sp>
    <dsp:sp modelId="{1178526F-BF0E-466E-987A-9472A8ACA112}">
      <dsp:nvSpPr>
        <dsp:cNvPr id="0" name=""/>
        <dsp:cNvSpPr/>
      </dsp:nvSpPr>
      <dsp:spPr>
        <a:xfrm>
          <a:off x="7285379" y="366414"/>
          <a:ext cx="91440" cy="274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849"/>
              </a:lnTo>
              <a:lnTo>
                <a:pt x="103454" y="274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388833" y="458056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538693" y="511716"/>
        <a:ext cx="723591" cy="259094"/>
      </dsp:txXfrm>
    </dsp:sp>
    <dsp:sp modelId="{29000B6A-E061-4165-BDA8-453177A32232}">
      <dsp:nvSpPr>
        <dsp:cNvPr id="0" name=""/>
        <dsp:cNvSpPr/>
      </dsp:nvSpPr>
      <dsp:spPr>
        <a:xfrm>
          <a:off x="7285379" y="366414"/>
          <a:ext cx="91440" cy="73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2867"/>
              </a:lnTo>
              <a:lnTo>
                <a:pt x="103454" y="7328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388833" y="916075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538693" y="969735"/>
        <a:ext cx="723591" cy="259094"/>
      </dsp:txXfrm>
    </dsp:sp>
    <dsp:sp modelId="{3BCC7158-4117-47D2-8B47-357FC78940D6}">
      <dsp:nvSpPr>
        <dsp:cNvPr id="0" name=""/>
        <dsp:cNvSpPr/>
      </dsp:nvSpPr>
      <dsp:spPr>
        <a:xfrm>
          <a:off x="7285379" y="366414"/>
          <a:ext cx="91440" cy="11908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0886"/>
              </a:lnTo>
              <a:lnTo>
                <a:pt x="103454" y="11908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388833" y="1374093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538693" y="1427753"/>
        <a:ext cx="723591" cy="259094"/>
      </dsp:txXfrm>
    </dsp:sp>
    <dsp:sp modelId="{1B44593B-8CF8-4FAF-A24B-FA9D91EFEAE8}">
      <dsp:nvSpPr>
        <dsp:cNvPr id="0" name=""/>
        <dsp:cNvSpPr/>
      </dsp:nvSpPr>
      <dsp:spPr>
        <a:xfrm>
          <a:off x="7285379" y="366414"/>
          <a:ext cx="91440" cy="1648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905"/>
              </a:lnTo>
              <a:lnTo>
                <a:pt x="103454" y="16489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388833" y="1832112"/>
          <a:ext cx="1023311" cy="3664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538693" y="1885772"/>
        <a:ext cx="723591" cy="259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454-00AD-7C6A-A060-E36534B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91B1-4080-D939-691D-9D7F3553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65A-C381-B8F2-5A37-0ECDC6A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FB49-D840-CDFB-50F7-77A0217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58F6-84B1-3E67-92F3-335EF14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A4-BA46-F357-424D-5E3E8AB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B95FB-A7CC-B5D2-30B4-D43116E9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9EE-BFE2-79D0-726E-ADFA8E5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E358-1EC4-0D01-EABA-5247AD5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E547-A460-AC51-F699-A71CB0D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96A8-2FAF-17EB-F264-A28FB59D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BFEF-B824-6AC1-41D7-40491C5B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C2DD-3AF7-BAC7-F34F-CDF5DA6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79C-6120-24DF-0467-3444AFE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576-5F2C-FA42-FF9B-3085A2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F7D-2A86-1445-E107-0F8E0CD9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B6B-4178-6E93-5F54-60DB927E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967B-86D8-24F3-BD54-4BFBB36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8EE-BF0F-EE57-5D4E-161D54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D13-73AC-C82A-3564-E7AD5F3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106-452F-DCE6-14A2-2FD141B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211-6664-8411-D64D-8C3F5078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97-37A2-6C92-C38A-538F724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DFD-A613-ABA6-DCB9-37A38A7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BE2-E58B-FDF5-0C17-26A985D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F9B-5C3F-F6EE-61A6-F22EE9F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66A-9FDF-B93F-A943-EC2694AA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564-8BB0-D7E4-9100-18854B12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A287-11B4-9048-084A-579E8FB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EA34-CF2F-612B-F778-469A244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8CDA-6E2B-B087-D1E8-8D94C4E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B89-B737-661B-E655-37903B7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447-C571-39D5-0AC6-4731C24A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AA26-B579-4C87-965C-4E686BE2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145F-4106-5BAF-2B1C-2EB84780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F965-D3E1-94F6-D196-F0AF8803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CAE1-0D0D-A2FE-31C9-A5314B8C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B75B-8C07-3E1E-6F6A-48AACA4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1ED6-2E2D-0B8D-9B9F-905705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BEE-732A-9694-178F-CDA6336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F42-007B-7F3D-6544-99861D7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C935-ADF2-96F6-65F5-19F372A3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9586-7910-D77C-D324-03DB425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0AB-07D7-7A63-037E-7526A7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2750-85A1-C055-BD00-C0736853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29B5-1EDF-DCD9-28F1-463C690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288-BCD4-1881-84DD-4557F17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493-0A90-931C-7727-E1C819D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B5B9-162A-D5F1-37BB-B3A5C060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F2-81A2-986E-21EB-6B3F11CD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5952F-EBE9-0C04-BD77-1CE518F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2E2C-8E24-FCF5-0668-A33961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0A-29DE-7E8D-57CE-9BCAEE9A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1C2E-1232-0B95-B518-409D471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EF-9165-1766-A678-7159672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AA6A-928C-8AD9-A1A4-D73233BA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4D01-8B9D-CAEE-D470-A5EAB1E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E4C6-E61A-78E2-6F18-C188FF3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FE77-B6D2-EE4E-89DE-8B170A5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D6F7-B0A6-5B35-30CE-D7E3FBBA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F42A-3A04-8A84-FDFD-6668247B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0496-29AB-16BE-4D2E-9884BA1B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D77-747E-8E22-27AF-8A89815A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19200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7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7343-7291-CF30-C5B4-54EEA482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268" y="0"/>
            <a:ext cx="1363004" cy="6858000"/>
          </a:xfrm>
          <a:prstGeom prst="rect">
            <a:avLst/>
          </a:prstGeom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300964"/>
            <a:ext cx="1199785" cy="1100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359187" y="171097"/>
            <a:ext cx="1577293" cy="35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111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Dong</dc:creator>
  <cp:lastModifiedBy>Leo Dong</cp:lastModifiedBy>
  <cp:revision>8</cp:revision>
  <dcterms:created xsi:type="dcterms:W3CDTF">2024-06-02T01:33:18Z</dcterms:created>
  <dcterms:modified xsi:type="dcterms:W3CDTF">2024-06-02T07:14:05Z</dcterms:modified>
</cp:coreProperties>
</file>