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9" r:id="rId4"/>
    <p:sldId id="261" r:id="rId5"/>
    <p:sldId id="260" r:id="rId6"/>
    <p:sldId id="262" r:id="rId7"/>
    <p:sldId id="266" r:id="rId8"/>
    <p:sldId id="267" r:id="rId9"/>
    <p:sldId id="264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48" autoAdjust="0"/>
    <p:restoredTop sz="93995" autoAdjust="0"/>
  </p:normalViewPr>
  <p:slideViewPr>
    <p:cSldViewPr snapToGrid="0">
      <p:cViewPr varScale="1">
        <p:scale>
          <a:sx n="85" d="100"/>
          <a:sy n="85" d="100"/>
        </p:scale>
        <p:origin x="90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EDFA1F5-51A8-4CA6-AE73-AB3C702EC814}">
      <dgm:prSet phldrT="[Text]"/>
      <dgm:spPr/>
      <dgm:t>
        <a:bodyPr/>
        <a:lstStyle/>
        <a:p>
          <a:r>
            <a:rPr lang="en-CA" dirty="0"/>
            <a:t>Patient</a:t>
          </a:r>
        </a:p>
      </dgm:t>
    </dgm:pt>
    <dgm:pt modelId="{C03D4AD3-2C09-4F49-9D61-8EADE4A72444}" type="parTrans" cxnId="{FB8EB9D7-2CD3-4E9A-8337-180EC83FEF1F}">
      <dgm:prSet/>
      <dgm:spPr/>
      <dgm:t>
        <a:bodyPr/>
        <a:lstStyle/>
        <a:p>
          <a:endParaRPr lang="en-CA"/>
        </a:p>
      </dgm:t>
    </dgm:pt>
    <dgm:pt modelId="{1C20603D-1029-485C-96E9-F38E9A82F8AF}" type="sibTrans" cxnId="{FB8EB9D7-2CD3-4E9A-8337-180EC83FEF1F}">
      <dgm:prSet/>
      <dgm:spPr/>
      <dgm:t>
        <a:bodyPr/>
        <a:lstStyle/>
        <a:p>
          <a:endParaRPr lang="en-CA"/>
        </a:p>
      </dgm:t>
    </dgm:pt>
    <dgm:pt modelId="{416F660D-6C3E-4AE9-BDC4-FE1B29BD11EC}">
      <dgm:prSet phldrT="[Text]" custT="1"/>
      <dgm:spPr/>
      <dgm:t>
        <a:bodyPr/>
        <a:lstStyle/>
        <a:p>
          <a:r>
            <a:rPr lang="en-CA" sz="800" u="sng" dirty="0"/>
            <a:t>Patient ID</a:t>
          </a:r>
        </a:p>
      </dgm:t>
    </dgm:pt>
    <dgm:pt modelId="{D498E0C5-486E-46CF-A9EA-2A25CB9B7F1E}" type="parTrans" cxnId="{C83DB3E7-4E43-4D1B-852A-8F4A04D44F40}">
      <dgm:prSet/>
      <dgm:spPr/>
      <dgm:t>
        <a:bodyPr/>
        <a:lstStyle/>
        <a:p>
          <a:endParaRPr lang="en-CA"/>
        </a:p>
      </dgm:t>
    </dgm:pt>
    <dgm:pt modelId="{DF053B3E-2DEC-41E9-AF5A-10FF09ADB876}" type="sibTrans" cxnId="{C83DB3E7-4E43-4D1B-852A-8F4A04D44F40}">
      <dgm:prSet/>
      <dgm:spPr/>
      <dgm:t>
        <a:bodyPr/>
        <a:lstStyle/>
        <a:p>
          <a:endParaRPr lang="en-CA"/>
        </a:p>
      </dgm:t>
    </dgm:pt>
    <dgm:pt modelId="{BDE7BC5F-A8CE-418E-8D5D-630A9A19268C}">
      <dgm:prSet phldrT="[Text]" custT="1"/>
      <dgm:spPr/>
      <dgm:t>
        <a:bodyPr/>
        <a:lstStyle/>
        <a:p>
          <a:r>
            <a:rPr lang="en-CA" sz="800" dirty="0"/>
            <a:t>Patient Last Name</a:t>
          </a:r>
        </a:p>
      </dgm:t>
    </dgm:pt>
    <dgm:pt modelId="{54F9282E-830D-4434-AE19-AA50122401FB}" type="parTrans" cxnId="{98D9644E-FC8A-4718-84F9-0FBDD2F1423D}">
      <dgm:prSet/>
      <dgm:spPr/>
      <dgm:t>
        <a:bodyPr/>
        <a:lstStyle/>
        <a:p>
          <a:endParaRPr lang="en-CA"/>
        </a:p>
      </dgm:t>
    </dgm:pt>
    <dgm:pt modelId="{19EDD346-CA62-438A-BEA5-304DFDDA24A2}" type="sibTrans" cxnId="{98D9644E-FC8A-4718-84F9-0FBDD2F1423D}">
      <dgm:prSet/>
      <dgm:spPr/>
      <dgm:t>
        <a:bodyPr/>
        <a:lstStyle/>
        <a:p>
          <a:endParaRPr lang="en-CA"/>
        </a:p>
      </dgm:t>
    </dgm:pt>
    <dgm:pt modelId="{B8FDB358-DED3-4939-94AD-9D162839B17A}">
      <dgm:prSet phldrT="[Text]"/>
      <dgm:spPr/>
      <dgm:t>
        <a:bodyPr/>
        <a:lstStyle/>
        <a:p>
          <a:r>
            <a:rPr lang="en-CA" dirty="0"/>
            <a:t>Equipment</a:t>
          </a:r>
        </a:p>
      </dgm:t>
    </dgm:pt>
    <dgm:pt modelId="{6BB9C0F7-D32A-44E9-B714-9A4445DFC714}" type="parTrans" cxnId="{F2CD95E4-17BF-4D06-9C76-CF56EAC967B1}">
      <dgm:prSet/>
      <dgm:spPr/>
      <dgm:t>
        <a:bodyPr/>
        <a:lstStyle/>
        <a:p>
          <a:endParaRPr lang="en-CA"/>
        </a:p>
      </dgm:t>
    </dgm:pt>
    <dgm:pt modelId="{50C59C43-E62E-4DAA-A2CD-FACAA37776F1}" type="sibTrans" cxnId="{F2CD95E4-17BF-4D06-9C76-CF56EAC967B1}">
      <dgm:prSet/>
      <dgm:spPr/>
      <dgm:t>
        <a:bodyPr/>
        <a:lstStyle/>
        <a:p>
          <a:endParaRPr lang="en-CA"/>
        </a:p>
      </dgm:t>
    </dgm:pt>
    <dgm:pt modelId="{DBA79BD0-F233-41A0-AF9D-B297DB2B2F13}">
      <dgm:prSet phldrT="[Text]" custT="1"/>
      <dgm:spPr/>
      <dgm:t>
        <a:bodyPr/>
        <a:lstStyle/>
        <a:p>
          <a:r>
            <a:rPr lang="en-CA" sz="800" u="sng" dirty="0"/>
            <a:t>Rental Rate ID</a:t>
          </a:r>
        </a:p>
      </dgm:t>
    </dgm:pt>
    <dgm:pt modelId="{2A162DF8-4590-4AD1-BFEA-3F8A4C0C44C7}" type="parTrans" cxnId="{B1E45B54-E80D-451C-ABAF-5B341BA5C724}">
      <dgm:prSet/>
      <dgm:spPr/>
      <dgm:t>
        <a:bodyPr/>
        <a:lstStyle/>
        <a:p>
          <a:endParaRPr lang="en-CA"/>
        </a:p>
      </dgm:t>
    </dgm:pt>
    <dgm:pt modelId="{323A9956-E2CE-4FF4-A497-165BBA05DC5E}" type="sibTrans" cxnId="{B1E45B54-E80D-451C-ABAF-5B341BA5C724}">
      <dgm:prSet/>
      <dgm:spPr/>
      <dgm:t>
        <a:bodyPr/>
        <a:lstStyle/>
        <a:p>
          <a:endParaRPr lang="en-CA"/>
        </a:p>
      </dgm:t>
    </dgm:pt>
    <dgm:pt modelId="{C10D8D00-AF10-4507-8864-010DA8F762EF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CD9DD85B-38E1-498F-AEAA-CB1888461ED5}" type="parTrans" cxnId="{1F468410-49D1-44E3-B7A1-45B2977B952F}">
      <dgm:prSet/>
      <dgm:spPr/>
      <dgm:t>
        <a:bodyPr/>
        <a:lstStyle/>
        <a:p>
          <a:endParaRPr lang="en-CA"/>
        </a:p>
      </dgm:t>
    </dgm:pt>
    <dgm:pt modelId="{8D32ADF2-C944-4B7C-86E4-9F1CCC1535A5}" type="sibTrans" cxnId="{1F468410-49D1-44E3-B7A1-45B2977B952F}">
      <dgm:prSet/>
      <dgm:spPr/>
      <dgm:t>
        <a:bodyPr/>
        <a:lstStyle/>
        <a:p>
          <a:endParaRPr lang="en-CA"/>
        </a:p>
      </dgm:t>
    </dgm:pt>
    <dgm:pt modelId="{DDB237AE-3EDE-47CD-8DCF-F6471CABE481}">
      <dgm:prSet phldrT="[Text]"/>
      <dgm:spPr/>
      <dgm:t>
        <a:bodyPr/>
        <a:lstStyle/>
        <a:p>
          <a:r>
            <a:rPr lang="en-CA" dirty="0"/>
            <a:t>Referral</a:t>
          </a:r>
        </a:p>
      </dgm:t>
    </dgm:pt>
    <dgm:pt modelId="{FAF42334-A0CF-47B8-B83E-480832544931}" type="parTrans" cxnId="{5596D331-742F-4A4F-AD40-C08F7ADD2BB0}">
      <dgm:prSet/>
      <dgm:spPr/>
      <dgm:t>
        <a:bodyPr/>
        <a:lstStyle/>
        <a:p>
          <a:endParaRPr lang="en-CA"/>
        </a:p>
      </dgm:t>
    </dgm:pt>
    <dgm:pt modelId="{C7C9174B-F3D3-433C-97C9-4F89EBAA5C42}" type="sibTrans" cxnId="{5596D331-742F-4A4F-AD40-C08F7ADD2BB0}">
      <dgm:prSet/>
      <dgm:spPr/>
      <dgm:t>
        <a:bodyPr/>
        <a:lstStyle/>
        <a:p>
          <a:endParaRPr lang="en-CA"/>
        </a:p>
      </dgm:t>
    </dgm:pt>
    <dgm:pt modelId="{430D1AEC-479B-4937-B574-55F5A2CD4038}">
      <dgm:prSet phldrT="[Text]" custT="1"/>
      <dgm:spPr/>
      <dgm:t>
        <a:bodyPr/>
        <a:lstStyle/>
        <a:p>
          <a:r>
            <a:rPr lang="en-CA" sz="800" dirty="0"/>
            <a:t>Equipment Description</a:t>
          </a:r>
        </a:p>
      </dgm:t>
    </dgm:pt>
    <dgm:pt modelId="{4BF1A4CB-8378-4909-8972-A883EE39B550}" type="parTrans" cxnId="{C78A0B90-8279-48CF-98BB-D3672B3F17C5}">
      <dgm:prSet/>
      <dgm:spPr/>
      <dgm:t>
        <a:bodyPr/>
        <a:lstStyle/>
        <a:p>
          <a:endParaRPr lang="en-CA"/>
        </a:p>
      </dgm:t>
    </dgm:pt>
    <dgm:pt modelId="{23DEC075-51D3-4CAB-AAD0-E6D0DED58D8B}" type="sibTrans" cxnId="{C78A0B90-8279-48CF-98BB-D3672B3F17C5}">
      <dgm:prSet/>
      <dgm:spPr/>
      <dgm:t>
        <a:bodyPr/>
        <a:lstStyle/>
        <a:p>
          <a:endParaRPr lang="en-CA"/>
        </a:p>
      </dgm:t>
    </dgm:pt>
    <dgm:pt modelId="{9ABB1559-8FA5-4F97-B58E-D9F5C1805B0B}">
      <dgm:prSet phldrT="[Text]" custT="1"/>
      <dgm:spPr/>
      <dgm:t>
        <a:bodyPr/>
        <a:lstStyle/>
        <a:p>
          <a:r>
            <a:rPr lang="en-CA" sz="800" dirty="0"/>
            <a:t>Patient Health Authority</a:t>
          </a:r>
        </a:p>
      </dgm:t>
    </dgm:pt>
    <dgm:pt modelId="{85878A2D-88ED-4B3A-8BB7-BF243D04ECF1}" type="parTrans" cxnId="{9CC503BE-6B48-4369-909C-64ADA790F88B}">
      <dgm:prSet/>
      <dgm:spPr/>
      <dgm:t>
        <a:bodyPr/>
        <a:lstStyle/>
        <a:p>
          <a:endParaRPr lang="en-CA"/>
        </a:p>
      </dgm:t>
    </dgm:pt>
    <dgm:pt modelId="{F51AD586-AEED-47B9-9FD0-4ECD8BDDDCCC}" type="sibTrans" cxnId="{9CC503BE-6B48-4369-909C-64ADA790F88B}">
      <dgm:prSet/>
      <dgm:spPr/>
      <dgm:t>
        <a:bodyPr/>
        <a:lstStyle/>
        <a:p>
          <a:endParaRPr lang="en-CA"/>
        </a:p>
      </dgm:t>
    </dgm:pt>
    <dgm:pt modelId="{16D162F9-87A6-4FCB-926D-CDA086DB1308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Postal Code</a:t>
          </a:r>
        </a:p>
      </dgm:t>
    </dgm:pt>
    <dgm:pt modelId="{A22D03D8-442B-41AD-89D4-494920A76B84}" type="parTrans" cxnId="{2A7BBF81-D159-491A-ADA4-4653F61AB1C1}">
      <dgm:prSet/>
      <dgm:spPr/>
      <dgm:t>
        <a:bodyPr/>
        <a:lstStyle/>
        <a:p>
          <a:endParaRPr lang="en-CA"/>
        </a:p>
      </dgm:t>
    </dgm:pt>
    <dgm:pt modelId="{7913971D-59DC-4DBD-9AEC-964B20CCF205}" type="sibTrans" cxnId="{2A7BBF81-D159-491A-ADA4-4653F61AB1C1}">
      <dgm:prSet/>
      <dgm:spPr/>
      <dgm:t>
        <a:bodyPr/>
        <a:lstStyle/>
        <a:p>
          <a:endParaRPr lang="en-CA"/>
        </a:p>
      </dgm:t>
    </dgm:pt>
    <dgm:pt modelId="{B14CD372-7F2B-4763-9657-CC84636327F1}">
      <dgm:prSet phldrT="[Text]" custT="1"/>
      <dgm:spPr/>
      <dgm:t>
        <a:bodyPr/>
        <a:lstStyle/>
        <a:p>
          <a:r>
            <a:rPr lang="en-CA" sz="800" dirty="0"/>
            <a:t>Equipment </a:t>
          </a:r>
          <a:r>
            <a:rPr lang="en-US" altLang="zh-CN" sz="800" dirty="0"/>
            <a:t>Category</a:t>
          </a:r>
          <a:endParaRPr lang="en-CA" sz="800" dirty="0"/>
        </a:p>
      </dgm:t>
    </dgm:pt>
    <dgm:pt modelId="{40FD7DBB-ECC6-4C1A-9A1B-4AA6086A6597}" type="parTrans" cxnId="{1E50CE9F-0C23-4CC7-A7D4-7E55AC69B6AD}">
      <dgm:prSet/>
      <dgm:spPr/>
      <dgm:t>
        <a:bodyPr/>
        <a:lstStyle/>
        <a:p>
          <a:endParaRPr lang="en-CA"/>
        </a:p>
      </dgm:t>
    </dgm:pt>
    <dgm:pt modelId="{5526F487-5F33-455F-9006-8089AA576025}" type="sibTrans" cxnId="{1E50CE9F-0C23-4CC7-A7D4-7E55AC69B6AD}">
      <dgm:prSet/>
      <dgm:spPr/>
      <dgm:t>
        <a:bodyPr/>
        <a:lstStyle/>
        <a:p>
          <a:endParaRPr lang="en-CA"/>
        </a:p>
      </dgm:t>
    </dgm:pt>
    <dgm:pt modelId="{92920E21-2DF7-4E14-92C2-BDE043BEBAFA}">
      <dgm:prSet phldrT="[Text]" custT="1"/>
      <dgm:spPr/>
      <dgm:t>
        <a:bodyPr/>
        <a:lstStyle/>
        <a:p>
          <a:r>
            <a:rPr lang="en-CA" sz="800" dirty="0"/>
            <a:t>Rental Length Week</a:t>
          </a:r>
        </a:p>
      </dgm:t>
    </dgm:pt>
    <dgm:pt modelId="{160F0F5C-0F12-4440-A190-7A82E2E6699D}" type="parTrans" cxnId="{48140436-9B1E-4F69-923A-EB259F660484}">
      <dgm:prSet/>
      <dgm:spPr/>
      <dgm:t>
        <a:bodyPr/>
        <a:lstStyle/>
        <a:p>
          <a:endParaRPr lang="en-CA"/>
        </a:p>
      </dgm:t>
    </dgm:pt>
    <dgm:pt modelId="{C58AA69F-DB29-4F9A-B5B6-487CD80A92E4}" type="sibTrans" cxnId="{48140436-9B1E-4F69-923A-EB259F660484}">
      <dgm:prSet/>
      <dgm:spPr/>
      <dgm:t>
        <a:bodyPr/>
        <a:lstStyle/>
        <a:p>
          <a:endParaRPr lang="en-CA"/>
        </a:p>
      </dgm:t>
    </dgm:pt>
    <dgm:pt modelId="{45E2F55A-A413-449D-927E-85D024244AE1}">
      <dgm:prSet phldrT="[Text]" custT="1"/>
      <dgm:spPr/>
      <dgm:t>
        <a:bodyPr/>
        <a:lstStyle/>
        <a:p>
          <a:r>
            <a:rPr lang="en-CA" sz="800" dirty="0"/>
            <a:t>Rental Status</a:t>
          </a:r>
        </a:p>
      </dgm:t>
    </dgm:pt>
    <dgm:pt modelId="{36CE2622-29EA-4AD5-A392-EF8C495287AD}" type="parTrans" cxnId="{7625CAA6-A7DD-4581-B97C-FDE55E4BA66C}">
      <dgm:prSet/>
      <dgm:spPr/>
      <dgm:t>
        <a:bodyPr/>
        <a:lstStyle/>
        <a:p>
          <a:endParaRPr lang="en-CA"/>
        </a:p>
      </dgm:t>
    </dgm:pt>
    <dgm:pt modelId="{C6559D1B-AEE8-40F0-864A-6173D474CE1F}" type="sibTrans" cxnId="{7625CAA6-A7DD-4581-B97C-FDE55E4BA66C}">
      <dgm:prSet/>
      <dgm:spPr/>
      <dgm:t>
        <a:bodyPr/>
        <a:lstStyle/>
        <a:p>
          <a:endParaRPr lang="en-CA"/>
        </a:p>
      </dgm:t>
    </dgm:pt>
    <dgm:pt modelId="{0493DB51-0E27-4112-A0DB-D40BFB076C8B}">
      <dgm:prSet phldrT="[Text]" custT="1"/>
      <dgm:spPr/>
      <dgm:t>
        <a:bodyPr/>
        <a:lstStyle/>
        <a:p>
          <a:r>
            <a:rPr lang="en-CA" sz="800" dirty="0"/>
            <a:t>Delivery Date</a:t>
          </a:r>
        </a:p>
      </dgm:t>
    </dgm:pt>
    <dgm:pt modelId="{759F138A-3288-417D-BF5C-A80E8E881AD9}" type="parTrans" cxnId="{346408EC-8FC0-4249-AB14-A079B292B48E}">
      <dgm:prSet/>
      <dgm:spPr/>
      <dgm:t>
        <a:bodyPr/>
        <a:lstStyle/>
        <a:p>
          <a:endParaRPr lang="en-CA"/>
        </a:p>
      </dgm:t>
    </dgm:pt>
    <dgm:pt modelId="{0AEE4466-C8B7-4E98-806C-9AC692408EB5}" type="sibTrans" cxnId="{346408EC-8FC0-4249-AB14-A079B292B48E}">
      <dgm:prSet/>
      <dgm:spPr/>
      <dgm:t>
        <a:bodyPr/>
        <a:lstStyle/>
        <a:p>
          <a:endParaRPr lang="en-CA"/>
        </a:p>
      </dgm:t>
    </dgm:pt>
    <dgm:pt modelId="{608C4736-9C1C-4B5B-872F-91197FA1AD23}">
      <dgm:prSet phldrT="[Text]" custT="1"/>
      <dgm:spPr/>
      <dgm:t>
        <a:bodyPr/>
        <a:lstStyle/>
        <a:p>
          <a:r>
            <a:rPr lang="en-CA" sz="800" i="0" u="sng" dirty="0"/>
            <a:t>Equipment ID</a:t>
          </a:r>
        </a:p>
      </dgm:t>
    </dgm:pt>
    <dgm:pt modelId="{BBB65BD1-6AA6-4582-A960-2AD9E21D4A36}" type="parTrans" cxnId="{B63F198F-5D82-450F-B856-7604F168210E}">
      <dgm:prSet/>
      <dgm:spPr/>
      <dgm:t>
        <a:bodyPr/>
        <a:lstStyle/>
        <a:p>
          <a:endParaRPr lang="en-CA"/>
        </a:p>
      </dgm:t>
    </dgm:pt>
    <dgm:pt modelId="{8539DA1F-AA0D-402B-B424-B9F28F3170DB}" type="sibTrans" cxnId="{B63F198F-5D82-450F-B856-7604F168210E}">
      <dgm:prSet/>
      <dgm:spPr/>
      <dgm:t>
        <a:bodyPr/>
        <a:lstStyle/>
        <a:p>
          <a:endParaRPr lang="en-CA"/>
        </a:p>
      </dgm:t>
    </dgm:pt>
    <dgm:pt modelId="{3B1E676F-6C1D-4515-ADD1-07F94246167D}">
      <dgm:prSet phldrT="[Text]" custT="1"/>
      <dgm:spPr/>
      <dgm:t>
        <a:bodyPr/>
        <a:lstStyle/>
        <a:p>
          <a:r>
            <a:rPr lang="en-CA" sz="800" dirty="0"/>
            <a:t>Patient First Name</a:t>
          </a:r>
        </a:p>
      </dgm:t>
    </dgm:pt>
    <dgm:pt modelId="{3306561B-32B9-49EF-AB74-E7AD6B9AC5D4}" type="parTrans" cxnId="{33783B6F-093D-41B6-9CE3-3A741B38E76B}">
      <dgm:prSet/>
      <dgm:spPr/>
      <dgm:t>
        <a:bodyPr/>
        <a:lstStyle/>
        <a:p>
          <a:endParaRPr lang="en-CA"/>
        </a:p>
      </dgm:t>
    </dgm:pt>
    <dgm:pt modelId="{38DA9A91-51A9-4357-8720-FD0E49AF2DF8}" type="sibTrans" cxnId="{33783B6F-093D-41B6-9CE3-3A741B38E76B}">
      <dgm:prSet/>
      <dgm:spPr/>
      <dgm:t>
        <a:bodyPr/>
        <a:lstStyle/>
        <a:p>
          <a:endParaRPr lang="en-CA"/>
        </a:p>
      </dgm:t>
    </dgm:pt>
    <dgm:pt modelId="{83805B4A-6617-4E99-A016-D9CFC0A60553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City</a:t>
          </a:r>
        </a:p>
      </dgm:t>
    </dgm:pt>
    <dgm:pt modelId="{2453BE41-B88E-47DB-98B3-9DCA9BB2C77D}" type="parTrans" cxnId="{9703C877-F79C-420F-B939-0E4656A7A754}">
      <dgm:prSet/>
      <dgm:spPr/>
      <dgm:t>
        <a:bodyPr/>
        <a:lstStyle/>
        <a:p>
          <a:endParaRPr lang="en-CA"/>
        </a:p>
      </dgm:t>
    </dgm:pt>
    <dgm:pt modelId="{8A0D73CB-C6C5-4FDC-B5C8-30868B185C87}" type="sibTrans" cxnId="{9703C877-F79C-420F-B939-0E4656A7A754}">
      <dgm:prSet/>
      <dgm:spPr/>
      <dgm:t>
        <a:bodyPr/>
        <a:lstStyle/>
        <a:p>
          <a:endParaRPr lang="en-CA"/>
        </a:p>
      </dgm:t>
    </dgm:pt>
    <dgm:pt modelId="{6F6E6C8B-2B53-4D28-BB3C-22D798E98386}">
      <dgm:prSet phldrT="[Text]" custT="1"/>
      <dgm:spPr/>
      <dgm:t>
        <a:bodyPr/>
        <a:lstStyle/>
        <a:p>
          <a:r>
            <a:rPr lang="en-CA" sz="800" dirty="0"/>
            <a:t>Rental Length Month</a:t>
          </a:r>
        </a:p>
      </dgm:t>
    </dgm:pt>
    <dgm:pt modelId="{2E756EFF-0637-4009-9443-294D8CFD98B7}" type="parTrans" cxnId="{8EC211B7-A95F-4EB0-B95A-24280BA17BD6}">
      <dgm:prSet/>
      <dgm:spPr/>
      <dgm:t>
        <a:bodyPr/>
        <a:lstStyle/>
        <a:p>
          <a:endParaRPr lang="en-CA"/>
        </a:p>
      </dgm:t>
    </dgm:pt>
    <dgm:pt modelId="{31E025AB-951E-450B-98B6-9ABA3A573681}" type="sibTrans" cxnId="{8EC211B7-A95F-4EB0-B95A-24280BA17BD6}">
      <dgm:prSet/>
      <dgm:spPr/>
      <dgm:t>
        <a:bodyPr/>
        <a:lstStyle/>
        <a:p>
          <a:endParaRPr lang="en-CA"/>
        </a:p>
      </dgm:t>
    </dgm:pt>
    <dgm:pt modelId="{858FEFC6-C5F3-4E4D-9EDB-7C795EE4CF0D}">
      <dgm:prSet phldrT="[Text]" custT="1"/>
      <dgm:spPr/>
      <dgm:t>
        <a:bodyPr/>
        <a:lstStyle/>
        <a:p>
          <a:r>
            <a:rPr lang="en-CA" sz="800" dirty="0"/>
            <a:t>Return Date</a:t>
          </a:r>
        </a:p>
      </dgm:t>
    </dgm:pt>
    <dgm:pt modelId="{CA825169-4AA3-4F29-8C89-0500873EB891}" type="parTrans" cxnId="{6C29B2BF-54C3-44B1-8C4D-21E12769A5EC}">
      <dgm:prSet/>
      <dgm:spPr/>
      <dgm:t>
        <a:bodyPr/>
        <a:lstStyle/>
        <a:p>
          <a:endParaRPr lang="en-CA"/>
        </a:p>
      </dgm:t>
    </dgm:pt>
    <dgm:pt modelId="{9BC216F7-398F-4C88-BCD9-3C52D8514ED5}" type="sibTrans" cxnId="{6C29B2BF-54C3-44B1-8C4D-21E12769A5EC}">
      <dgm:prSet/>
      <dgm:spPr/>
      <dgm:t>
        <a:bodyPr/>
        <a:lstStyle/>
        <a:p>
          <a:endParaRPr lang="en-CA"/>
        </a:p>
      </dgm:t>
    </dgm:pt>
    <dgm:pt modelId="{DAB01775-063A-4A9E-894E-619C7938452C}">
      <dgm:prSet phldrT="[Text]" custT="1"/>
      <dgm:spPr/>
      <dgm:t>
        <a:bodyPr/>
        <a:lstStyle/>
        <a:p>
          <a:r>
            <a:rPr lang="en-CA" sz="800" dirty="0"/>
            <a:t>Extension Due Date</a:t>
          </a:r>
        </a:p>
      </dgm:t>
    </dgm:pt>
    <dgm:pt modelId="{D66425C1-A22C-49B7-8CFE-FF3AE7F9211A}" type="parTrans" cxnId="{BEAD4384-CC2D-433D-954E-EC9E625408C3}">
      <dgm:prSet/>
      <dgm:spPr/>
      <dgm:t>
        <a:bodyPr/>
        <a:lstStyle/>
        <a:p>
          <a:endParaRPr lang="en-CA"/>
        </a:p>
      </dgm:t>
    </dgm:pt>
    <dgm:pt modelId="{1A2F3C2D-6B63-484D-85A3-FEB4C9D1320E}" type="sibTrans" cxnId="{BEAD4384-CC2D-433D-954E-EC9E625408C3}">
      <dgm:prSet/>
      <dgm:spPr/>
      <dgm:t>
        <a:bodyPr/>
        <a:lstStyle/>
        <a:p>
          <a:endParaRPr lang="en-CA"/>
        </a:p>
      </dgm:t>
    </dgm:pt>
    <dgm:pt modelId="{230061EE-51C1-4E35-80CB-CF64DFE090A7}">
      <dgm:prSet phldrT="[Text]"/>
      <dgm:spPr/>
      <dgm:t>
        <a:bodyPr/>
        <a:lstStyle/>
        <a:p>
          <a:r>
            <a:rPr lang="en-CA" dirty="0"/>
            <a:t>Rental</a:t>
          </a:r>
        </a:p>
      </dgm:t>
    </dgm:pt>
    <dgm:pt modelId="{0CB15EED-1373-4564-929A-F68E9542F0BF}" type="parTrans" cxnId="{8EC0A87C-E590-424F-81D6-8564D556603F}">
      <dgm:prSet/>
      <dgm:spPr/>
      <dgm:t>
        <a:bodyPr/>
        <a:lstStyle/>
        <a:p>
          <a:endParaRPr lang="en-CA"/>
        </a:p>
      </dgm:t>
    </dgm:pt>
    <dgm:pt modelId="{D2E56387-7AF8-4E19-91EC-ECCB47349239}" type="sibTrans" cxnId="{8EC0A87C-E590-424F-81D6-8564D556603F}">
      <dgm:prSet/>
      <dgm:spPr/>
      <dgm:t>
        <a:bodyPr/>
        <a:lstStyle/>
        <a:p>
          <a:endParaRPr lang="en-CA"/>
        </a:p>
      </dgm:t>
    </dgm:pt>
    <dgm:pt modelId="{654EC9BF-F855-435B-9090-213AF714FEE5}">
      <dgm:prSet phldrT="[Text]" custT="1"/>
      <dgm:spPr/>
      <dgm:t>
        <a:bodyPr/>
        <a:lstStyle/>
        <a:p>
          <a:r>
            <a:rPr lang="en-CA" sz="800" u="sng" dirty="0"/>
            <a:t>Referral Case ID</a:t>
          </a:r>
        </a:p>
      </dgm:t>
    </dgm:pt>
    <dgm:pt modelId="{A7AFDA9F-EF4E-4D53-86DB-4096E18E1BCB}" type="parTrans" cxnId="{9FA82E0E-08CE-4A23-8848-43805BEE17E1}">
      <dgm:prSet/>
      <dgm:spPr/>
      <dgm:t>
        <a:bodyPr/>
        <a:lstStyle/>
        <a:p>
          <a:endParaRPr lang="en-CA"/>
        </a:p>
      </dgm:t>
    </dgm:pt>
    <dgm:pt modelId="{A179703B-47AA-4077-83EC-2876B662E30D}" type="sibTrans" cxnId="{9FA82E0E-08CE-4A23-8848-43805BEE17E1}">
      <dgm:prSet/>
      <dgm:spPr/>
      <dgm:t>
        <a:bodyPr/>
        <a:lstStyle/>
        <a:p>
          <a:endParaRPr lang="en-CA"/>
        </a:p>
      </dgm:t>
    </dgm:pt>
    <dgm:pt modelId="{05649478-F462-4541-8059-FD54C680BA36}">
      <dgm:prSet phldrT="[Text]" custT="1"/>
      <dgm:spPr/>
      <dgm:t>
        <a:bodyPr/>
        <a:lstStyle/>
        <a:p>
          <a:r>
            <a:rPr lang="en-CA" sz="800" dirty="0"/>
            <a:t>Referral Date</a:t>
          </a:r>
        </a:p>
      </dgm:t>
    </dgm:pt>
    <dgm:pt modelId="{496B408C-3146-4118-94EC-DD7CD7B472B9}" type="parTrans" cxnId="{CA1FD311-31BF-459F-8C09-A0BF73057A30}">
      <dgm:prSet/>
      <dgm:spPr/>
      <dgm:t>
        <a:bodyPr/>
        <a:lstStyle/>
        <a:p>
          <a:endParaRPr lang="en-CA"/>
        </a:p>
      </dgm:t>
    </dgm:pt>
    <dgm:pt modelId="{CBCA6A55-4F23-4C75-8BD2-398247AF5AC2}" type="sibTrans" cxnId="{CA1FD311-31BF-459F-8C09-A0BF73057A30}">
      <dgm:prSet/>
      <dgm:spPr/>
      <dgm:t>
        <a:bodyPr/>
        <a:lstStyle/>
        <a:p>
          <a:endParaRPr lang="en-CA"/>
        </a:p>
      </dgm:t>
    </dgm:pt>
    <dgm:pt modelId="{F25C1A69-E14A-44D3-89CE-82DD2FE25F01}">
      <dgm:prSet phldrT="[Text]" custT="1"/>
      <dgm:spPr/>
      <dgm:t>
        <a:bodyPr/>
        <a:lstStyle/>
        <a:p>
          <a:r>
            <a:rPr lang="en-CA" sz="800" dirty="0"/>
            <a:t>Referral Professional</a:t>
          </a:r>
        </a:p>
      </dgm:t>
    </dgm:pt>
    <dgm:pt modelId="{2C631758-76F1-42B7-9B6B-48F57C8BE3AF}" type="parTrans" cxnId="{F71CE907-1C95-40DF-89D3-940F2B297F0B}">
      <dgm:prSet/>
      <dgm:spPr/>
      <dgm:t>
        <a:bodyPr/>
        <a:lstStyle/>
        <a:p>
          <a:endParaRPr lang="en-CA"/>
        </a:p>
      </dgm:t>
    </dgm:pt>
    <dgm:pt modelId="{A29D9409-E9AB-4810-ABA7-4EB45A7D2550}" type="sibTrans" cxnId="{F71CE907-1C95-40DF-89D3-940F2B297F0B}">
      <dgm:prSet/>
      <dgm:spPr/>
      <dgm:t>
        <a:bodyPr/>
        <a:lstStyle/>
        <a:p>
          <a:endParaRPr lang="en-CA"/>
        </a:p>
      </dgm:t>
    </dgm:pt>
    <dgm:pt modelId="{2C7725D5-AA2C-407E-BD76-89DB6E1EECC5}">
      <dgm:prSet phldrT="[Text]" custT="1"/>
      <dgm:spPr/>
      <dgm:t>
        <a:bodyPr/>
        <a:lstStyle/>
        <a:p>
          <a:r>
            <a:rPr lang="en-CA" sz="800" dirty="0"/>
            <a:t>Referral </a:t>
          </a:r>
          <a:r>
            <a:rPr lang="en-US" altLang="zh-CN" sz="800" dirty="0"/>
            <a:t>Health Authority</a:t>
          </a:r>
          <a:endParaRPr lang="en-CA" sz="800" dirty="0"/>
        </a:p>
      </dgm:t>
    </dgm:pt>
    <dgm:pt modelId="{6A5975CA-D407-44A0-B23F-1FAEBD65C4EE}" type="parTrans" cxnId="{A8D67026-F524-4649-AAA7-A70860ECB463}">
      <dgm:prSet/>
      <dgm:spPr/>
      <dgm:t>
        <a:bodyPr/>
        <a:lstStyle/>
        <a:p>
          <a:endParaRPr lang="en-CA"/>
        </a:p>
      </dgm:t>
    </dgm:pt>
    <dgm:pt modelId="{719CCE8A-3CD9-4CBF-9983-A123A301D5DF}" type="sibTrans" cxnId="{A8D67026-F524-4649-AAA7-A70860ECB463}">
      <dgm:prSet/>
      <dgm:spPr/>
      <dgm:t>
        <a:bodyPr/>
        <a:lstStyle/>
        <a:p>
          <a:endParaRPr lang="en-CA"/>
        </a:p>
      </dgm:t>
    </dgm:pt>
    <dgm:pt modelId="{7D50CB57-872C-4716-A39F-D5FF183A4326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8890" rIns="13335" bIns="8890" numCol="1" spcCol="1270" anchor="ctr" anchorCtr="0"/>
        <a:lstStyle/>
        <a:p>
          <a:pPr>
            <a:buNone/>
          </a:pPr>
          <a:r>
            <a:rPr lang="en-CA" sz="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gm:t>
    </dgm:pt>
    <dgm:pt modelId="{67504762-6829-4901-AF02-8ED4C236EC1C}" type="parTrans" cxnId="{12F6B6DC-22DB-4C7E-AC27-220A84A27A86}">
      <dgm:prSet/>
      <dgm:spPr/>
      <dgm:t>
        <a:bodyPr/>
        <a:lstStyle/>
        <a:p>
          <a:endParaRPr lang="en-CA"/>
        </a:p>
      </dgm:t>
    </dgm:pt>
    <dgm:pt modelId="{6E8243F2-8034-4DFF-A9D7-5DEA8C47B1D2}" type="sibTrans" cxnId="{12F6B6DC-22DB-4C7E-AC27-220A84A27A86}">
      <dgm:prSet/>
      <dgm:spPr/>
      <dgm:t>
        <a:bodyPr/>
        <a:lstStyle/>
        <a:p>
          <a:endParaRPr lang="en-CA"/>
        </a:p>
      </dgm:t>
    </dgm:pt>
    <dgm:pt modelId="{185F79BF-4A09-4CE3-A6BE-B8262A367D52}">
      <dgm:prSet phldrT="[Text]" custT="1"/>
      <dgm:spPr/>
      <dgm:t>
        <a:bodyPr/>
        <a:lstStyle/>
        <a:p>
          <a:r>
            <a:rPr lang="en-CA" sz="800" dirty="0"/>
            <a:t>Referral Source</a:t>
          </a:r>
        </a:p>
      </dgm:t>
    </dgm:pt>
    <dgm:pt modelId="{99A3D69C-C0E8-45FB-A1C6-F31BF9BA76D8}" type="parTrans" cxnId="{2B045520-59E0-45BB-9A25-03AD8E2D21C5}">
      <dgm:prSet/>
      <dgm:spPr/>
      <dgm:t>
        <a:bodyPr/>
        <a:lstStyle/>
        <a:p>
          <a:endParaRPr lang="en-CA"/>
        </a:p>
      </dgm:t>
    </dgm:pt>
    <dgm:pt modelId="{F30E0247-6728-4FE5-9FB1-0C39CC43B5B9}" type="sibTrans" cxnId="{2B045520-59E0-45BB-9A25-03AD8E2D21C5}">
      <dgm:prSet/>
      <dgm:spPr/>
      <dgm:t>
        <a:bodyPr/>
        <a:lstStyle/>
        <a:p>
          <a:endParaRPr lang="en-CA"/>
        </a:p>
      </dgm:t>
    </dgm:pt>
    <dgm:pt modelId="{F396E459-AD42-4E26-BBF1-C13B41EAD373}">
      <dgm:prSet phldrT="[Text]" custT="1"/>
      <dgm:spPr/>
      <dgm:t>
        <a:bodyPr/>
        <a:lstStyle/>
        <a:p>
          <a:r>
            <a:rPr lang="en-CA" sz="800" u="sng" dirty="0"/>
            <a:t>Rental ID</a:t>
          </a:r>
        </a:p>
      </dgm:t>
    </dgm:pt>
    <dgm:pt modelId="{69904555-2A82-441A-B749-0B9CA589357F}" type="parTrans" cxnId="{D6D72880-6831-4AA3-A2D3-075812E0F192}">
      <dgm:prSet/>
      <dgm:spPr/>
      <dgm:t>
        <a:bodyPr/>
        <a:lstStyle/>
        <a:p>
          <a:endParaRPr lang="en-CA"/>
        </a:p>
      </dgm:t>
    </dgm:pt>
    <dgm:pt modelId="{CDA1C3B7-8C34-4C4E-BE5D-0E39473620F0}" type="sibTrans" cxnId="{D6D72880-6831-4AA3-A2D3-075812E0F192}">
      <dgm:prSet/>
      <dgm:spPr/>
      <dgm:t>
        <a:bodyPr/>
        <a:lstStyle/>
        <a:p>
          <a:endParaRPr lang="en-CA"/>
        </a:p>
      </dgm:t>
    </dgm:pt>
    <dgm:pt modelId="{9502A5ED-7B3E-436E-82F7-6B52C2C769C7}">
      <dgm:prSet phldrT="[Text]" custT="1"/>
      <dgm:spPr/>
      <dgm:t>
        <a:bodyPr/>
        <a:lstStyle/>
        <a:p>
          <a:r>
            <a:rPr lang="en-CA" sz="800" dirty="0"/>
            <a:t>Referral Case ID</a:t>
          </a:r>
        </a:p>
      </dgm:t>
    </dgm:pt>
    <dgm:pt modelId="{DAEC52F5-215D-46FD-BD34-61DB46E9C84E}" type="parTrans" cxnId="{FD1DB0FF-AB3C-4F2A-B26A-3CF86819563C}">
      <dgm:prSet/>
      <dgm:spPr/>
      <dgm:t>
        <a:bodyPr/>
        <a:lstStyle/>
        <a:p>
          <a:endParaRPr lang="en-CA"/>
        </a:p>
      </dgm:t>
    </dgm:pt>
    <dgm:pt modelId="{E645581E-FB59-4972-BD95-5A0BEAD576D9}" type="sibTrans" cxnId="{FD1DB0FF-AB3C-4F2A-B26A-3CF86819563C}">
      <dgm:prSet/>
      <dgm:spPr/>
      <dgm:t>
        <a:bodyPr/>
        <a:lstStyle/>
        <a:p>
          <a:endParaRPr lang="en-CA"/>
        </a:p>
      </dgm:t>
    </dgm:pt>
    <dgm:pt modelId="{42E49AD4-99B4-41F5-B125-B4AB549437BF}">
      <dgm:prSet phldrT="[Text]" custT="1"/>
      <dgm:spPr/>
      <dgm:t>
        <a:bodyPr/>
        <a:lstStyle/>
        <a:p>
          <a:r>
            <a:rPr lang="en-CA" sz="800" dirty="0"/>
            <a:t>Referral Priority</a:t>
          </a:r>
        </a:p>
      </dgm:t>
    </dgm:pt>
    <dgm:pt modelId="{45A0FE5B-77F8-481F-B22D-7BA1B87FF70E}" type="parTrans" cxnId="{5AB567EC-5ABC-4A19-9B93-A8F18B2E9894}">
      <dgm:prSet/>
      <dgm:spPr/>
      <dgm:t>
        <a:bodyPr/>
        <a:lstStyle/>
        <a:p>
          <a:endParaRPr lang="en-CA"/>
        </a:p>
      </dgm:t>
    </dgm:pt>
    <dgm:pt modelId="{F5193437-2201-41C8-8B0F-A8F4F993DC7C}" type="sibTrans" cxnId="{5AB567EC-5ABC-4A19-9B93-A8F18B2E9894}">
      <dgm:prSet/>
      <dgm:spPr/>
      <dgm:t>
        <a:bodyPr/>
        <a:lstStyle/>
        <a:p>
          <a:endParaRPr lang="en-CA"/>
        </a:p>
      </dgm:t>
    </dgm:pt>
    <dgm:pt modelId="{73D90E81-D98A-4A08-B8D2-54AC5596077F}">
      <dgm:prSet phldrT="[Text]" custT="1"/>
      <dgm:spPr/>
      <dgm:t>
        <a:bodyPr/>
        <a:lstStyle/>
        <a:p>
          <a:r>
            <a:rPr lang="en-CA" sz="800" dirty="0"/>
            <a:t>Is Palliative</a:t>
          </a:r>
        </a:p>
      </dgm:t>
    </dgm:pt>
    <dgm:pt modelId="{308CC459-9D20-4790-9F20-6A67EF5B6F57}" type="parTrans" cxnId="{4D3DFC84-3C99-45CE-A4F1-89C9E5A219AD}">
      <dgm:prSet/>
      <dgm:spPr/>
      <dgm:t>
        <a:bodyPr/>
        <a:lstStyle/>
        <a:p>
          <a:endParaRPr lang="en-CA"/>
        </a:p>
      </dgm:t>
    </dgm:pt>
    <dgm:pt modelId="{382F457F-808A-4047-8D0E-BFA899E1B3DB}" type="sibTrans" cxnId="{4D3DFC84-3C99-45CE-A4F1-89C9E5A219AD}">
      <dgm:prSet/>
      <dgm:spPr/>
      <dgm:t>
        <a:bodyPr/>
        <a:lstStyle/>
        <a:p>
          <a:endParaRPr lang="en-CA"/>
        </a:p>
      </dgm:t>
    </dgm:pt>
    <dgm:pt modelId="{F60EB330-ADC1-4FCC-AF17-20F6105830EB}">
      <dgm:prSet phldrT="[Text]" custT="1"/>
      <dgm:spPr/>
      <dgm:t>
        <a:bodyPr/>
        <a:lstStyle/>
        <a:p>
          <a:r>
            <a:rPr lang="en-CA" sz="800" dirty="0"/>
            <a:t>Is Long Term</a:t>
          </a:r>
        </a:p>
      </dgm:t>
    </dgm:pt>
    <dgm:pt modelId="{634B2538-E8EA-4EB3-8DAB-0FCF8AC11480}" type="parTrans" cxnId="{A6AF74A3-1051-45E4-B4FB-173A3DEF8526}">
      <dgm:prSet/>
      <dgm:spPr/>
      <dgm:t>
        <a:bodyPr/>
        <a:lstStyle/>
        <a:p>
          <a:endParaRPr lang="en-CA"/>
        </a:p>
      </dgm:t>
    </dgm:pt>
    <dgm:pt modelId="{A2FEBBCE-FDA5-4EB2-8A48-A54470DD2D45}" type="sibTrans" cxnId="{A6AF74A3-1051-45E4-B4FB-173A3DEF8526}">
      <dgm:prSet/>
      <dgm:spPr/>
      <dgm:t>
        <a:bodyPr/>
        <a:lstStyle/>
        <a:p>
          <a:endParaRPr lang="en-CA"/>
        </a:p>
      </dgm:t>
    </dgm:pt>
    <dgm:pt modelId="{AD9DAE56-4BC4-4767-B2FF-F72623EF6516}">
      <dgm:prSet phldrT="[Text]" custT="1"/>
      <dgm:spPr/>
      <dgm:t>
        <a:bodyPr/>
        <a:lstStyle/>
        <a:p>
          <a:r>
            <a:rPr lang="en-CA" sz="800" dirty="0"/>
            <a:t>Overdue Rental Action Taken</a:t>
          </a:r>
        </a:p>
      </dgm:t>
    </dgm:pt>
    <dgm:pt modelId="{544392FF-6048-4660-B151-AF3F14170F49}" type="parTrans" cxnId="{95202402-FF09-448F-9ABD-4FC49797AC58}">
      <dgm:prSet/>
      <dgm:spPr/>
      <dgm:t>
        <a:bodyPr/>
        <a:lstStyle/>
        <a:p>
          <a:endParaRPr lang="en-CA"/>
        </a:p>
      </dgm:t>
    </dgm:pt>
    <dgm:pt modelId="{A589AB7C-1DAC-429E-BA04-15E218200572}" type="sibTrans" cxnId="{95202402-FF09-448F-9ABD-4FC49797AC58}">
      <dgm:prSet/>
      <dgm:spPr/>
      <dgm:t>
        <a:bodyPr/>
        <a:lstStyle/>
        <a:p>
          <a:endParaRPr lang="en-CA"/>
        </a:p>
      </dgm:t>
    </dgm:pt>
    <dgm:pt modelId="{F083076B-1020-48DA-A454-E1AFF2D1ED25}">
      <dgm:prSet phldrT="[Text]"/>
      <dgm:spPr/>
      <dgm:t>
        <a:bodyPr/>
        <a:lstStyle/>
        <a:p>
          <a:r>
            <a:rPr lang="en-CA" dirty="0"/>
            <a:t>Equipment Rental Rate</a:t>
          </a:r>
        </a:p>
      </dgm:t>
    </dgm:pt>
    <dgm:pt modelId="{F12D4128-89BC-491C-9DA9-A2F8F29D9DAD}" type="parTrans" cxnId="{6E142B67-2775-4AC4-AE50-5E8835094F41}">
      <dgm:prSet/>
      <dgm:spPr/>
      <dgm:t>
        <a:bodyPr/>
        <a:lstStyle/>
        <a:p>
          <a:endParaRPr lang="en-CA"/>
        </a:p>
      </dgm:t>
    </dgm:pt>
    <dgm:pt modelId="{DE61D056-504B-4E9C-8ACA-79C2E0829358}" type="sibTrans" cxnId="{6E142B67-2775-4AC4-AE50-5E8835094F41}">
      <dgm:prSet/>
      <dgm:spPr/>
      <dgm:t>
        <a:bodyPr/>
        <a:lstStyle/>
        <a:p>
          <a:endParaRPr lang="en-CA"/>
        </a:p>
      </dgm:t>
    </dgm:pt>
    <dgm:pt modelId="{928E255A-E476-458F-B25F-3C9358C6E0EA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3B68E1E5-26BE-449D-ACA7-746B485CADC5}" type="parTrans" cxnId="{2959F2E9-FE0B-4B6B-BADC-FBE92C8F6D05}">
      <dgm:prSet/>
      <dgm:spPr/>
      <dgm:t>
        <a:bodyPr/>
        <a:lstStyle/>
        <a:p>
          <a:endParaRPr lang="en-CA"/>
        </a:p>
      </dgm:t>
    </dgm:pt>
    <dgm:pt modelId="{915C86FE-5F0C-4CD4-8056-17302E2B9CBA}" type="sibTrans" cxnId="{2959F2E9-FE0B-4B6B-BADC-FBE92C8F6D05}">
      <dgm:prSet/>
      <dgm:spPr/>
      <dgm:t>
        <a:bodyPr/>
        <a:lstStyle/>
        <a:p>
          <a:endParaRPr lang="en-CA"/>
        </a:p>
      </dgm:t>
    </dgm:pt>
    <dgm:pt modelId="{39F2FFB7-4E3E-4D5C-A790-A1B931D570A1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0007462E-390D-4F62-98BF-FB5996D8E8CE}" type="parTrans" cxnId="{84F89C14-C0AC-4649-9A0B-3AFAEE1F9B03}">
      <dgm:prSet/>
      <dgm:spPr/>
      <dgm:t>
        <a:bodyPr/>
        <a:lstStyle/>
        <a:p>
          <a:endParaRPr lang="en-CA"/>
        </a:p>
      </dgm:t>
    </dgm:pt>
    <dgm:pt modelId="{4FC3D51D-C89A-4752-8EC6-E4328A86F989}" type="sibTrans" cxnId="{84F89C14-C0AC-4649-9A0B-3AFAEE1F9B03}">
      <dgm:prSet/>
      <dgm:spPr/>
      <dgm:t>
        <a:bodyPr/>
        <a:lstStyle/>
        <a:p>
          <a:endParaRPr lang="en-CA"/>
        </a:p>
      </dgm:t>
    </dgm:pt>
    <dgm:pt modelId="{1607EF06-4361-45A3-982D-9E95046A0C39}">
      <dgm:prSet phldrT="[Text]" custT="1"/>
      <dgm:spPr/>
      <dgm:t>
        <a:bodyPr/>
        <a:lstStyle/>
        <a:p>
          <a:r>
            <a:rPr lang="en-CA" sz="800" dirty="0"/>
            <a:t>Rental Rate</a:t>
          </a:r>
        </a:p>
      </dgm:t>
    </dgm:pt>
    <dgm:pt modelId="{EC7FF0CB-2FC3-4872-8E5B-42BB75C1282E}" type="parTrans" cxnId="{08D695C1-AE79-489A-B013-7B365098D813}">
      <dgm:prSet/>
      <dgm:spPr/>
      <dgm:t>
        <a:bodyPr/>
        <a:lstStyle/>
        <a:p>
          <a:endParaRPr lang="en-CA"/>
        </a:p>
      </dgm:t>
    </dgm:pt>
    <dgm:pt modelId="{3CE3EE45-646E-4AB7-AB50-661E21D69CF9}" type="sibTrans" cxnId="{08D695C1-AE79-489A-B013-7B365098D813}">
      <dgm:prSet/>
      <dgm:spPr/>
      <dgm:t>
        <a:bodyPr/>
        <a:lstStyle/>
        <a:p>
          <a:endParaRPr lang="en-CA"/>
        </a:p>
      </dgm:t>
    </dgm:pt>
    <dgm:pt modelId="{1F852122-7332-490E-BAC0-D50513ABEB16}">
      <dgm:prSet phldrT="[Text]"/>
      <dgm:spPr/>
      <dgm:t>
        <a:bodyPr/>
        <a:lstStyle/>
        <a:p>
          <a:r>
            <a:rPr lang="en-CA" dirty="0"/>
            <a:t>Delivery Rate</a:t>
          </a:r>
        </a:p>
      </dgm:t>
    </dgm:pt>
    <dgm:pt modelId="{8AF1BB16-48A2-453E-9033-56852BC050F1}" type="parTrans" cxnId="{EDDBD0F9-2FA5-474C-8448-4D25C66FC10F}">
      <dgm:prSet/>
      <dgm:spPr/>
      <dgm:t>
        <a:bodyPr/>
        <a:lstStyle/>
        <a:p>
          <a:endParaRPr lang="en-CA"/>
        </a:p>
      </dgm:t>
    </dgm:pt>
    <dgm:pt modelId="{EEE4B9FB-FE15-4BCA-BDE1-CB859885904E}" type="sibTrans" cxnId="{EDDBD0F9-2FA5-474C-8448-4D25C66FC10F}">
      <dgm:prSet/>
      <dgm:spPr/>
      <dgm:t>
        <a:bodyPr/>
        <a:lstStyle/>
        <a:p>
          <a:endParaRPr lang="en-CA"/>
        </a:p>
      </dgm:t>
    </dgm:pt>
    <dgm:pt modelId="{BBA1AC1B-74A8-42EA-918D-37972B32809C}">
      <dgm:prSet phldrT="[Text]" custT="1"/>
      <dgm:spPr/>
      <dgm:t>
        <a:bodyPr/>
        <a:lstStyle/>
        <a:p>
          <a:r>
            <a:rPr lang="en-CA" sz="800" u="sng" dirty="0"/>
            <a:t>Delivery Fee ID</a:t>
          </a:r>
        </a:p>
      </dgm:t>
    </dgm:pt>
    <dgm:pt modelId="{FE029768-2592-4B97-80DF-46AAAECB596B}" type="parTrans" cxnId="{4C4A2D5E-92A0-4FFC-BDC8-B149BF3412CB}">
      <dgm:prSet/>
      <dgm:spPr/>
      <dgm:t>
        <a:bodyPr/>
        <a:lstStyle/>
        <a:p>
          <a:endParaRPr lang="en-CA"/>
        </a:p>
      </dgm:t>
    </dgm:pt>
    <dgm:pt modelId="{1C8E80A1-AC69-45E9-AA01-8E8856EF2625}" type="sibTrans" cxnId="{4C4A2D5E-92A0-4FFC-BDC8-B149BF3412CB}">
      <dgm:prSet/>
      <dgm:spPr/>
      <dgm:t>
        <a:bodyPr/>
        <a:lstStyle/>
        <a:p>
          <a:endParaRPr lang="en-CA"/>
        </a:p>
      </dgm:t>
    </dgm:pt>
    <dgm:pt modelId="{EA6796DC-7337-4B95-B29A-0AF778F23D96}">
      <dgm:prSet phldrT="[Text]" custT="1"/>
      <dgm:spPr/>
      <dgm:t>
        <a:bodyPr/>
        <a:lstStyle/>
        <a:p>
          <a:r>
            <a:rPr lang="en-CA" sz="800" dirty="0"/>
            <a:t>Rate</a:t>
          </a:r>
        </a:p>
      </dgm:t>
    </dgm:pt>
    <dgm:pt modelId="{52735A4A-CA13-42AE-B4D8-12BB9F0E8EB6}" type="parTrans" cxnId="{A72A99D9-F9AD-4E21-9EC2-EACFB3B50203}">
      <dgm:prSet/>
      <dgm:spPr/>
      <dgm:t>
        <a:bodyPr/>
        <a:lstStyle/>
        <a:p>
          <a:endParaRPr lang="en-CA"/>
        </a:p>
      </dgm:t>
    </dgm:pt>
    <dgm:pt modelId="{24A61778-F4CE-4C2A-B8FD-738724D12CB2}" type="sibTrans" cxnId="{A72A99D9-F9AD-4E21-9EC2-EACFB3B50203}">
      <dgm:prSet/>
      <dgm:spPr/>
      <dgm:t>
        <a:bodyPr/>
        <a:lstStyle/>
        <a:p>
          <a:endParaRPr lang="en-CA"/>
        </a:p>
      </dgm:t>
    </dgm:pt>
    <dgm:pt modelId="{195AE84F-57CD-4C83-A922-93035873F333}">
      <dgm:prSet phldrT="[Text]" custT="1"/>
      <dgm:spPr/>
      <dgm:t>
        <a:bodyPr/>
        <a:lstStyle/>
        <a:p>
          <a:r>
            <a:rPr lang="en-CA" sz="800" dirty="0"/>
            <a:t>Delivery Zone</a:t>
          </a:r>
        </a:p>
      </dgm:t>
    </dgm:pt>
    <dgm:pt modelId="{D8AB3AD7-B185-4FCB-915C-B711C32049C8}" type="parTrans" cxnId="{36F22DD8-D42B-4CDC-9160-FE3BB16B8129}">
      <dgm:prSet/>
      <dgm:spPr/>
      <dgm:t>
        <a:bodyPr/>
        <a:lstStyle/>
        <a:p>
          <a:endParaRPr lang="en-CA"/>
        </a:p>
      </dgm:t>
    </dgm:pt>
    <dgm:pt modelId="{FE294D9F-1202-4A1A-8D60-7E8D2E3EAB94}" type="sibTrans" cxnId="{36F22DD8-D42B-4CDC-9160-FE3BB16B8129}">
      <dgm:prSet/>
      <dgm:spPr/>
      <dgm:t>
        <a:bodyPr/>
        <a:lstStyle/>
        <a:p>
          <a:endParaRPr lang="en-CA"/>
        </a:p>
      </dgm:t>
    </dgm:pt>
    <dgm:pt modelId="{2D27F76F-3710-467F-A7A8-D38B34750E01}">
      <dgm:prSet phldrT="[Text]" custT="1"/>
      <dgm:spPr/>
      <dgm:t>
        <a:bodyPr/>
        <a:lstStyle/>
        <a:p>
          <a:r>
            <a:rPr lang="en-CA" sz="800"/>
            <a:t>Equipment ID</a:t>
          </a:r>
          <a:endParaRPr lang="en-CA" sz="800" dirty="0"/>
        </a:p>
      </dgm:t>
    </dgm:pt>
    <dgm:pt modelId="{234D49DD-C2DF-4E3E-862A-73798027A74E}" type="parTrans" cxnId="{80796121-5A9F-4B2D-B2E5-62C1919D2AC5}">
      <dgm:prSet/>
      <dgm:spPr/>
      <dgm:t>
        <a:bodyPr/>
        <a:lstStyle/>
        <a:p>
          <a:endParaRPr lang="en-CA"/>
        </a:p>
      </dgm:t>
    </dgm:pt>
    <dgm:pt modelId="{78B5A636-F3F9-4720-AF9B-04EC41DA21DE}" type="sibTrans" cxnId="{80796121-5A9F-4B2D-B2E5-62C1919D2AC5}">
      <dgm:prSet/>
      <dgm:spPr/>
      <dgm:t>
        <a:bodyPr/>
        <a:lstStyle/>
        <a:p>
          <a:endParaRPr lang="en-CA"/>
        </a:p>
      </dgm:t>
    </dgm:pt>
    <dgm:pt modelId="{42EBABFD-2A20-4AF0-948B-E5BE26D18559}">
      <dgm:prSet phldrT="[Text]" custT="1"/>
      <dgm:spPr/>
      <dgm:t>
        <a:bodyPr/>
        <a:lstStyle/>
        <a:p>
          <a:r>
            <a:rPr lang="en-CA" sz="800" dirty="0"/>
            <a:t>Installation Fee</a:t>
          </a:r>
        </a:p>
      </dgm:t>
    </dgm:pt>
    <dgm:pt modelId="{5B56EF41-C1F1-4BF7-A5CC-D4538BF19D89}" type="parTrans" cxnId="{06185E2F-C009-423E-9EB9-533A653A1B05}">
      <dgm:prSet/>
      <dgm:spPr/>
      <dgm:t>
        <a:bodyPr/>
        <a:lstStyle/>
        <a:p>
          <a:endParaRPr lang="en-CA"/>
        </a:p>
      </dgm:t>
    </dgm:pt>
    <dgm:pt modelId="{D77ABB52-303C-4562-89FD-4229DC8D74A5}" type="sibTrans" cxnId="{06185E2F-C009-423E-9EB9-533A653A1B05}">
      <dgm:prSet/>
      <dgm:spPr/>
      <dgm:t>
        <a:bodyPr/>
        <a:lstStyle/>
        <a:p>
          <a:endParaRPr lang="en-CA"/>
        </a:p>
      </dgm:t>
    </dgm:pt>
    <dgm:pt modelId="{82D2F0F8-E22E-40CB-9F41-9F1BBB82EB43}">
      <dgm:prSet phldrT="[Text]" custT="1"/>
      <dgm:spPr/>
      <dgm:t>
        <a:bodyPr/>
        <a:lstStyle/>
        <a:p>
          <a:r>
            <a:rPr lang="en-CA" sz="800" dirty="0"/>
            <a:t>Is Delivery</a:t>
          </a:r>
        </a:p>
      </dgm:t>
    </dgm:pt>
    <dgm:pt modelId="{023D838F-92EA-4981-8C59-AB268EA64903}" type="parTrans" cxnId="{933A9CB7-C062-4411-9AAB-A25FC714B749}">
      <dgm:prSet/>
      <dgm:spPr/>
      <dgm:t>
        <a:bodyPr/>
        <a:lstStyle/>
        <a:p>
          <a:endParaRPr lang="en-CA"/>
        </a:p>
      </dgm:t>
    </dgm:pt>
    <dgm:pt modelId="{412F0C51-2FB6-4C71-8CC0-779E7D109B62}" type="sibTrans" cxnId="{933A9CB7-C062-4411-9AAB-A25FC714B749}">
      <dgm:prSet/>
      <dgm:spPr/>
      <dgm:t>
        <a:bodyPr/>
        <a:lstStyle/>
        <a:p>
          <a:endParaRPr lang="en-CA"/>
        </a:p>
      </dgm:t>
    </dgm:pt>
    <dgm:pt modelId="{2028E1A6-253A-45CE-AC57-F60DC590AD5D}">
      <dgm:prSet phldrT="[Text]" custT="1"/>
      <dgm:spPr/>
      <dgm:t>
        <a:bodyPr/>
        <a:lstStyle/>
        <a:p>
          <a:r>
            <a:rPr lang="en-CA" sz="800" dirty="0"/>
            <a:t>Is installation</a:t>
          </a:r>
        </a:p>
      </dgm:t>
    </dgm:pt>
    <dgm:pt modelId="{DDC0418A-B32D-4454-AC39-41A672403E04}" type="parTrans" cxnId="{86288768-24F8-4ACA-ABDD-01A2F6CCCC36}">
      <dgm:prSet/>
      <dgm:spPr/>
      <dgm:t>
        <a:bodyPr/>
        <a:lstStyle/>
        <a:p>
          <a:endParaRPr lang="en-CA"/>
        </a:p>
      </dgm:t>
    </dgm:pt>
    <dgm:pt modelId="{8257C6A6-AA3A-4CA5-9F64-45593B2C5D29}" type="sibTrans" cxnId="{86288768-24F8-4ACA-ABDD-01A2F6CCCC36}">
      <dgm:prSet/>
      <dgm:spPr/>
      <dgm:t>
        <a:bodyPr/>
        <a:lstStyle/>
        <a:p>
          <a:endParaRPr lang="en-CA"/>
        </a:p>
      </dgm:t>
    </dgm:pt>
    <dgm:pt modelId="{89967AA0-C230-4C19-A4DD-81687DEBDEC8}">
      <dgm:prSet phldrT="[Text]" custT="1"/>
      <dgm:spPr/>
      <dgm:t>
        <a:bodyPr/>
        <a:lstStyle/>
        <a:p>
          <a:r>
            <a:rPr lang="en-CA" sz="800" u="none" dirty="0"/>
            <a:t>Patient ID</a:t>
          </a:r>
        </a:p>
      </dgm:t>
    </dgm:pt>
    <dgm:pt modelId="{84CBB6FB-151C-4730-803B-1C02CC14A22E}" type="parTrans" cxnId="{5C1615F5-AAEC-4700-97EE-80B816FC9A55}">
      <dgm:prSet/>
      <dgm:spPr/>
      <dgm:t>
        <a:bodyPr/>
        <a:lstStyle/>
        <a:p>
          <a:endParaRPr lang="en-CA"/>
        </a:p>
      </dgm:t>
    </dgm:pt>
    <dgm:pt modelId="{48DBDBB0-273A-4078-8ADF-81515623FC6E}" type="sibTrans" cxnId="{5C1615F5-AAEC-4700-97EE-80B816FC9A55}">
      <dgm:prSet/>
      <dgm:spPr/>
      <dgm:t>
        <a:bodyPr/>
        <a:lstStyle/>
        <a:p>
          <a:endParaRPr lang="en-CA"/>
        </a:p>
      </dgm:t>
    </dgm:pt>
    <dgm:pt modelId="{B25470EA-4FC3-4568-9E25-EF5B9AC06BD8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7F7A970E-1219-4646-AE7E-28395EAEB5C6}" type="parTrans" cxnId="{DD439310-354D-460D-9E14-A7DF9B48300B}">
      <dgm:prSet/>
      <dgm:spPr/>
      <dgm:t>
        <a:bodyPr/>
        <a:lstStyle/>
        <a:p>
          <a:endParaRPr lang="en-CA"/>
        </a:p>
      </dgm:t>
    </dgm:pt>
    <dgm:pt modelId="{9B9F159B-2F35-44EC-8C3A-E46540EB4D16}" type="sibTrans" cxnId="{DD439310-354D-460D-9E14-A7DF9B48300B}">
      <dgm:prSet/>
      <dgm:spPr/>
      <dgm:t>
        <a:bodyPr/>
        <a:lstStyle/>
        <a:p>
          <a:endParaRPr lang="en-CA"/>
        </a:p>
      </dgm:t>
    </dgm:pt>
    <dgm:pt modelId="{700FFC00-2404-4F37-B478-BD8896F2F922}">
      <dgm:prSet phldrT="[Text]" custT="1"/>
      <dgm:spPr/>
      <dgm:t>
        <a:bodyPr/>
        <a:lstStyle/>
        <a:p>
          <a:r>
            <a:rPr lang="en-US" altLang="zh-CN" sz="800" dirty="0"/>
            <a:t>Unit Count</a:t>
          </a:r>
          <a:endParaRPr lang="en-CA" sz="800" dirty="0"/>
        </a:p>
      </dgm:t>
    </dgm:pt>
    <dgm:pt modelId="{532A94E8-BC40-49FF-8178-BE198280FC3D}" type="parTrans" cxnId="{E6656470-52A6-4FCE-BE47-4E18B2A19FA9}">
      <dgm:prSet/>
      <dgm:spPr/>
      <dgm:t>
        <a:bodyPr/>
        <a:lstStyle/>
        <a:p>
          <a:endParaRPr lang="en-CA"/>
        </a:p>
      </dgm:t>
    </dgm:pt>
    <dgm:pt modelId="{DAF7486B-1B79-44A5-85E9-734EF8C447D6}" type="sibTrans" cxnId="{E6656470-52A6-4FCE-BE47-4E18B2A19FA9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33837C-581B-45DD-8DF7-54DCA68A67FE}" type="pres">
      <dgm:prSet presAssocID="{0EDFA1F5-51A8-4CA6-AE73-AB3C702EC814}" presName="root" presStyleCnt="0"/>
      <dgm:spPr/>
    </dgm:pt>
    <dgm:pt modelId="{6B0B3B42-1393-4C61-B66B-2DC709B8F58D}" type="pres">
      <dgm:prSet presAssocID="{0EDFA1F5-51A8-4CA6-AE73-AB3C702EC814}" presName="rootComposite" presStyleCnt="0"/>
      <dgm:spPr/>
    </dgm:pt>
    <dgm:pt modelId="{3CFECF7B-4735-437F-8759-3EB89043F07A}" type="pres">
      <dgm:prSet presAssocID="{0EDFA1F5-51A8-4CA6-AE73-AB3C702EC814}" presName="rootText" presStyleLbl="node1" presStyleIdx="0" presStyleCnt="6" custScaleX="148613" custLinFactNeighborX="6983" custLinFactNeighborY="-225"/>
      <dgm:spPr/>
    </dgm:pt>
    <dgm:pt modelId="{4F6E9D57-1FC4-40C1-898A-6A3E531F3B1A}" type="pres">
      <dgm:prSet presAssocID="{0EDFA1F5-51A8-4CA6-AE73-AB3C702EC814}" presName="rootConnector" presStyleLbl="node1" presStyleIdx="0" presStyleCnt="6"/>
      <dgm:spPr/>
    </dgm:pt>
    <dgm:pt modelId="{0727BAD5-DCBE-4EFB-AA18-CB0B1F8A3D21}" type="pres">
      <dgm:prSet presAssocID="{0EDFA1F5-51A8-4CA6-AE73-AB3C702EC814}" presName="childShape" presStyleCnt="0"/>
      <dgm:spPr/>
    </dgm:pt>
    <dgm:pt modelId="{F43C9CEF-77AF-4E17-9118-B20371A59A2B}" type="pres">
      <dgm:prSet presAssocID="{D498E0C5-486E-46CF-A9EA-2A25CB9B7F1E}" presName="Name13" presStyleLbl="parChTrans1D2" presStyleIdx="0" presStyleCnt="42"/>
      <dgm:spPr/>
    </dgm:pt>
    <dgm:pt modelId="{3848B281-8F45-4C57-B563-FAE4D64F3FF9}" type="pres">
      <dgm:prSet presAssocID="{416F660D-6C3E-4AE9-BDC4-FE1B29BD11EC}" presName="childText" presStyleLbl="bgAcc1" presStyleIdx="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D38C582-135B-46B8-B850-AE7D215DB623}" type="pres">
      <dgm:prSet presAssocID="{54F9282E-830D-4434-AE19-AA50122401FB}" presName="Name13" presStyleLbl="parChTrans1D2" presStyleIdx="1" presStyleCnt="42"/>
      <dgm:spPr/>
    </dgm:pt>
    <dgm:pt modelId="{418DED4D-A94C-4D2A-9F36-EF24BD4CE95B}" type="pres">
      <dgm:prSet presAssocID="{BDE7BC5F-A8CE-418E-8D5D-630A9A19268C}" presName="childText" presStyleLbl="bgAcc1" presStyleIdx="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BEF66FA-6A76-4C80-8D10-348505E227F5}" type="pres">
      <dgm:prSet presAssocID="{3306561B-32B9-49EF-AB74-E7AD6B9AC5D4}" presName="Name13" presStyleLbl="parChTrans1D2" presStyleIdx="2" presStyleCnt="42"/>
      <dgm:spPr/>
    </dgm:pt>
    <dgm:pt modelId="{3123134C-7B91-445B-85A1-3137976263C3}" type="pres">
      <dgm:prSet presAssocID="{3B1E676F-6C1D-4515-ADD1-07F94246167D}" presName="childText" presStyleLbl="bgAcc1" presStyleIdx="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FA1307F-00F2-438D-BD19-95DEFCF9668D}" type="pres">
      <dgm:prSet presAssocID="{85878A2D-88ED-4B3A-8BB7-BF243D04ECF1}" presName="Name13" presStyleLbl="parChTrans1D2" presStyleIdx="3" presStyleCnt="42"/>
      <dgm:spPr/>
    </dgm:pt>
    <dgm:pt modelId="{DF54F069-00EC-4489-A6FE-B4CE14301DFD}" type="pres">
      <dgm:prSet presAssocID="{9ABB1559-8FA5-4F97-B58E-D9F5C1805B0B}" presName="childText" presStyleLbl="bgAcc1" presStyleIdx="3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CCE5DA-3A82-4963-8ECB-F9937C481768}" type="pres">
      <dgm:prSet presAssocID="{A22D03D8-442B-41AD-89D4-494920A76B84}" presName="Name13" presStyleLbl="parChTrans1D2" presStyleIdx="4" presStyleCnt="42"/>
      <dgm:spPr/>
    </dgm:pt>
    <dgm:pt modelId="{2DC13D76-90A0-4D60-8F8C-30BB47AE7465}" type="pres">
      <dgm:prSet presAssocID="{16D162F9-87A6-4FCB-926D-CDA086DB1308}" presName="childText" presStyleLbl="bgAcc1" presStyleIdx="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CB84091-2AD7-47CD-A89F-3ADA82E6FB61}" type="pres">
      <dgm:prSet presAssocID="{2453BE41-B88E-47DB-98B3-9DCA9BB2C77D}" presName="Name13" presStyleLbl="parChTrans1D2" presStyleIdx="5" presStyleCnt="42"/>
      <dgm:spPr/>
    </dgm:pt>
    <dgm:pt modelId="{AE248DAE-0CDA-46C8-9206-D568EAABB560}" type="pres">
      <dgm:prSet presAssocID="{83805B4A-6617-4E99-A016-D9CFC0A60553}" presName="childText" presStyleLbl="bgAcc1" presStyleIdx="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08041F2-4EBE-46CA-89C3-71948BF19FFB}" type="pres">
      <dgm:prSet presAssocID="{B8FDB358-DED3-4939-94AD-9D162839B17A}" presName="root" presStyleCnt="0"/>
      <dgm:spPr/>
    </dgm:pt>
    <dgm:pt modelId="{4AE024D5-F813-4C5F-8DA0-ADBD708A9CD6}" type="pres">
      <dgm:prSet presAssocID="{B8FDB358-DED3-4939-94AD-9D162839B17A}" presName="rootComposite" presStyleCnt="0"/>
      <dgm:spPr/>
    </dgm:pt>
    <dgm:pt modelId="{4E601614-4D20-4590-A78E-74996CE8FA5F}" type="pres">
      <dgm:prSet presAssocID="{B8FDB358-DED3-4939-94AD-9D162839B17A}" presName="rootText" presStyleLbl="node1" presStyleIdx="1" presStyleCnt="6" custScaleX="148613" custLinFactNeighborX="6983" custLinFactNeighborY="-225"/>
      <dgm:spPr/>
    </dgm:pt>
    <dgm:pt modelId="{679ABA6A-3C92-4632-AEC9-F4BFD01D0C71}" type="pres">
      <dgm:prSet presAssocID="{B8FDB358-DED3-4939-94AD-9D162839B17A}" presName="rootConnector" presStyleLbl="node1" presStyleIdx="1" presStyleCnt="6"/>
      <dgm:spPr/>
    </dgm:pt>
    <dgm:pt modelId="{8DA58194-77F8-4D6E-AD9A-227919E4BC74}" type="pres">
      <dgm:prSet presAssocID="{B8FDB358-DED3-4939-94AD-9D162839B17A}" presName="childShape" presStyleCnt="0"/>
      <dgm:spPr/>
    </dgm:pt>
    <dgm:pt modelId="{F1DF75B8-7F2A-41D8-AC2E-2644CDFF228F}" type="pres">
      <dgm:prSet presAssocID="{BBB65BD1-6AA6-4582-A960-2AD9E21D4A36}" presName="Name13" presStyleLbl="parChTrans1D2" presStyleIdx="6" presStyleCnt="42"/>
      <dgm:spPr/>
    </dgm:pt>
    <dgm:pt modelId="{1283AF6F-9A0C-4540-A52E-E3DA9F0AFAEB}" type="pres">
      <dgm:prSet presAssocID="{608C4736-9C1C-4B5B-872F-91197FA1AD23}" presName="childText" presStyleLbl="bgAcc1" presStyleIdx="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CDCFBA0-55C3-4428-B07C-DA01F4A94DE2}" type="pres">
      <dgm:prSet presAssocID="{4BF1A4CB-8378-4909-8972-A883EE39B550}" presName="Name13" presStyleLbl="parChTrans1D2" presStyleIdx="7" presStyleCnt="42"/>
      <dgm:spPr/>
    </dgm:pt>
    <dgm:pt modelId="{85BE3721-AC0F-4CF5-B9DA-74E8D3115766}" type="pres">
      <dgm:prSet presAssocID="{430D1AEC-479B-4937-B574-55F5A2CD4038}" presName="childText" presStyleLbl="bgAcc1" presStyleIdx="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8FF6F4D-0972-40AE-8059-0E67B83F3A08}" type="pres">
      <dgm:prSet presAssocID="{40FD7DBB-ECC6-4C1A-9A1B-4AA6086A6597}" presName="Name13" presStyleLbl="parChTrans1D2" presStyleIdx="8" presStyleCnt="42"/>
      <dgm:spPr/>
    </dgm:pt>
    <dgm:pt modelId="{41DC4775-5879-4131-97F4-711EE66F6912}" type="pres">
      <dgm:prSet presAssocID="{B14CD372-7F2B-4763-9657-CC84636327F1}" presName="childText" presStyleLbl="bgAcc1" presStyleIdx="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368422E-91F5-41D9-B753-14154503BC75}" type="pres">
      <dgm:prSet presAssocID="{5B56EF41-C1F1-4BF7-A5CC-D4538BF19D89}" presName="Name13" presStyleLbl="parChTrans1D2" presStyleIdx="9" presStyleCnt="42"/>
      <dgm:spPr/>
    </dgm:pt>
    <dgm:pt modelId="{B2BB12C2-A762-4805-9EA3-B9FE33A93ADC}" type="pres">
      <dgm:prSet presAssocID="{42EBABFD-2A20-4AF0-948B-E5BE26D18559}" presName="childText" presStyleLbl="bgAcc1" presStyleIdx="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024102C-5E66-4A0B-BB0E-419BD78328BB}" type="pres">
      <dgm:prSet presAssocID="{DDB237AE-3EDE-47CD-8DCF-F6471CABE481}" presName="root" presStyleCnt="0"/>
      <dgm:spPr/>
    </dgm:pt>
    <dgm:pt modelId="{016FAC57-B34C-4CAF-A4A2-A34C3F174102}" type="pres">
      <dgm:prSet presAssocID="{DDB237AE-3EDE-47CD-8DCF-F6471CABE481}" presName="rootComposite" presStyleCnt="0"/>
      <dgm:spPr/>
    </dgm:pt>
    <dgm:pt modelId="{3E4A8EC9-F1AB-499E-AAFE-05FEF902F821}" type="pres">
      <dgm:prSet presAssocID="{DDB237AE-3EDE-47CD-8DCF-F6471CABE481}" presName="rootText" presStyleLbl="node1" presStyleIdx="2" presStyleCnt="6" custScaleX="148613" custLinFactNeighborX="6983" custLinFactNeighborY="-225"/>
      <dgm:spPr/>
    </dgm:pt>
    <dgm:pt modelId="{45F7B333-56A1-4C4B-AFFA-7983545EC9B8}" type="pres">
      <dgm:prSet presAssocID="{DDB237AE-3EDE-47CD-8DCF-F6471CABE481}" presName="rootConnector" presStyleLbl="node1" presStyleIdx="2" presStyleCnt="6"/>
      <dgm:spPr/>
    </dgm:pt>
    <dgm:pt modelId="{68B7F30A-A950-45F0-9BC3-564ED7B4BC11}" type="pres">
      <dgm:prSet presAssocID="{DDB237AE-3EDE-47CD-8DCF-F6471CABE481}" presName="childShape" presStyleCnt="0"/>
      <dgm:spPr/>
    </dgm:pt>
    <dgm:pt modelId="{63A19B3B-62A8-4630-8449-330F7A89D5D2}" type="pres">
      <dgm:prSet presAssocID="{A7AFDA9F-EF4E-4D53-86DB-4096E18E1BCB}" presName="Name13" presStyleLbl="parChTrans1D2" presStyleIdx="10" presStyleCnt="42"/>
      <dgm:spPr/>
    </dgm:pt>
    <dgm:pt modelId="{62217F01-BEA3-480B-ABD9-9C6547EF7075}" type="pres">
      <dgm:prSet presAssocID="{654EC9BF-F855-435B-9090-213AF714FEE5}" presName="childText" presStyleLbl="bgAcc1" presStyleIdx="1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D57A8AD-19AA-4A4F-A1F7-8D1F76B1248A}" type="pres">
      <dgm:prSet presAssocID="{84CBB6FB-151C-4730-803B-1C02CC14A22E}" presName="Name13" presStyleLbl="parChTrans1D2" presStyleIdx="11" presStyleCnt="42"/>
      <dgm:spPr/>
    </dgm:pt>
    <dgm:pt modelId="{FCEBE101-6C3D-46CA-9019-183C1BA63118}" type="pres">
      <dgm:prSet presAssocID="{89967AA0-C230-4C19-A4DD-81687DEBDEC8}" presName="childText" presStyleLbl="bgAcc1" presStyleIdx="1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4BD6E17-08C7-4F7A-90AD-F81C9FA9D42D}" type="pres">
      <dgm:prSet presAssocID="{496B408C-3146-4118-94EC-DD7CD7B472B9}" presName="Name13" presStyleLbl="parChTrans1D2" presStyleIdx="12" presStyleCnt="42"/>
      <dgm:spPr/>
    </dgm:pt>
    <dgm:pt modelId="{1FEEC9A9-995B-4E9E-8197-96C62392518D}" type="pres">
      <dgm:prSet presAssocID="{05649478-F462-4541-8059-FD54C680BA36}" presName="childText" presStyleLbl="bgAcc1" presStyleIdx="1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DD17C49-911C-4EC0-A44A-341DCF895522}" type="pres">
      <dgm:prSet presAssocID="{2C631758-76F1-42B7-9B6B-48F57C8BE3AF}" presName="Name13" presStyleLbl="parChTrans1D2" presStyleIdx="13" presStyleCnt="42"/>
      <dgm:spPr/>
    </dgm:pt>
    <dgm:pt modelId="{AFBF6BB8-CF60-407E-8EB7-0A9885767444}" type="pres">
      <dgm:prSet presAssocID="{F25C1A69-E14A-44D3-89CE-82DD2FE25F01}" presName="childText" presStyleLbl="bgAcc1" presStyleIdx="13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EFCFABE-F039-4F32-8181-06909A888035}" type="pres">
      <dgm:prSet presAssocID="{6A5975CA-D407-44A0-B23F-1FAEBD65C4EE}" presName="Name13" presStyleLbl="parChTrans1D2" presStyleIdx="14" presStyleCnt="42"/>
      <dgm:spPr/>
    </dgm:pt>
    <dgm:pt modelId="{78A06207-DB6A-44B2-8FAF-A6FA2B413AC1}" type="pres">
      <dgm:prSet presAssocID="{2C7725D5-AA2C-407E-BD76-89DB6E1EECC5}" presName="childText" presStyleLbl="bgAcc1" presStyleIdx="1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1D4811F-8BBC-4E2C-BA3C-473C16AC327B}" type="pres">
      <dgm:prSet presAssocID="{67504762-6829-4901-AF02-8ED4C236EC1C}" presName="Name13" presStyleLbl="parChTrans1D2" presStyleIdx="15" presStyleCnt="42"/>
      <dgm:spPr/>
    </dgm:pt>
    <dgm:pt modelId="{DA0940DE-EE6C-4FF5-9236-675021A102E9}" type="pres">
      <dgm:prSet presAssocID="{7D50CB57-872C-4716-A39F-D5FF183A4326}" presName="childText" presStyleLbl="bgAcc1" presStyleIdx="1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0C8E2AA-C03B-429A-9F6A-DAD4B8EA4787}" type="pres">
      <dgm:prSet presAssocID="{99A3D69C-C0E8-45FB-A1C6-F31BF9BA76D8}" presName="Name13" presStyleLbl="parChTrans1D2" presStyleIdx="16" presStyleCnt="42"/>
      <dgm:spPr/>
    </dgm:pt>
    <dgm:pt modelId="{ED3B253E-1D80-4B22-898E-07948EAE7AAE}" type="pres">
      <dgm:prSet presAssocID="{185F79BF-4A09-4CE3-A6BE-B8262A367D52}" presName="childText" presStyleLbl="bgAcc1" presStyleIdx="1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BBF04A3-3300-40C6-9A29-1DD0A652EF54}" type="pres">
      <dgm:prSet presAssocID="{634B2538-E8EA-4EB3-8DAB-0FCF8AC11480}" presName="Name13" presStyleLbl="parChTrans1D2" presStyleIdx="17" presStyleCnt="42"/>
      <dgm:spPr/>
    </dgm:pt>
    <dgm:pt modelId="{97E1AB61-071D-4D5A-AED6-8562250B1CCE}" type="pres">
      <dgm:prSet presAssocID="{F60EB330-ADC1-4FCC-AF17-20F6105830EB}" presName="childText" presStyleLbl="bgAcc1" presStyleIdx="1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81EFEFE4-F870-4167-9DB7-7A095FA735C5}" type="pres">
      <dgm:prSet presAssocID="{308CC459-9D20-4790-9F20-6A67EF5B6F57}" presName="Name13" presStyleLbl="parChTrans1D2" presStyleIdx="18" presStyleCnt="42"/>
      <dgm:spPr/>
    </dgm:pt>
    <dgm:pt modelId="{2C6327AC-CD63-4CE3-839D-C663A1144D86}" type="pres">
      <dgm:prSet presAssocID="{73D90E81-D98A-4A08-B8D2-54AC5596077F}" presName="childText" presStyleLbl="bgAcc1" presStyleIdx="1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6A5047CA-7B16-453A-8E53-FC0787E5B29D}" type="pres">
      <dgm:prSet presAssocID="{45A0FE5B-77F8-481F-B22D-7BA1B87FF70E}" presName="Name13" presStyleLbl="parChTrans1D2" presStyleIdx="19" presStyleCnt="42"/>
      <dgm:spPr/>
    </dgm:pt>
    <dgm:pt modelId="{E0434B5D-739C-40D1-9802-C1D4DFFFCC43}" type="pres">
      <dgm:prSet presAssocID="{42E49AD4-99B4-41F5-B125-B4AB549437BF}" presName="childText" presStyleLbl="bgAcc1" presStyleIdx="1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AA7C514-02AE-4366-8AD5-D8AAC59D709D}" type="pres">
      <dgm:prSet presAssocID="{230061EE-51C1-4E35-80CB-CF64DFE090A7}" presName="root" presStyleCnt="0"/>
      <dgm:spPr/>
    </dgm:pt>
    <dgm:pt modelId="{A1F6417E-1B7D-4DB4-8768-B6148DBCD445}" type="pres">
      <dgm:prSet presAssocID="{230061EE-51C1-4E35-80CB-CF64DFE090A7}" presName="rootComposite" presStyleCnt="0"/>
      <dgm:spPr/>
    </dgm:pt>
    <dgm:pt modelId="{C33FAD8F-1623-461B-94A5-C96D4D5A36F3}" type="pres">
      <dgm:prSet presAssocID="{230061EE-51C1-4E35-80CB-CF64DFE090A7}" presName="rootText" presStyleLbl="node1" presStyleIdx="3" presStyleCnt="6" custScaleX="148613" custLinFactNeighborX="6983" custLinFactNeighborY="-225"/>
      <dgm:spPr/>
    </dgm:pt>
    <dgm:pt modelId="{7D3CE403-0A3E-4CE1-973E-AD9E69FE74F8}" type="pres">
      <dgm:prSet presAssocID="{230061EE-51C1-4E35-80CB-CF64DFE090A7}" presName="rootConnector" presStyleLbl="node1" presStyleIdx="3" presStyleCnt="6"/>
      <dgm:spPr/>
    </dgm:pt>
    <dgm:pt modelId="{89806711-AB9A-4FAB-9941-FCFE48BE148E}" type="pres">
      <dgm:prSet presAssocID="{230061EE-51C1-4E35-80CB-CF64DFE090A7}" presName="childShape" presStyleCnt="0"/>
      <dgm:spPr/>
    </dgm:pt>
    <dgm:pt modelId="{052B85F0-F066-48BD-8434-473E6FC9ECD8}" type="pres">
      <dgm:prSet presAssocID="{69904555-2A82-441A-B749-0B9CA589357F}" presName="Name13" presStyleLbl="parChTrans1D2" presStyleIdx="20" presStyleCnt="42"/>
      <dgm:spPr/>
    </dgm:pt>
    <dgm:pt modelId="{30495C3D-0D88-4965-BD98-E101421F6CEC}" type="pres">
      <dgm:prSet presAssocID="{F396E459-AD42-4E26-BBF1-C13B41EAD373}" presName="childText" presStyleLbl="bgAcc1" presStyleIdx="2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AC9B8DA-01A6-4A8E-90B7-5CFE36B69494}" type="pres">
      <dgm:prSet presAssocID="{DAEC52F5-215D-46FD-BD34-61DB46E9C84E}" presName="Name13" presStyleLbl="parChTrans1D2" presStyleIdx="21" presStyleCnt="42"/>
      <dgm:spPr/>
    </dgm:pt>
    <dgm:pt modelId="{23AE5963-F17F-4B80-B3D7-DE45B09F4302}" type="pres">
      <dgm:prSet presAssocID="{9502A5ED-7B3E-436E-82F7-6B52C2C769C7}" presName="childText" presStyleLbl="bgAcc1" presStyleIdx="2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7261C520-821F-4F2C-878E-AA7E0C2DAC87}" type="pres">
      <dgm:prSet presAssocID="{7F7A970E-1219-4646-AE7E-28395EAEB5C6}" presName="Name13" presStyleLbl="parChTrans1D2" presStyleIdx="22" presStyleCnt="42"/>
      <dgm:spPr/>
    </dgm:pt>
    <dgm:pt modelId="{2682A4C7-AA60-496C-923F-1DCD9DE98F53}" type="pres">
      <dgm:prSet presAssocID="{B25470EA-4FC3-4568-9E25-EF5B9AC06BD8}" presName="childText" presStyleLbl="bgAcc1" presStyleIdx="2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F467EED-F520-4346-91C6-CED9921D8301}" type="pres">
      <dgm:prSet presAssocID="{532A94E8-BC40-49FF-8178-BE198280FC3D}" presName="Name13" presStyleLbl="parChTrans1D2" presStyleIdx="23" presStyleCnt="42"/>
      <dgm:spPr/>
    </dgm:pt>
    <dgm:pt modelId="{C237DECD-FE34-438A-BCFC-70E3997E05CB}" type="pres">
      <dgm:prSet presAssocID="{700FFC00-2404-4F37-B478-BD8896F2F922}" presName="childText" presStyleLbl="bgAcc1" presStyleIdx="23" presStyleCnt="42" custScaleX="173288">
        <dgm:presLayoutVars>
          <dgm:bulletEnabled val="1"/>
        </dgm:presLayoutVars>
      </dgm:prSet>
      <dgm:spPr>
        <a:prstGeom prst="ellipse">
          <a:avLst/>
        </a:prstGeom>
      </dgm:spPr>
    </dgm:pt>
    <dgm:pt modelId="{C8BF4F81-A0D4-4084-8FEA-BCA1E4A436E2}" type="pres">
      <dgm:prSet presAssocID="{160F0F5C-0F12-4440-A190-7A82E2E6699D}" presName="Name13" presStyleLbl="parChTrans1D2" presStyleIdx="24" presStyleCnt="42"/>
      <dgm:spPr/>
    </dgm:pt>
    <dgm:pt modelId="{8CBA4E24-747D-42D0-BB65-87EBA0B2DDBC}" type="pres">
      <dgm:prSet presAssocID="{92920E21-2DF7-4E14-92C2-BDE043BEBAFA}" presName="childText" presStyleLbl="bgAcc1" presStyleIdx="2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A03D056-CCEF-4AA5-9263-25E9F2CED455}" type="pres">
      <dgm:prSet presAssocID="{2E756EFF-0637-4009-9443-294D8CFD98B7}" presName="Name13" presStyleLbl="parChTrans1D2" presStyleIdx="25" presStyleCnt="42"/>
      <dgm:spPr/>
    </dgm:pt>
    <dgm:pt modelId="{8D507BAE-764F-4DFF-B550-CB9DBF262953}" type="pres">
      <dgm:prSet presAssocID="{6F6E6C8B-2B53-4D28-BB3C-22D798E98386}" presName="childText" presStyleLbl="bgAcc1" presStyleIdx="2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2C2ADD2-596D-4001-B587-FE98E4E6FBBF}" type="pres">
      <dgm:prSet presAssocID="{36CE2622-29EA-4AD5-A392-EF8C495287AD}" presName="Name13" presStyleLbl="parChTrans1D2" presStyleIdx="26" presStyleCnt="42"/>
      <dgm:spPr/>
    </dgm:pt>
    <dgm:pt modelId="{30BFCDF5-8AEC-453B-AFCB-F8C2FDCB87D3}" type="pres">
      <dgm:prSet presAssocID="{45E2F55A-A413-449D-927E-85D024244AE1}" presName="childText" presStyleLbl="bgAcc1" presStyleIdx="2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244EBE2-61E5-4EF8-8AF2-B783C45E492A}" type="pres">
      <dgm:prSet presAssocID="{759F138A-3288-417D-BF5C-A80E8E881AD9}" presName="Name13" presStyleLbl="parChTrans1D2" presStyleIdx="27" presStyleCnt="42"/>
      <dgm:spPr/>
    </dgm:pt>
    <dgm:pt modelId="{71F0A96D-A2C7-4968-8771-EF9AE55A37E6}" type="pres">
      <dgm:prSet presAssocID="{0493DB51-0E27-4112-A0DB-D40BFB076C8B}" presName="childText" presStyleLbl="bgAcc1" presStyleIdx="2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185B654-608C-4D64-A077-1F48B44A6748}" type="pres">
      <dgm:prSet presAssocID="{CA825169-4AA3-4F29-8C89-0500873EB891}" presName="Name13" presStyleLbl="parChTrans1D2" presStyleIdx="28" presStyleCnt="42"/>
      <dgm:spPr/>
    </dgm:pt>
    <dgm:pt modelId="{C189DF48-5E02-493B-832B-C96756F9C3FC}" type="pres">
      <dgm:prSet presAssocID="{858FEFC6-C5F3-4E4D-9EDB-7C795EE4CF0D}" presName="childText" presStyleLbl="bgAcc1" presStyleIdx="2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346BB4-20C0-48F9-8DB8-D13E7185947B}" type="pres">
      <dgm:prSet presAssocID="{D66425C1-A22C-49B7-8CFE-FF3AE7F9211A}" presName="Name13" presStyleLbl="parChTrans1D2" presStyleIdx="29" presStyleCnt="42"/>
      <dgm:spPr/>
    </dgm:pt>
    <dgm:pt modelId="{D84F27D9-5411-4F1D-A87A-8C0FEEEDDEA2}" type="pres">
      <dgm:prSet presAssocID="{DAB01775-063A-4A9E-894E-619C7938452C}" presName="childText" presStyleLbl="bgAcc1" presStyleIdx="2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0D1AB3A-71F0-4327-A20D-4F3E9826297E}" type="pres">
      <dgm:prSet presAssocID="{544392FF-6048-4660-B151-AF3F14170F49}" presName="Name13" presStyleLbl="parChTrans1D2" presStyleIdx="30" presStyleCnt="42"/>
      <dgm:spPr/>
    </dgm:pt>
    <dgm:pt modelId="{001EBF7E-15C1-410E-A1D1-5DE4F98DBCED}" type="pres">
      <dgm:prSet presAssocID="{AD9DAE56-4BC4-4767-B2FF-F72623EF6516}" presName="childText" presStyleLbl="bgAcc1" presStyleIdx="3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439EDA6-9257-405F-A157-990041B12D9B}" type="pres">
      <dgm:prSet presAssocID="{3B68E1E5-26BE-449D-ACA7-746B485CADC5}" presName="Name13" presStyleLbl="parChTrans1D2" presStyleIdx="31" presStyleCnt="42"/>
      <dgm:spPr/>
    </dgm:pt>
    <dgm:pt modelId="{FADC470C-1A6A-4D98-A75B-82BDEF63D8CE}" type="pres">
      <dgm:prSet presAssocID="{928E255A-E476-458F-B25F-3C9358C6E0EA}" presName="childText" presStyleLbl="bgAcc1" presStyleIdx="3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C8850CA-1B4B-4812-83D6-8A42B0A3A58D}" type="pres">
      <dgm:prSet presAssocID="{DDC0418A-B32D-4454-AC39-41A672403E04}" presName="Name13" presStyleLbl="parChTrans1D2" presStyleIdx="32" presStyleCnt="42"/>
      <dgm:spPr/>
    </dgm:pt>
    <dgm:pt modelId="{EDDCF785-3E71-4954-B1C0-C538C751E15A}" type="pres">
      <dgm:prSet presAssocID="{2028E1A6-253A-45CE-AC57-F60DC590AD5D}" presName="childText" presStyleLbl="bgAcc1" presStyleIdx="3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C24FF3C-507F-4815-B76D-A4170981E764}" type="pres">
      <dgm:prSet presAssocID="{023D838F-92EA-4981-8C59-AB268EA64903}" presName="Name13" presStyleLbl="parChTrans1D2" presStyleIdx="33" presStyleCnt="42"/>
      <dgm:spPr/>
    </dgm:pt>
    <dgm:pt modelId="{6A356C5C-20C1-4171-8F7A-77A5FC2708FA}" type="pres">
      <dgm:prSet presAssocID="{82D2F0F8-E22E-40CB-9F41-9F1BBB82EB43}" presName="childText" presStyleLbl="bgAcc1" presStyleIdx="33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5AF998B-87C8-42FF-A323-065C4916421E}" type="pres">
      <dgm:prSet presAssocID="{F083076B-1020-48DA-A454-E1AFF2D1ED25}" presName="root" presStyleCnt="0"/>
      <dgm:spPr/>
    </dgm:pt>
    <dgm:pt modelId="{8494E720-F7CE-45AF-A934-07303A3B24AD}" type="pres">
      <dgm:prSet presAssocID="{F083076B-1020-48DA-A454-E1AFF2D1ED25}" presName="rootComposite" presStyleCnt="0"/>
      <dgm:spPr/>
    </dgm:pt>
    <dgm:pt modelId="{BFD3DA2A-2980-46CC-B4E2-12D889E8508F}" type="pres">
      <dgm:prSet presAssocID="{F083076B-1020-48DA-A454-E1AFF2D1ED25}" presName="rootText" presStyleLbl="node1" presStyleIdx="4" presStyleCnt="6" custScaleX="148613" custLinFactNeighborX="6983" custLinFactNeighborY="-225"/>
      <dgm:spPr/>
    </dgm:pt>
    <dgm:pt modelId="{58415D60-439D-4F0F-8AB3-25DCE3B89204}" type="pres">
      <dgm:prSet presAssocID="{F083076B-1020-48DA-A454-E1AFF2D1ED25}" presName="rootConnector" presStyleLbl="node1" presStyleIdx="4" presStyleCnt="6"/>
      <dgm:spPr/>
    </dgm:pt>
    <dgm:pt modelId="{D8D003EE-F89F-4BCC-B1F2-F39AB8A3E3FF}" type="pres">
      <dgm:prSet presAssocID="{F083076B-1020-48DA-A454-E1AFF2D1ED25}" presName="childShape" presStyleCnt="0"/>
      <dgm:spPr/>
    </dgm:pt>
    <dgm:pt modelId="{D032A4FC-45C7-494F-9037-9A6A12E73CEA}" type="pres">
      <dgm:prSet presAssocID="{2A162DF8-4590-4AD1-BFEA-3F8A4C0C44C7}" presName="Name13" presStyleLbl="parChTrans1D2" presStyleIdx="34" presStyleCnt="42"/>
      <dgm:spPr/>
    </dgm:pt>
    <dgm:pt modelId="{93614CB5-3247-490B-B968-515485220D61}" type="pres">
      <dgm:prSet presAssocID="{DBA79BD0-F233-41A0-AF9D-B297DB2B2F13}" presName="childText" presStyleLbl="bgAcc1" presStyleIdx="3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110442D-518D-4330-8FA3-51A68B993BC9}" type="pres">
      <dgm:prSet presAssocID="{CD9DD85B-38E1-498F-AEAA-CB1888461ED5}" presName="Name13" presStyleLbl="parChTrans1D2" presStyleIdx="35" presStyleCnt="42"/>
      <dgm:spPr/>
    </dgm:pt>
    <dgm:pt modelId="{C1A97EFE-94F4-4EA9-84E2-85416B6BF663}" type="pres">
      <dgm:prSet presAssocID="{C10D8D00-AF10-4507-8864-010DA8F762EF}" presName="childText" presStyleLbl="bgAcc1" presStyleIdx="3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A18FEDE4-D9AB-46C5-9674-1C30FFFEACF3}" type="pres">
      <dgm:prSet presAssocID="{0007462E-390D-4F62-98BF-FB5996D8E8CE}" presName="Name13" presStyleLbl="parChTrans1D2" presStyleIdx="36" presStyleCnt="42"/>
      <dgm:spPr/>
    </dgm:pt>
    <dgm:pt modelId="{9BEEEF52-2544-43D9-A924-FE9E5BC4D99D}" type="pres">
      <dgm:prSet presAssocID="{39F2FFB7-4E3E-4D5C-A790-A1B931D570A1}" presName="childText" presStyleLbl="bgAcc1" presStyleIdx="3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B73DF2BE-832D-41AB-9049-04B051E0CE2B}" type="pres">
      <dgm:prSet presAssocID="{EC7FF0CB-2FC3-4872-8E5B-42BB75C1282E}" presName="Name13" presStyleLbl="parChTrans1D2" presStyleIdx="37" presStyleCnt="42"/>
      <dgm:spPr/>
    </dgm:pt>
    <dgm:pt modelId="{EB83BD73-9EE3-446D-BDA0-C5FBB99B986E}" type="pres">
      <dgm:prSet presAssocID="{1607EF06-4361-45A3-982D-9E95046A0C39}" presName="childText" presStyleLbl="bgAcc1" presStyleIdx="3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3EA1117-FBC7-4656-B375-AB2E5EBB5412}" type="pres">
      <dgm:prSet presAssocID="{1F852122-7332-490E-BAC0-D50513ABEB16}" presName="root" presStyleCnt="0"/>
      <dgm:spPr/>
    </dgm:pt>
    <dgm:pt modelId="{79A6B0D0-BDA6-429B-8BA8-435506E92E07}" type="pres">
      <dgm:prSet presAssocID="{1F852122-7332-490E-BAC0-D50513ABEB16}" presName="rootComposite" presStyleCnt="0"/>
      <dgm:spPr/>
    </dgm:pt>
    <dgm:pt modelId="{7F8A6BB5-3F30-4DCC-BFB1-D3EE3E10BD3A}" type="pres">
      <dgm:prSet presAssocID="{1F852122-7332-490E-BAC0-D50513ABEB16}" presName="rootText" presStyleLbl="node1" presStyleIdx="5" presStyleCnt="6" custScaleX="148613" custLinFactNeighborX="6983" custLinFactNeighborY="-225"/>
      <dgm:spPr/>
    </dgm:pt>
    <dgm:pt modelId="{D2276657-65C9-4C9B-B806-47DBD7CFC2A6}" type="pres">
      <dgm:prSet presAssocID="{1F852122-7332-490E-BAC0-D50513ABEB16}" presName="rootConnector" presStyleLbl="node1" presStyleIdx="5" presStyleCnt="6"/>
      <dgm:spPr/>
    </dgm:pt>
    <dgm:pt modelId="{CE6DC369-06B8-4581-83D8-771637DB9773}" type="pres">
      <dgm:prSet presAssocID="{1F852122-7332-490E-BAC0-D50513ABEB16}" presName="childShape" presStyleCnt="0"/>
      <dgm:spPr/>
    </dgm:pt>
    <dgm:pt modelId="{1178526F-BF0E-466E-987A-9472A8ACA112}" type="pres">
      <dgm:prSet presAssocID="{FE029768-2592-4B97-80DF-46AAAECB596B}" presName="Name13" presStyleLbl="parChTrans1D2" presStyleIdx="38" presStyleCnt="42"/>
      <dgm:spPr/>
    </dgm:pt>
    <dgm:pt modelId="{813AD86D-407C-45B8-BEF6-A87CC932C7EB}" type="pres">
      <dgm:prSet presAssocID="{BBA1AC1B-74A8-42EA-918D-37972B32809C}" presName="childText" presStyleLbl="bgAcc1" presStyleIdx="3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9000B6A-E061-4165-BDA8-453177A32232}" type="pres">
      <dgm:prSet presAssocID="{234D49DD-C2DF-4E3E-862A-73798027A74E}" presName="Name13" presStyleLbl="parChTrans1D2" presStyleIdx="39" presStyleCnt="42"/>
      <dgm:spPr/>
    </dgm:pt>
    <dgm:pt modelId="{9CC61017-2B56-436F-A8D9-12C26C34D48D}" type="pres">
      <dgm:prSet presAssocID="{2D27F76F-3710-467F-A7A8-D38B34750E01}" presName="childText" presStyleLbl="bgAcc1" presStyleIdx="3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BCC7158-4117-47D2-8B47-357FC78940D6}" type="pres">
      <dgm:prSet presAssocID="{D8AB3AD7-B185-4FCB-915C-B711C32049C8}" presName="Name13" presStyleLbl="parChTrans1D2" presStyleIdx="40" presStyleCnt="42"/>
      <dgm:spPr/>
    </dgm:pt>
    <dgm:pt modelId="{58EE5BD7-2010-4746-9AD9-E3EB566A280D}" type="pres">
      <dgm:prSet presAssocID="{195AE84F-57CD-4C83-A922-93035873F333}" presName="childText" presStyleLbl="bgAcc1" presStyleIdx="4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1B44593B-8CF8-4FAF-A24B-FA9D91EFEAE8}" type="pres">
      <dgm:prSet presAssocID="{52735A4A-CA13-42AE-B4D8-12BB9F0E8EB6}" presName="Name13" presStyleLbl="parChTrans1D2" presStyleIdx="41" presStyleCnt="42"/>
      <dgm:spPr/>
    </dgm:pt>
    <dgm:pt modelId="{8EBA3083-0D30-481C-9702-181C38739982}" type="pres">
      <dgm:prSet presAssocID="{EA6796DC-7337-4B95-B29A-0AF778F23D96}" presName="childText" presStyleLbl="bgAcc1" presStyleIdx="4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5202402-FF09-448F-9ABD-4FC49797AC58}" srcId="{230061EE-51C1-4E35-80CB-CF64DFE090A7}" destId="{AD9DAE56-4BC4-4767-B2FF-F72623EF6516}" srcOrd="10" destOrd="0" parTransId="{544392FF-6048-4660-B151-AF3F14170F49}" sibTransId="{A589AB7C-1DAC-429E-BA04-15E218200572}"/>
    <dgm:cxn modelId="{BFFA4402-9236-443F-90D3-5798D74CEE30}" type="presOf" srcId="{42E49AD4-99B4-41F5-B125-B4AB549437BF}" destId="{E0434B5D-739C-40D1-9802-C1D4DFFFCC43}" srcOrd="0" destOrd="0" presId="urn:microsoft.com/office/officeart/2005/8/layout/hierarchy3"/>
    <dgm:cxn modelId="{80984F03-4466-47DF-8908-9163E3E84AD7}" type="presOf" srcId="{99A3D69C-C0E8-45FB-A1C6-F31BF9BA76D8}" destId="{20C8E2AA-C03B-429A-9F6A-DAD4B8EA4787}" srcOrd="0" destOrd="0" presId="urn:microsoft.com/office/officeart/2005/8/layout/hierarchy3"/>
    <dgm:cxn modelId="{89C39805-2484-406D-A0AB-25BC017487CF}" type="presOf" srcId="{CD9DD85B-38E1-498F-AEAA-CB1888461ED5}" destId="{9110442D-518D-4330-8FA3-51A68B993BC9}" srcOrd="0" destOrd="0" presId="urn:microsoft.com/office/officeart/2005/8/layout/hierarchy3"/>
    <dgm:cxn modelId="{4D7C7707-FD7B-4A32-AA43-D0AB637293DB}" type="presOf" srcId="{67504762-6829-4901-AF02-8ED4C236EC1C}" destId="{41D4811F-8BBC-4E2C-BA3C-473C16AC327B}" srcOrd="0" destOrd="0" presId="urn:microsoft.com/office/officeart/2005/8/layout/hierarchy3"/>
    <dgm:cxn modelId="{F71CE907-1C95-40DF-89D3-940F2B297F0B}" srcId="{DDB237AE-3EDE-47CD-8DCF-F6471CABE481}" destId="{F25C1A69-E14A-44D3-89CE-82DD2FE25F01}" srcOrd="3" destOrd="0" parTransId="{2C631758-76F1-42B7-9B6B-48F57C8BE3AF}" sibTransId="{A29D9409-E9AB-4810-ABA7-4EB45A7D2550}"/>
    <dgm:cxn modelId="{A5CE710A-EB9F-4E29-B5BE-1CEB2DF3F3E3}" type="presOf" srcId="{36CE2622-29EA-4AD5-A392-EF8C495287AD}" destId="{E2C2ADD2-596D-4001-B587-FE98E4E6FBBF}" srcOrd="0" destOrd="0" presId="urn:microsoft.com/office/officeart/2005/8/layout/hierarchy3"/>
    <dgm:cxn modelId="{9FA82E0E-08CE-4A23-8848-43805BEE17E1}" srcId="{DDB237AE-3EDE-47CD-8DCF-F6471CABE481}" destId="{654EC9BF-F855-435B-9090-213AF714FEE5}" srcOrd="0" destOrd="0" parTransId="{A7AFDA9F-EF4E-4D53-86DB-4096E18E1BCB}" sibTransId="{A179703B-47AA-4077-83EC-2876B662E30D}"/>
    <dgm:cxn modelId="{73EBDD0E-23C7-43E6-94AA-72B5FDFFB143}" type="presOf" srcId="{185F79BF-4A09-4CE3-A6BE-B8262A367D52}" destId="{ED3B253E-1D80-4B22-898E-07948EAE7AAE}" srcOrd="0" destOrd="0" presId="urn:microsoft.com/office/officeart/2005/8/layout/hierarchy3"/>
    <dgm:cxn modelId="{3124A20F-FA17-4DB6-84AF-8314F21349A9}" type="presOf" srcId="{634B2538-E8EA-4EB3-8DAB-0FCF8AC11480}" destId="{DBBF04A3-3300-40C6-9A29-1DD0A652EF54}" srcOrd="0" destOrd="0" presId="urn:microsoft.com/office/officeart/2005/8/layout/hierarchy3"/>
    <dgm:cxn modelId="{208D6610-F859-4674-95E9-8233ED77C92E}" type="presOf" srcId="{42EBABFD-2A20-4AF0-948B-E5BE26D18559}" destId="{B2BB12C2-A762-4805-9EA3-B9FE33A93ADC}" srcOrd="0" destOrd="0" presId="urn:microsoft.com/office/officeart/2005/8/layout/hierarchy3"/>
    <dgm:cxn modelId="{1F468410-49D1-44E3-B7A1-45B2977B952F}" srcId="{F083076B-1020-48DA-A454-E1AFF2D1ED25}" destId="{C10D8D00-AF10-4507-8864-010DA8F762EF}" srcOrd="1" destOrd="0" parTransId="{CD9DD85B-38E1-498F-AEAA-CB1888461ED5}" sibTransId="{8D32ADF2-C944-4B7C-86E4-9F1CCC1535A5}"/>
    <dgm:cxn modelId="{DD439310-354D-460D-9E14-A7DF9B48300B}" srcId="{230061EE-51C1-4E35-80CB-CF64DFE090A7}" destId="{B25470EA-4FC3-4568-9E25-EF5B9AC06BD8}" srcOrd="2" destOrd="0" parTransId="{7F7A970E-1219-4646-AE7E-28395EAEB5C6}" sibTransId="{9B9F159B-2F35-44EC-8C3A-E46540EB4D16}"/>
    <dgm:cxn modelId="{CA1FD311-31BF-459F-8C09-A0BF73057A30}" srcId="{DDB237AE-3EDE-47CD-8DCF-F6471CABE481}" destId="{05649478-F462-4541-8059-FD54C680BA36}" srcOrd="2" destOrd="0" parTransId="{496B408C-3146-4118-94EC-DD7CD7B472B9}" sibTransId="{CBCA6A55-4F23-4C75-8BD2-398247AF5AC2}"/>
    <dgm:cxn modelId="{B6831B12-C8F7-43CE-AD9C-51EB0F2BB21D}" type="presOf" srcId="{39F2FFB7-4E3E-4D5C-A790-A1B931D570A1}" destId="{9BEEEF52-2544-43D9-A924-FE9E5BC4D99D}" srcOrd="0" destOrd="0" presId="urn:microsoft.com/office/officeart/2005/8/layout/hierarchy3"/>
    <dgm:cxn modelId="{2EFA8714-5AD6-4BCB-A6F3-29195C3FDF0D}" type="presOf" srcId="{F083076B-1020-48DA-A454-E1AFF2D1ED25}" destId="{BFD3DA2A-2980-46CC-B4E2-12D889E8508F}" srcOrd="0" destOrd="0" presId="urn:microsoft.com/office/officeart/2005/8/layout/hierarchy3"/>
    <dgm:cxn modelId="{84F89C14-C0AC-4649-9A0B-3AFAEE1F9B03}" srcId="{F083076B-1020-48DA-A454-E1AFF2D1ED25}" destId="{39F2FFB7-4E3E-4D5C-A790-A1B931D570A1}" srcOrd="2" destOrd="0" parTransId="{0007462E-390D-4F62-98BF-FB5996D8E8CE}" sibTransId="{4FC3D51D-C89A-4752-8EC6-E4328A86F989}"/>
    <dgm:cxn modelId="{73BA5415-F78B-4787-A2C1-0A3FCC542FC7}" type="presOf" srcId="{F60EB330-ADC1-4FCC-AF17-20F6105830EB}" destId="{97E1AB61-071D-4D5A-AED6-8562250B1CCE}" srcOrd="0" destOrd="0" presId="urn:microsoft.com/office/officeart/2005/8/layout/hierarchy3"/>
    <dgm:cxn modelId="{89C26B17-0A49-448B-8CAC-C86F1453B6FD}" type="presOf" srcId="{1F852122-7332-490E-BAC0-D50513ABEB16}" destId="{D2276657-65C9-4C9B-B806-47DBD7CFC2A6}" srcOrd="1" destOrd="0" presId="urn:microsoft.com/office/officeart/2005/8/layout/hierarchy3"/>
    <dgm:cxn modelId="{C28F1C19-0196-440E-BF8F-FEDF3FA00DE3}" type="presOf" srcId="{0007462E-390D-4F62-98BF-FB5996D8E8CE}" destId="{A18FEDE4-D9AB-46C5-9674-1C30FFFEACF3}" srcOrd="0" destOrd="0" presId="urn:microsoft.com/office/officeart/2005/8/layout/hierarchy3"/>
    <dgm:cxn modelId="{C854611B-37DC-44E1-B08C-E4149E8627A8}" type="presOf" srcId="{45A0FE5B-77F8-481F-B22D-7BA1B87FF70E}" destId="{6A5047CA-7B16-453A-8E53-FC0787E5B29D}" srcOrd="0" destOrd="0" presId="urn:microsoft.com/office/officeart/2005/8/layout/hierarchy3"/>
    <dgm:cxn modelId="{2B045520-59E0-45BB-9A25-03AD8E2D21C5}" srcId="{DDB237AE-3EDE-47CD-8DCF-F6471CABE481}" destId="{185F79BF-4A09-4CE3-A6BE-B8262A367D52}" srcOrd="6" destOrd="0" parTransId="{99A3D69C-C0E8-45FB-A1C6-F31BF9BA76D8}" sibTransId="{F30E0247-6728-4FE5-9FB1-0C39CC43B5B9}"/>
    <dgm:cxn modelId="{D9EED120-D231-460C-88B9-9383BB91DE24}" type="presOf" srcId="{858FEFC6-C5F3-4E4D-9EDB-7C795EE4CF0D}" destId="{C189DF48-5E02-493B-832B-C96756F9C3FC}" srcOrd="0" destOrd="0" presId="urn:microsoft.com/office/officeart/2005/8/layout/hierarchy3"/>
    <dgm:cxn modelId="{E1494021-9472-407F-856A-C0AA18E5D2DC}" type="presOf" srcId="{B8FDB358-DED3-4939-94AD-9D162839B17A}" destId="{679ABA6A-3C92-4632-AEC9-F4BFD01D0C71}" srcOrd="1" destOrd="0" presId="urn:microsoft.com/office/officeart/2005/8/layout/hierarchy3"/>
    <dgm:cxn modelId="{80796121-5A9F-4B2D-B2E5-62C1919D2AC5}" srcId="{1F852122-7332-490E-BAC0-D50513ABEB16}" destId="{2D27F76F-3710-467F-A7A8-D38B34750E01}" srcOrd="1" destOrd="0" parTransId="{234D49DD-C2DF-4E3E-862A-73798027A74E}" sibTransId="{78B5A636-F3F9-4720-AF9B-04EC41DA21DE}"/>
    <dgm:cxn modelId="{2FB1EE22-0D60-4FF9-A661-1128986B7B5C}" type="presOf" srcId="{0EDFA1F5-51A8-4CA6-AE73-AB3C702EC814}" destId="{4F6E9D57-1FC4-40C1-898A-6A3E531F3B1A}" srcOrd="1" destOrd="0" presId="urn:microsoft.com/office/officeart/2005/8/layout/hierarchy3"/>
    <dgm:cxn modelId="{7E2C3825-3190-48C7-9EA2-446539DD2A97}" type="presOf" srcId="{3B1E676F-6C1D-4515-ADD1-07F94246167D}" destId="{3123134C-7B91-445B-85A1-3137976263C3}" srcOrd="0" destOrd="0" presId="urn:microsoft.com/office/officeart/2005/8/layout/hierarchy3"/>
    <dgm:cxn modelId="{A8D67026-F524-4649-AAA7-A70860ECB463}" srcId="{DDB237AE-3EDE-47CD-8DCF-F6471CABE481}" destId="{2C7725D5-AA2C-407E-BD76-89DB6E1EECC5}" srcOrd="4" destOrd="0" parTransId="{6A5975CA-D407-44A0-B23F-1FAEBD65C4EE}" sibTransId="{719CCE8A-3CD9-4CBF-9983-A123A301D5DF}"/>
    <dgm:cxn modelId="{F9892029-FA1A-420A-A8D2-55CF9E15EBC8}" type="presOf" srcId="{6A5975CA-D407-44A0-B23F-1FAEBD65C4EE}" destId="{EEFCFABE-F039-4F32-8181-06909A888035}" srcOrd="0" destOrd="0" presId="urn:microsoft.com/office/officeart/2005/8/layout/hierarchy3"/>
    <dgm:cxn modelId="{06185E2F-C009-423E-9EB9-533A653A1B05}" srcId="{B8FDB358-DED3-4939-94AD-9D162839B17A}" destId="{42EBABFD-2A20-4AF0-948B-E5BE26D18559}" srcOrd="3" destOrd="0" parTransId="{5B56EF41-C1F1-4BF7-A5CC-D4538BF19D89}" sibTransId="{D77ABB52-303C-4562-89FD-4229DC8D74A5}"/>
    <dgm:cxn modelId="{5596D331-742F-4A4F-AD40-C08F7ADD2BB0}" srcId="{8F38A53A-DF49-4E75-BBBE-84099636F538}" destId="{DDB237AE-3EDE-47CD-8DCF-F6471CABE481}" srcOrd="2" destOrd="0" parTransId="{FAF42334-A0CF-47B8-B83E-480832544931}" sibTransId="{C7C9174B-F3D3-433C-97C9-4F89EBAA5C42}"/>
    <dgm:cxn modelId="{48140436-9B1E-4F69-923A-EB259F660484}" srcId="{230061EE-51C1-4E35-80CB-CF64DFE090A7}" destId="{92920E21-2DF7-4E14-92C2-BDE043BEBAFA}" srcOrd="4" destOrd="0" parTransId="{160F0F5C-0F12-4440-A190-7A82E2E6699D}" sibTransId="{C58AA69F-DB29-4F9A-B5B6-487CD80A92E4}"/>
    <dgm:cxn modelId="{10DBA636-DFD2-4BBE-9036-9E7347A63B18}" type="presOf" srcId="{83805B4A-6617-4E99-A016-D9CFC0A60553}" destId="{AE248DAE-0CDA-46C8-9206-D568EAABB560}" srcOrd="0" destOrd="0" presId="urn:microsoft.com/office/officeart/2005/8/layout/hierarchy3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977A33C-B3EF-462F-8820-85579D0EC348}" type="presOf" srcId="{F25C1A69-E14A-44D3-89CE-82DD2FE25F01}" destId="{AFBF6BB8-CF60-407E-8EB7-0A9885767444}" srcOrd="0" destOrd="0" presId="urn:microsoft.com/office/officeart/2005/8/layout/hierarchy3"/>
    <dgm:cxn modelId="{CB4CEA3E-C7D5-4436-836F-28FF6EBC6C53}" type="presOf" srcId="{7D50CB57-872C-4716-A39F-D5FF183A4326}" destId="{DA0940DE-EE6C-4FF5-9236-675021A102E9}" srcOrd="0" destOrd="0" presId="urn:microsoft.com/office/officeart/2005/8/layout/hierarchy3"/>
    <dgm:cxn modelId="{9F4B843F-6248-41E2-895A-2B57F44A76C9}" type="presOf" srcId="{A22D03D8-442B-41AD-89D4-494920A76B84}" destId="{5ACCE5DA-3A82-4963-8ECB-F9937C481768}" srcOrd="0" destOrd="0" presId="urn:microsoft.com/office/officeart/2005/8/layout/hierarchy3"/>
    <dgm:cxn modelId="{4C4A2D5E-92A0-4FFC-BDC8-B149BF3412CB}" srcId="{1F852122-7332-490E-BAC0-D50513ABEB16}" destId="{BBA1AC1B-74A8-42EA-918D-37972B32809C}" srcOrd="0" destOrd="0" parTransId="{FE029768-2592-4B97-80DF-46AAAECB596B}" sibTransId="{1C8E80A1-AC69-45E9-AA01-8E8856EF2625}"/>
    <dgm:cxn modelId="{DC19FD5E-445A-47BC-89AB-7EB5D6875E0A}" type="presOf" srcId="{7F7A970E-1219-4646-AE7E-28395EAEB5C6}" destId="{7261C520-821F-4F2C-878E-AA7E0C2DAC87}" srcOrd="0" destOrd="0" presId="urn:microsoft.com/office/officeart/2005/8/layout/hierarchy3"/>
    <dgm:cxn modelId="{936B3F41-ECC9-4332-87A1-F670CB8786C1}" type="presOf" srcId="{1607EF06-4361-45A3-982D-9E95046A0C39}" destId="{EB83BD73-9EE3-446D-BDA0-C5FBB99B986E}" srcOrd="0" destOrd="0" presId="urn:microsoft.com/office/officeart/2005/8/layout/hierarchy3"/>
    <dgm:cxn modelId="{CA766341-D157-4FAF-BAAE-F9904A1B10EA}" type="presOf" srcId="{45E2F55A-A413-449D-927E-85D024244AE1}" destId="{30BFCDF5-8AEC-453B-AFCB-F8C2FDCB87D3}" srcOrd="0" destOrd="0" presId="urn:microsoft.com/office/officeart/2005/8/layout/hierarchy3"/>
    <dgm:cxn modelId="{F0290563-579F-4766-8EE0-0E85E6ECE499}" type="presOf" srcId="{54F9282E-830D-4434-AE19-AA50122401FB}" destId="{CD38C582-135B-46B8-B850-AE7D215DB623}" srcOrd="0" destOrd="0" presId="urn:microsoft.com/office/officeart/2005/8/layout/hierarchy3"/>
    <dgm:cxn modelId="{6E142B67-2775-4AC4-AE50-5E8835094F41}" srcId="{8F38A53A-DF49-4E75-BBBE-84099636F538}" destId="{F083076B-1020-48DA-A454-E1AFF2D1ED25}" srcOrd="4" destOrd="0" parTransId="{F12D4128-89BC-491C-9DA9-A2F8F29D9DAD}" sibTransId="{DE61D056-504B-4E9C-8ACA-79C2E0829358}"/>
    <dgm:cxn modelId="{06F42B68-BE48-42D8-ADBF-B63724E54ECC}" type="presOf" srcId="{2028E1A6-253A-45CE-AC57-F60DC590AD5D}" destId="{EDDCF785-3E71-4954-B1C0-C538C751E15A}" srcOrd="0" destOrd="0" presId="urn:microsoft.com/office/officeart/2005/8/layout/hierarchy3"/>
    <dgm:cxn modelId="{86288768-24F8-4ACA-ABDD-01A2F6CCCC36}" srcId="{230061EE-51C1-4E35-80CB-CF64DFE090A7}" destId="{2028E1A6-253A-45CE-AC57-F60DC590AD5D}" srcOrd="12" destOrd="0" parTransId="{DDC0418A-B32D-4454-AC39-41A672403E04}" sibTransId="{8257C6A6-AA3A-4CA5-9F64-45593B2C5D29}"/>
    <dgm:cxn modelId="{D83F8A68-B7ED-4453-A76D-14D7C3B45E48}" type="presOf" srcId="{D8AB3AD7-B185-4FCB-915C-B711C32049C8}" destId="{3BCC7158-4117-47D2-8B47-357FC78940D6}" srcOrd="0" destOrd="0" presId="urn:microsoft.com/office/officeart/2005/8/layout/hierarchy3"/>
    <dgm:cxn modelId="{BC09F368-8A10-4B79-9CF4-44446D343DF5}" type="presOf" srcId="{BBA1AC1B-74A8-42EA-918D-37972B32809C}" destId="{813AD86D-407C-45B8-BEF6-A87CC932C7EB}" srcOrd="0" destOrd="0" presId="urn:microsoft.com/office/officeart/2005/8/layout/hierarchy3"/>
    <dgm:cxn modelId="{605D5449-036E-41A4-9103-23008D697B2F}" type="presOf" srcId="{9ABB1559-8FA5-4F97-B58E-D9F5C1805B0B}" destId="{DF54F069-00EC-4489-A6FE-B4CE14301DFD}" srcOrd="0" destOrd="0" presId="urn:microsoft.com/office/officeart/2005/8/layout/hierarchy3"/>
    <dgm:cxn modelId="{E199276A-3316-4D03-B231-230EF8CF98CE}" type="presOf" srcId="{430D1AEC-479B-4937-B574-55F5A2CD4038}" destId="{85BE3721-AC0F-4CF5-B9DA-74E8D3115766}" srcOrd="0" destOrd="0" presId="urn:microsoft.com/office/officeart/2005/8/layout/hierarchy3"/>
    <dgm:cxn modelId="{03CE4D4A-012C-4E19-BA87-D1D95AF7D3F8}" type="presOf" srcId="{416F660D-6C3E-4AE9-BDC4-FE1B29BD11EC}" destId="{3848B281-8F45-4C57-B563-FAE4D64F3FF9}" srcOrd="0" destOrd="0" presId="urn:microsoft.com/office/officeart/2005/8/layout/hierarchy3"/>
    <dgm:cxn modelId="{FA76A54B-8E6A-4E14-93BD-4F2853349916}" type="presOf" srcId="{234D49DD-C2DF-4E3E-862A-73798027A74E}" destId="{29000B6A-E061-4165-BDA8-453177A32232}" srcOrd="0" destOrd="0" presId="urn:microsoft.com/office/officeart/2005/8/layout/hierarchy3"/>
    <dgm:cxn modelId="{E565BC6B-BEB5-4CD3-8402-1C9F537D14A7}" type="presOf" srcId="{6F6E6C8B-2B53-4D28-BB3C-22D798E98386}" destId="{8D507BAE-764F-4DFF-B550-CB9DBF262953}" srcOrd="0" destOrd="0" presId="urn:microsoft.com/office/officeart/2005/8/layout/hierarchy3"/>
    <dgm:cxn modelId="{AE26104C-8B68-4F00-8A0A-124DFD57F28B}" type="presOf" srcId="{DBA79BD0-F233-41A0-AF9D-B297DB2B2F13}" destId="{93614CB5-3247-490B-B968-515485220D61}" srcOrd="0" destOrd="0" presId="urn:microsoft.com/office/officeart/2005/8/layout/hierarchy3"/>
    <dgm:cxn modelId="{FAF7694C-4891-4521-8BCD-5702B75191BF}" type="presOf" srcId="{2D27F76F-3710-467F-A7A8-D38B34750E01}" destId="{9CC61017-2B56-436F-A8D9-12C26C34D48D}" srcOrd="0" destOrd="0" presId="urn:microsoft.com/office/officeart/2005/8/layout/hierarchy3"/>
    <dgm:cxn modelId="{928A3B6E-9BF3-4FC0-B343-B6B4FB921614}" type="presOf" srcId="{40FD7DBB-ECC6-4C1A-9A1B-4AA6086A6597}" destId="{48FF6F4D-0972-40AE-8059-0E67B83F3A08}" srcOrd="0" destOrd="0" presId="urn:microsoft.com/office/officeart/2005/8/layout/hierarchy3"/>
    <dgm:cxn modelId="{98D9644E-FC8A-4718-84F9-0FBDD2F1423D}" srcId="{0EDFA1F5-51A8-4CA6-AE73-AB3C702EC814}" destId="{BDE7BC5F-A8CE-418E-8D5D-630A9A19268C}" srcOrd="1" destOrd="0" parTransId="{54F9282E-830D-4434-AE19-AA50122401FB}" sibTransId="{19EDD346-CA62-438A-BEA5-304DFDDA24A2}"/>
    <dgm:cxn modelId="{33783B6F-093D-41B6-9CE3-3A741B38E76B}" srcId="{0EDFA1F5-51A8-4CA6-AE73-AB3C702EC814}" destId="{3B1E676F-6C1D-4515-ADD1-07F94246167D}" srcOrd="2" destOrd="0" parTransId="{3306561B-32B9-49EF-AB74-E7AD6B9AC5D4}" sibTransId="{38DA9A91-51A9-4357-8720-FD0E49AF2DF8}"/>
    <dgm:cxn modelId="{E6656470-52A6-4FCE-BE47-4E18B2A19FA9}" srcId="{230061EE-51C1-4E35-80CB-CF64DFE090A7}" destId="{700FFC00-2404-4F37-B478-BD8896F2F922}" srcOrd="3" destOrd="0" parTransId="{532A94E8-BC40-49FF-8178-BE198280FC3D}" sibTransId="{DAF7486B-1B79-44A5-85E9-734EF8C447D6}"/>
    <dgm:cxn modelId="{BAF13371-D1A0-4600-95FA-6E80524307CA}" type="presOf" srcId="{2E756EFF-0637-4009-9443-294D8CFD98B7}" destId="{3A03D056-CCEF-4AA5-9263-25E9F2CED455}" srcOrd="0" destOrd="0" presId="urn:microsoft.com/office/officeart/2005/8/layout/hierarchy3"/>
    <dgm:cxn modelId="{DA3F7171-CCEF-447B-BAC7-1E61C30B3E80}" type="presOf" srcId="{52735A4A-CA13-42AE-B4D8-12BB9F0E8EB6}" destId="{1B44593B-8CF8-4FAF-A24B-FA9D91EFEAE8}" srcOrd="0" destOrd="0" presId="urn:microsoft.com/office/officeart/2005/8/layout/hierarchy3"/>
    <dgm:cxn modelId="{65CC8472-5B7C-422A-AEBC-ACB9EED719BE}" type="presOf" srcId="{5B56EF41-C1F1-4BF7-A5CC-D4538BF19D89}" destId="{D368422E-91F5-41D9-B753-14154503BC75}" srcOrd="0" destOrd="0" presId="urn:microsoft.com/office/officeart/2005/8/layout/hierarchy3"/>
    <dgm:cxn modelId="{03B80B53-72DD-409A-96BD-E0C14A445A89}" type="presOf" srcId="{9502A5ED-7B3E-436E-82F7-6B52C2C769C7}" destId="{23AE5963-F17F-4B80-B3D7-DE45B09F4302}" srcOrd="0" destOrd="0" presId="urn:microsoft.com/office/officeart/2005/8/layout/hierarchy3"/>
    <dgm:cxn modelId="{A3C83353-0BCE-45C4-9CB7-925322781AF6}" type="presOf" srcId="{69904555-2A82-441A-B749-0B9CA589357F}" destId="{052B85F0-F066-48BD-8434-473E6FC9ECD8}" srcOrd="0" destOrd="0" presId="urn:microsoft.com/office/officeart/2005/8/layout/hierarchy3"/>
    <dgm:cxn modelId="{B1E45B54-E80D-451C-ABAF-5B341BA5C724}" srcId="{F083076B-1020-48DA-A454-E1AFF2D1ED25}" destId="{DBA79BD0-F233-41A0-AF9D-B297DB2B2F13}" srcOrd="0" destOrd="0" parTransId="{2A162DF8-4590-4AD1-BFEA-3F8A4C0C44C7}" sibTransId="{323A9956-E2CE-4FF4-A497-165BBA05DC5E}"/>
    <dgm:cxn modelId="{751D6456-484D-4B19-9AF5-8963DAAF8C3C}" type="presOf" srcId="{B8FDB358-DED3-4939-94AD-9D162839B17A}" destId="{4E601614-4D20-4590-A78E-74996CE8FA5F}" srcOrd="0" destOrd="0" presId="urn:microsoft.com/office/officeart/2005/8/layout/hierarchy3"/>
    <dgm:cxn modelId="{F185B156-70D9-4FD7-9D7C-2114D140382F}" type="presOf" srcId="{308CC459-9D20-4790-9F20-6A67EF5B6F57}" destId="{81EFEFE4-F870-4167-9DB7-7A095FA735C5}" srcOrd="0" destOrd="0" presId="urn:microsoft.com/office/officeart/2005/8/layout/hierarchy3"/>
    <dgm:cxn modelId="{B7317B77-7E85-4DA2-9954-E67DFAC5EC20}" type="presOf" srcId="{BDE7BC5F-A8CE-418E-8D5D-630A9A19268C}" destId="{418DED4D-A94C-4D2A-9F36-EF24BD4CE95B}" srcOrd="0" destOrd="0" presId="urn:microsoft.com/office/officeart/2005/8/layout/hierarchy3"/>
    <dgm:cxn modelId="{9703C877-F79C-420F-B939-0E4656A7A754}" srcId="{0EDFA1F5-51A8-4CA6-AE73-AB3C702EC814}" destId="{83805B4A-6617-4E99-A016-D9CFC0A60553}" srcOrd="5" destOrd="0" parTransId="{2453BE41-B88E-47DB-98B3-9DCA9BB2C77D}" sibTransId="{8A0D73CB-C6C5-4FDC-B5C8-30868B185C87}"/>
    <dgm:cxn modelId="{6EA1EE77-BBF8-4963-8A82-6A7A3CADBDC5}" type="presOf" srcId="{230061EE-51C1-4E35-80CB-CF64DFE090A7}" destId="{7D3CE403-0A3E-4CE1-973E-AD9E69FE74F8}" srcOrd="1" destOrd="0" presId="urn:microsoft.com/office/officeart/2005/8/layout/hierarchy3"/>
    <dgm:cxn modelId="{77BFFC58-225C-491E-8288-9356FDC7D894}" type="presOf" srcId="{759F138A-3288-417D-BF5C-A80E8E881AD9}" destId="{5244EBE2-61E5-4EF8-8AF2-B783C45E492A}" srcOrd="0" destOrd="0" presId="urn:microsoft.com/office/officeart/2005/8/layout/hierarchy3"/>
    <dgm:cxn modelId="{AACEB27B-4469-4429-A806-5A22D923B7DF}" type="presOf" srcId="{D66425C1-A22C-49B7-8CFE-FF3AE7F9211A}" destId="{5A346BB4-20C0-48F9-8DB8-D13E7185947B}" srcOrd="0" destOrd="0" presId="urn:microsoft.com/office/officeart/2005/8/layout/hierarchy3"/>
    <dgm:cxn modelId="{8EC0A87C-E590-424F-81D6-8564D556603F}" srcId="{8F38A53A-DF49-4E75-BBBE-84099636F538}" destId="{230061EE-51C1-4E35-80CB-CF64DFE090A7}" srcOrd="3" destOrd="0" parTransId="{0CB15EED-1373-4564-929A-F68E9542F0BF}" sibTransId="{D2E56387-7AF8-4E19-91EC-ECCB47349239}"/>
    <dgm:cxn modelId="{D6D72880-6831-4AA3-A2D3-075812E0F192}" srcId="{230061EE-51C1-4E35-80CB-CF64DFE090A7}" destId="{F396E459-AD42-4E26-BBF1-C13B41EAD373}" srcOrd="0" destOrd="0" parTransId="{69904555-2A82-441A-B749-0B9CA589357F}" sibTransId="{CDA1C3B7-8C34-4C4E-BE5D-0E39473620F0}"/>
    <dgm:cxn modelId="{2A7BBF81-D159-491A-ADA4-4653F61AB1C1}" srcId="{0EDFA1F5-51A8-4CA6-AE73-AB3C702EC814}" destId="{16D162F9-87A6-4FCB-926D-CDA086DB1308}" srcOrd="4" destOrd="0" parTransId="{A22D03D8-442B-41AD-89D4-494920A76B84}" sibTransId="{7913971D-59DC-4DBD-9AEC-964B20CCF205}"/>
    <dgm:cxn modelId="{BEAD4384-CC2D-433D-954E-EC9E625408C3}" srcId="{230061EE-51C1-4E35-80CB-CF64DFE090A7}" destId="{DAB01775-063A-4A9E-894E-619C7938452C}" srcOrd="9" destOrd="0" parTransId="{D66425C1-A22C-49B7-8CFE-FF3AE7F9211A}" sibTransId="{1A2F3C2D-6B63-484D-85A3-FEB4C9D1320E}"/>
    <dgm:cxn modelId="{4D3DFC84-3C99-45CE-A4F1-89C9E5A219AD}" srcId="{DDB237AE-3EDE-47CD-8DCF-F6471CABE481}" destId="{73D90E81-D98A-4A08-B8D2-54AC5596077F}" srcOrd="8" destOrd="0" parTransId="{308CC459-9D20-4790-9F20-6A67EF5B6F57}" sibTransId="{382F457F-808A-4047-8D0E-BFA899E1B3DB}"/>
    <dgm:cxn modelId="{A4D9D185-C491-41C5-BF64-6052F3590B87}" type="presOf" srcId="{608C4736-9C1C-4B5B-872F-91197FA1AD23}" destId="{1283AF6F-9A0C-4540-A52E-E3DA9F0AFAEB}" srcOrd="0" destOrd="0" presId="urn:microsoft.com/office/officeart/2005/8/layout/hierarchy3"/>
    <dgm:cxn modelId="{9A13FF85-74AA-4B8A-9F85-B84B65721C94}" type="presOf" srcId="{BBB65BD1-6AA6-4582-A960-2AD9E21D4A36}" destId="{F1DF75B8-7F2A-41D8-AC2E-2644CDFF228F}" srcOrd="0" destOrd="0" presId="urn:microsoft.com/office/officeart/2005/8/layout/hierarchy3"/>
    <dgm:cxn modelId="{0C6F018A-69E1-428A-90D8-3C1898A4632D}" type="presOf" srcId="{195AE84F-57CD-4C83-A922-93035873F333}" destId="{58EE5BD7-2010-4746-9AD9-E3EB566A280D}" srcOrd="0" destOrd="0" presId="urn:microsoft.com/office/officeart/2005/8/layout/hierarchy3"/>
    <dgm:cxn modelId="{B63F198F-5D82-450F-B856-7604F168210E}" srcId="{B8FDB358-DED3-4939-94AD-9D162839B17A}" destId="{608C4736-9C1C-4B5B-872F-91197FA1AD23}" srcOrd="0" destOrd="0" parTransId="{BBB65BD1-6AA6-4582-A960-2AD9E21D4A36}" sibTransId="{8539DA1F-AA0D-402B-B424-B9F28F3170DB}"/>
    <dgm:cxn modelId="{C78A0B90-8279-48CF-98BB-D3672B3F17C5}" srcId="{B8FDB358-DED3-4939-94AD-9D162839B17A}" destId="{430D1AEC-479B-4937-B574-55F5A2CD4038}" srcOrd="1" destOrd="0" parTransId="{4BF1A4CB-8378-4909-8972-A883EE39B550}" sibTransId="{23DEC075-51D3-4CAB-AAD0-E6D0DED58D8B}"/>
    <dgm:cxn modelId="{F870AC91-BD0E-4330-A82A-D44676B86E07}" type="presOf" srcId="{89967AA0-C230-4C19-A4DD-81687DEBDEC8}" destId="{FCEBE101-6C3D-46CA-9019-183C1BA63118}" srcOrd="0" destOrd="0" presId="urn:microsoft.com/office/officeart/2005/8/layout/hierarchy3"/>
    <dgm:cxn modelId="{CD779295-FCCD-4B13-98C8-951493E9EE0E}" type="presOf" srcId="{0493DB51-0E27-4112-A0DB-D40BFB076C8B}" destId="{71F0A96D-A2C7-4968-8771-EF9AE55A37E6}" srcOrd="0" destOrd="0" presId="urn:microsoft.com/office/officeart/2005/8/layout/hierarchy3"/>
    <dgm:cxn modelId="{305C7898-2EA1-43CF-9C46-09C557533FDC}" type="presOf" srcId="{DDB237AE-3EDE-47CD-8DCF-F6471CABE481}" destId="{3E4A8EC9-F1AB-499E-AAFE-05FEF902F821}" srcOrd="0" destOrd="0" presId="urn:microsoft.com/office/officeart/2005/8/layout/hierarchy3"/>
    <dgm:cxn modelId="{8E9C109B-41C1-493F-9B34-52EB786759ED}" type="presOf" srcId="{82D2F0F8-E22E-40CB-9F41-9F1BBB82EB43}" destId="{6A356C5C-20C1-4171-8F7A-77A5FC2708FA}" srcOrd="0" destOrd="0" presId="urn:microsoft.com/office/officeart/2005/8/layout/hierarchy3"/>
    <dgm:cxn modelId="{1E50CE9F-0C23-4CC7-A7D4-7E55AC69B6AD}" srcId="{B8FDB358-DED3-4939-94AD-9D162839B17A}" destId="{B14CD372-7F2B-4763-9657-CC84636327F1}" srcOrd="2" destOrd="0" parTransId="{40FD7DBB-ECC6-4C1A-9A1B-4AA6086A6597}" sibTransId="{5526F487-5F33-455F-9006-8089AA576025}"/>
    <dgm:cxn modelId="{284FD0A0-4B7F-41B5-8E8C-BB33851BAF78}" type="presOf" srcId="{3306561B-32B9-49EF-AB74-E7AD6B9AC5D4}" destId="{EBEF66FA-6A76-4C80-8D10-348505E227F5}" srcOrd="0" destOrd="0" presId="urn:microsoft.com/office/officeart/2005/8/layout/hierarchy3"/>
    <dgm:cxn modelId="{DC4B3DA1-917E-4088-B20B-7A1620ABB179}" type="presOf" srcId="{D498E0C5-486E-46CF-A9EA-2A25CB9B7F1E}" destId="{F43C9CEF-77AF-4E17-9118-B20371A59A2B}" srcOrd="0" destOrd="0" presId="urn:microsoft.com/office/officeart/2005/8/layout/hierarchy3"/>
    <dgm:cxn modelId="{A6AF74A3-1051-45E4-B4FB-173A3DEF8526}" srcId="{DDB237AE-3EDE-47CD-8DCF-F6471CABE481}" destId="{F60EB330-ADC1-4FCC-AF17-20F6105830EB}" srcOrd="7" destOrd="0" parTransId="{634B2538-E8EA-4EB3-8DAB-0FCF8AC11480}" sibTransId="{A2FEBBCE-FDA5-4EB2-8A48-A54470DD2D45}"/>
    <dgm:cxn modelId="{F74AB3A3-1EAB-49CA-9E55-AA6E8CC99FB2}" type="presOf" srcId="{023D838F-92EA-4981-8C59-AB268EA64903}" destId="{4C24FF3C-507F-4815-B76D-A4170981E764}" srcOrd="0" destOrd="0" presId="urn:microsoft.com/office/officeart/2005/8/layout/hierarchy3"/>
    <dgm:cxn modelId="{711D9DA4-09C1-4DF9-B383-21D2A8B68145}" type="presOf" srcId="{544392FF-6048-4660-B151-AF3F14170F49}" destId="{00D1AB3A-71F0-4327-A20D-4F3E9826297E}" srcOrd="0" destOrd="0" presId="urn:microsoft.com/office/officeart/2005/8/layout/hierarchy3"/>
    <dgm:cxn modelId="{8B99D0A5-8848-4A45-97F6-4E8E08956333}" type="presOf" srcId="{2453BE41-B88E-47DB-98B3-9DCA9BB2C77D}" destId="{FCB84091-2AD7-47CD-A89F-3ADA82E6FB61}" srcOrd="0" destOrd="0" presId="urn:microsoft.com/office/officeart/2005/8/layout/hierarchy3"/>
    <dgm:cxn modelId="{7625CAA6-A7DD-4581-B97C-FDE55E4BA66C}" srcId="{230061EE-51C1-4E35-80CB-CF64DFE090A7}" destId="{45E2F55A-A413-449D-927E-85D024244AE1}" srcOrd="6" destOrd="0" parTransId="{36CE2622-29EA-4AD5-A392-EF8C495287AD}" sibTransId="{C6559D1B-AEE8-40F0-864A-6173D474CE1F}"/>
    <dgm:cxn modelId="{0AF1F1A9-2D8E-42D0-A8F9-624BF60127BC}" type="presOf" srcId="{700FFC00-2404-4F37-B478-BD8896F2F922}" destId="{C237DECD-FE34-438A-BCFC-70E3997E05CB}" srcOrd="0" destOrd="0" presId="urn:microsoft.com/office/officeart/2005/8/layout/hierarchy3"/>
    <dgm:cxn modelId="{1CE5F0AB-D6AA-41B6-AB54-A274BCC42317}" type="presOf" srcId="{84CBB6FB-151C-4730-803B-1C02CC14A22E}" destId="{5D57A8AD-19AA-4A4F-A1F7-8D1F76B1248A}" srcOrd="0" destOrd="0" presId="urn:microsoft.com/office/officeart/2005/8/layout/hierarchy3"/>
    <dgm:cxn modelId="{0D3357B0-56C5-489E-B066-B2DC51E4FDD5}" type="presOf" srcId="{FE029768-2592-4B97-80DF-46AAAECB596B}" destId="{1178526F-BF0E-466E-987A-9472A8ACA112}" srcOrd="0" destOrd="0" presId="urn:microsoft.com/office/officeart/2005/8/layout/hierarchy3"/>
    <dgm:cxn modelId="{02F10CB2-B751-41F5-9C9C-9E484204AB59}" type="presOf" srcId="{92920E21-2DF7-4E14-92C2-BDE043BEBAFA}" destId="{8CBA4E24-747D-42D0-BB65-87EBA0B2DDBC}" srcOrd="0" destOrd="0" presId="urn:microsoft.com/office/officeart/2005/8/layout/hierarchy3"/>
    <dgm:cxn modelId="{C53A3FB3-9D8D-4105-AF6B-48E315100C34}" type="presOf" srcId="{532A94E8-BC40-49FF-8178-BE198280FC3D}" destId="{CF467EED-F520-4346-91C6-CED9921D8301}" srcOrd="0" destOrd="0" presId="urn:microsoft.com/office/officeart/2005/8/layout/hierarchy3"/>
    <dgm:cxn modelId="{FBC25EB3-6841-4F65-AD6A-C2241EB445F7}" type="presOf" srcId="{928E255A-E476-458F-B25F-3C9358C6E0EA}" destId="{FADC470C-1A6A-4D98-A75B-82BDEF63D8CE}" srcOrd="0" destOrd="0" presId="urn:microsoft.com/office/officeart/2005/8/layout/hierarchy3"/>
    <dgm:cxn modelId="{DCE4ABB5-3793-49B3-8304-A9A3A98FF8AA}" type="presOf" srcId="{A7AFDA9F-EF4E-4D53-86DB-4096E18E1BCB}" destId="{63A19B3B-62A8-4630-8449-330F7A89D5D2}" srcOrd="0" destOrd="0" presId="urn:microsoft.com/office/officeart/2005/8/layout/hierarchy3"/>
    <dgm:cxn modelId="{8EC211B7-A95F-4EB0-B95A-24280BA17BD6}" srcId="{230061EE-51C1-4E35-80CB-CF64DFE090A7}" destId="{6F6E6C8B-2B53-4D28-BB3C-22D798E98386}" srcOrd="5" destOrd="0" parTransId="{2E756EFF-0637-4009-9443-294D8CFD98B7}" sibTransId="{31E025AB-951E-450B-98B6-9ABA3A573681}"/>
    <dgm:cxn modelId="{933A9CB7-C062-4411-9AAB-A25FC714B749}" srcId="{230061EE-51C1-4E35-80CB-CF64DFE090A7}" destId="{82D2F0F8-E22E-40CB-9F41-9F1BBB82EB43}" srcOrd="13" destOrd="0" parTransId="{023D838F-92EA-4981-8C59-AB268EA64903}" sibTransId="{412F0C51-2FB6-4C71-8CC0-779E7D109B62}"/>
    <dgm:cxn modelId="{B4AE94BA-4E5A-4E62-98F1-E85E34F489D4}" type="presOf" srcId="{F083076B-1020-48DA-A454-E1AFF2D1ED25}" destId="{58415D60-439D-4F0F-8AB3-25DCE3B89204}" srcOrd="1" destOrd="0" presId="urn:microsoft.com/office/officeart/2005/8/layout/hierarchy3"/>
    <dgm:cxn modelId="{7C1ED2BA-1857-4489-AC9E-F2B9E6CEE985}" type="presOf" srcId="{496B408C-3146-4118-94EC-DD7CD7B472B9}" destId="{04BD6E17-08C7-4F7A-90AD-F81C9FA9D42D}" srcOrd="0" destOrd="0" presId="urn:microsoft.com/office/officeart/2005/8/layout/hierarchy3"/>
    <dgm:cxn modelId="{41116BBB-759C-4923-BE60-A86B3A71870F}" type="presOf" srcId="{DAEC52F5-215D-46FD-BD34-61DB46E9C84E}" destId="{FAC9B8DA-01A6-4A8E-90B7-5CFE36B69494}" srcOrd="0" destOrd="0" presId="urn:microsoft.com/office/officeart/2005/8/layout/hierarchy3"/>
    <dgm:cxn modelId="{C0811ABC-6BD3-4B63-82EA-C76E9182E251}" type="presOf" srcId="{3B68E1E5-26BE-449D-ACA7-746B485CADC5}" destId="{E439EDA6-9257-405F-A157-990041B12D9B}" srcOrd="0" destOrd="0" presId="urn:microsoft.com/office/officeart/2005/8/layout/hierarchy3"/>
    <dgm:cxn modelId="{97301EBC-F271-47F4-AC53-53208C41DD03}" type="presOf" srcId="{85878A2D-88ED-4B3A-8BB7-BF243D04ECF1}" destId="{EFA1307F-00F2-438D-BD19-95DEFCF9668D}" srcOrd="0" destOrd="0" presId="urn:microsoft.com/office/officeart/2005/8/layout/hierarchy3"/>
    <dgm:cxn modelId="{9CC503BE-6B48-4369-909C-64ADA790F88B}" srcId="{0EDFA1F5-51A8-4CA6-AE73-AB3C702EC814}" destId="{9ABB1559-8FA5-4F97-B58E-D9F5C1805B0B}" srcOrd="3" destOrd="0" parTransId="{85878A2D-88ED-4B3A-8BB7-BF243D04ECF1}" sibTransId="{F51AD586-AEED-47B9-9FD0-4ECD8BDDDCCC}"/>
    <dgm:cxn modelId="{71464ABE-8969-4863-BAFE-9F3525976A09}" type="presOf" srcId="{DDC0418A-B32D-4454-AC39-41A672403E04}" destId="{EC8850CA-1B4B-4812-83D6-8A42B0A3A58D}" srcOrd="0" destOrd="0" presId="urn:microsoft.com/office/officeart/2005/8/layout/hierarchy3"/>
    <dgm:cxn modelId="{6C29B2BF-54C3-44B1-8C4D-21E12769A5EC}" srcId="{230061EE-51C1-4E35-80CB-CF64DFE090A7}" destId="{858FEFC6-C5F3-4E4D-9EDB-7C795EE4CF0D}" srcOrd="8" destOrd="0" parTransId="{CA825169-4AA3-4F29-8C89-0500873EB891}" sibTransId="{9BC216F7-398F-4C88-BCD9-3C52D8514ED5}"/>
    <dgm:cxn modelId="{08D695C1-AE79-489A-B013-7B365098D813}" srcId="{F083076B-1020-48DA-A454-E1AFF2D1ED25}" destId="{1607EF06-4361-45A3-982D-9E95046A0C39}" srcOrd="3" destOrd="0" parTransId="{EC7FF0CB-2FC3-4872-8E5B-42BB75C1282E}" sibTransId="{3CE3EE45-646E-4AB7-AB50-661E21D69CF9}"/>
    <dgm:cxn modelId="{5BFF0DC2-4213-45D3-9F0D-FD2956A0ED54}" type="presOf" srcId="{F396E459-AD42-4E26-BBF1-C13B41EAD373}" destId="{30495C3D-0D88-4965-BD98-E101421F6CEC}" srcOrd="0" destOrd="0" presId="urn:microsoft.com/office/officeart/2005/8/layout/hierarchy3"/>
    <dgm:cxn modelId="{7A6A31C2-1DB2-4489-BD45-6BBE06E02929}" type="presOf" srcId="{DAB01775-063A-4A9E-894E-619C7938452C}" destId="{D84F27D9-5411-4F1D-A87A-8C0FEEEDDEA2}" srcOrd="0" destOrd="0" presId="urn:microsoft.com/office/officeart/2005/8/layout/hierarchy3"/>
    <dgm:cxn modelId="{3BBF72C2-B55F-40A6-A10C-EBE27C06FC75}" type="presOf" srcId="{C10D8D00-AF10-4507-8864-010DA8F762EF}" destId="{C1A97EFE-94F4-4EA9-84E2-85416B6BF663}" srcOrd="0" destOrd="0" presId="urn:microsoft.com/office/officeart/2005/8/layout/hierarchy3"/>
    <dgm:cxn modelId="{D4E8DEC6-608B-438D-802B-6805F20E7352}" type="presOf" srcId="{2C7725D5-AA2C-407E-BD76-89DB6E1EECC5}" destId="{78A06207-DB6A-44B2-8FAF-A6FA2B413AC1}" srcOrd="0" destOrd="0" presId="urn:microsoft.com/office/officeart/2005/8/layout/hierarchy3"/>
    <dgm:cxn modelId="{7BCE56C9-3366-4F9E-BF48-D968B8AAA923}" type="presOf" srcId="{B25470EA-4FC3-4568-9E25-EF5B9AC06BD8}" destId="{2682A4C7-AA60-496C-923F-1DCD9DE98F53}" srcOrd="0" destOrd="0" presId="urn:microsoft.com/office/officeart/2005/8/layout/hierarchy3"/>
    <dgm:cxn modelId="{A863B1CA-2EB7-41FB-992C-0AB77C1E6D28}" type="presOf" srcId="{654EC9BF-F855-435B-9090-213AF714FEE5}" destId="{62217F01-BEA3-480B-ABD9-9C6547EF7075}" srcOrd="0" destOrd="0" presId="urn:microsoft.com/office/officeart/2005/8/layout/hierarchy3"/>
    <dgm:cxn modelId="{33A2FACB-B935-4888-962F-446CB3FCF6A8}" type="presOf" srcId="{160F0F5C-0F12-4440-A190-7A82E2E6699D}" destId="{C8BF4F81-A0D4-4084-8FEA-BCA1E4A436E2}" srcOrd="0" destOrd="0" presId="urn:microsoft.com/office/officeart/2005/8/layout/hierarchy3"/>
    <dgm:cxn modelId="{CADAA9CD-CB93-42A8-A7D1-B03EA516AC80}" type="presOf" srcId="{2A162DF8-4590-4AD1-BFEA-3F8A4C0C44C7}" destId="{D032A4FC-45C7-494F-9037-9A6A12E73CEA}" srcOrd="0" destOrd="0" presId="urn:microsoft.com/office/officeart/2005/8/layout/hierarchy3"/>
    <dgm:cxn modelId="{DF3B27D7-F80A-43EE-BD79-09D5766C3EAC}" type="presOf" srcId="{230061EE-51C1-4E35-80CB-CF64DFE090A7}" destId="{C33FAD8F-1623-461B-94A5-C96D4D5A36F3}" srcOrd="0" destOrd="0" presId="urn:microsoft.com/office/officeart/2005/8/layout/hierarchy3"/>
    <dgm:cxn modelId="{AC8168D7-C82F-48F6-85DF-ED119ADBAC61}" type="presOf" srcId="{EA6796DC-7337-4B95-B29A-0AF778F23D96}" destId="{8EBA3083-0D30-481C-9702-181C38739982}" srcOrd="0" destOrd="0" presId="urn:microsoft.com/office/officeart/2005/8/layout/hierarchy3"/>
    <dgm:cxn modelId="{FB8EB9D7-2CD3-4E9A-8337-180EC83FEF1F}" srcId="{8F38A53A-DF49-4E75-BBBE-84099636F538}" destId="{0EDFA1F5-51A8-4CA6-AE73-AB3C702EC814}" srcOrd="0" destOrd="0" parTransId="{C03D4AD3-2C09-4F49-9D61-8EADE4A72444}" sibTransId="{1C20603D-1029-485C-96E9-F38E9A82F8AF}"/>
    <dgm:cxn modelId="{36F22DD8-D42B-4CDC-9160-FE3BB16B8129}" srcId="{1F852122-7332-490E-BAC0-D50513ABEB16}" destId="{195AE84F-57CD-4C83-A922-93035873F333}" srcOrd="2" destOrd="0" parTransId="{D8AB3AD7-B185-4FCB-915C-B711C32049C8}" sibTransId="{FE294D9F-1202-4A1A-8D60-7E8D2E3EAB94}"/>
    <dgm:cxn modelId="{A72A99D9-F9AD-4E21-9EC2-EACFB3B50203}" srcId="{1F852122-7332-490E-BAC0-D50513ABEB16}" destId="{EA6796DC-7337-4B95-B29A-0AF778F23D96}" srcOrd="3" destOrd="0" parTransId="{52735A4A-CA13-42AE-B4D8-12BB9F0E8EB6}" sibTransId="{24A61778-F4CE-4C2A-B8FD-738724D12CB2}"/>
    <dgm:cxn modelId="{12F6B6DC-22DB-4C7E-AC27-220A84A27A86}" srcId="{DDB237AE-3EDE-47CD-8DCF-F6471CABE481}" destId="{7D50CB57-872C-4716-A39F-D5FF183A4326}" srcOrd="5" destOrd="0" parTransId="{67504762-6829-4901-AF02-8ED4C236EC1C}" sibTransId="{6E8243F2-8034-4DFF-A9D7-5DEA8C47B1D2}"/>
    <dgm:cxn modelId="{DCDC8ADD-9AAA-4561-BDE1-51D9422EC873}" type="presOf" srcId="{1F852122-7332-490E-BAC0-D50513ABEB16}" destId="{7F8A6BB5-3F30-4DCC-BFB1-D3EE3E10BD3A}" srcOrd="0" destOrd="0" presId="urn:microsoft.com/office/officeart/2005/8/layout/hierarchy3"/>
    <dgm:cxn modelId="{F791A2DE-A596-4B27-BC8F-C42D25458094}" type="presOf" srcId="{16D162F9-87A6-4FCB-926D-CDA086DB1308}" destId="{2DC13D76-90A0-4D60-8F8C-30BB47AE7465}" srcOrd="0" destOrd="0" presId="urn:microsoft.com/office/officeart/2005/8/layout/hierarchy3"/>
    <dgm:cxn modelId="{5E5EDCDF-8413-4632-85EE-D3D65FEA1EBA}" type="presOf" srcId="{0EDFA1F5-51A8-4CA6-AE73-AB3C702EC814}" destId="{3CFECF7B-4735-437F-8759-3EB89043F07A}" srcOrd="0" destOrd="0" presId="urn:microsoft.com/office/officeart/2005/8/layout/hierarchy3"/>
    <dgm:cxn modelId="{F2CD95E4-17BF-4D06-9C76-CF56EAC967B1}" srcId="{8F38A53A-DF49-4E75-BBBE-84099636F538}" destId="{B8FDB358-DED3-4939-94AD-9D162839B17A}" srcOrd="1" destOrd="0" parTransId="{6BB9C0F7-D32A-44E9-B714-9A4445DFC714}" sibTransId="{50C59C43-E62E-4DAA-A2CD-FACAA37776F1}"/>
    <dgm:cxn modelId="{03940CE7-6D2E-4D00-B7AA-CBA29FEAEEA7}" type="presOf" srcId="{B14CD372-7F2B-4763-9657-CC84636327F1}" destId="{41DC4775-5879-4131-97F4-711EE66F6912}" srcOrd="0" destOrd="0" presId="urn:microsoft.com/office/officeart/2005/8/layout/hierarchy3"/>
    <dgm:cxn modelId="{C83DB3E7-4E43-4D1B-852A-8F4A04D44F40}" srcId="{0EDFA1F5-51A8-4CA6-AE73-AB3C702EC814}" destId="{416F660D-6C3E-4AE9-BDC4-FE1B29BD11EC}" srcOrd="0" destOrd="0" parTransId="{D498E0C5-486E-46CF-A9EA-2A25CB9B7F1E}" sibTransId="{DF053B3E-2DEC-41E9-AF5A-10FF09ADB876}"/>
    <dgm:cxn modelId="{2959F2E9-FE0B-4B6B-BADC-FBE92C8F6D05}" srcId="{230061EE-51C1-4E35-80CB-CF64DFE090A7}" destId="{928E255A-E476-458F-B25F-3C9358C6E0EA}" srcOrd="11" destOrd="0" parTransId="{3B68E1E5-26BE-449D-ACA7-746B485CADC5}" sibTransId="{915C86FE-5F0C-4CD4-8056-17302E2B9CBA}"/>
    <dgm:cxn modelId="{D9773AEB-C04F-4BEA-BE5E-8415818F2CC0}" type="presOf" srcId="{05649478-F462-4541-8059-FD54C680BA36}" destId="{1FEEC9A9-995B-4E9E-8197-96C62392518D}" srcOrd="0" destOrd="0" presId="urn:microsoft.com/office/officeart/2005/8/layout/hierarchy3"/>
    <dgm:cxn modelId="{26653CEB-57C6-4EC7-BAF5-5DE1ED5C0A38}" type="presOf" srcId="{DDB237AE-3EDE-47CD-8DCF-F6471CABE481}" destId="{45F7B333-56A1-4C4B-AFFA-7983545EC9B8}" srcOrd="1" destOrd="0" presId="urn:microsoft.com/office/officeart/2005/8/layout/hierarchy3"/>
    <dgm:cxn modelId="{346408EC-8FC0-4249-AB14-A079B292B48E}" srcId="{230061EE-51C1-4E35-80CB-CF64DFE090A7}" destId="{0493DB51-0E27-4112-A0DB-D40BFB076C8B}" srcOrd="7" destOrd="0" parTransId="{759F138A-3288-417D-BF5C-A80E8E881AD9}" sibTransId="{0AEE4466-C8B7-4E98-806C-9AC692408EB5}"/>
    <dgm:cxn modelId="{5AB567EC-5ABC-4A19-9B93-A8F18B2E9894}" srcId="{DDB237AE-3EDE-47CD-8DCF-F6471CABE481}" destId="{42E49AD4-99B4-41F5-B125-B4AB549437BF}" srcOrd="9" destOrd="0" parTransId="{45A0FE5B-77F8-481F-B22D-7BA1B87FF70E}" sibTransId="{F5193437-2201-41C8-8B0F-A8F4F993DC7C}"/>
    <dgm:cxn modelId="{D96B2BED-9548-4E07-BA02-7A51275AA0FE}" type="presOf" srcId="{73D90E81-D98A-4A08-B8D2-54AC5596077F}" destId="{2C6327AC-CD63-4CE3-839D-C663A1144D86}" srcOrd="0" destOrd="0" presId="urn:microsoft.com/office/officeart/2005/8/layout/hierarchy3"/>
    <dgm:cxn modelId="{25E0D4ED-EDD9-44CA-A96D-97BF30FA72AF}" type="presOf" srcId="{2C631758-76F1-42B7-9B6B-48F57C8BE3AF}" destId="{9DD17C49-911C-4EC0-A44A-341DCF895522}" srcOrd="0" destOrd="0" presId="urn:microsoft.com/office/officeart/2005/8/layout/hierarchy3"/>
    <dgm:cxn modelId="{6A96F9F0-1B67-418B-B5B5-0AC6CCAE4FE9}" type="presOf" srcId="{AD9DAE56-4BC4-4767-B2FF-F72623EF6516}" destId="{001EBF7E-15C1-410E-A1D1-5DE4F98DBCED}" srcOrd="0" destOrd="0" presId="urn:microsoft.com/office/officeart/2005/8/layout/hierarchy3"/>
    <dgm:cxn modelId="{5C1615F5-AAEC-4700-97EE-80B816FC9A55}" srcId="{DDB237AE-3EDE-47CD-8DCF-F6471CABE481}" destId="{89967AA0-C230-4C19-A4DD-81687DEBDEC8}" srcOrd="1" destOrd="0" parTransId="{84CBB6FB-151C-4730-803B-1C02CC14A22E}" sibTransId="{48DBDBB0-273A-4078-8ADF-81515623FC6E}"/>
    <dgm:cxn modelId="{9A31C9F5-97A8-473E-B733-A4A1F42431A6}" type="presOf" srcId="{CA825169-4AA3-4F29-8C89-0500873EB891}" destId="{C185B654-608C-4D64-A077-1F48B44A6748}" srcOrd="0" destOrd="0" presId="urn:microsoft.com/office/officeart/2005/8/layout/hierarchy3"/>
    <dgm:cxn modelId="{EDDBD0F9-2FA5-474C-8448-4D25C66FC10F}" srcId="{8F38A53A-DF49-4E75-BBBE-84099636F538}" destId="{1F852122-7332-490E-BAC0-D50513ABEB16}" srcOrd="5" destOrd="0" parTransId="{8AF1BB16-48A2-453E-9033-56852BC050F1}" sibTransId="{EEE4B9FB-FE15-4BCA-BDE1-CB859885904E}"/>
    <dgm:cxn modelId="{A817E5FA-591C-4A90-806D-89615ABA250D}" type="presOf" srcId="{4BF1A4CB-8378-4909-8972-A883EE39B550}" destId="{2CDCFBA0-55C3-4428-B07C-DA01F4A94DE2}" srcOrd="0" destOrd="0" presId="urn:microsoft.com/office/officeart/2005/8/layout/hierarchy3"/>
    <dgm:cxn modelId="{B7E791FC-F86A-4EDC-AA3E-D19574DED801}" type="presOf" srcId="{EC7FF0CB-2FC3-4872-8E5B-42BB75C1282E}" destId="{B73DF2BE-832D-41AB-9049-04B051E0CE2B}" srcOrd="0" destOrd="0" presId="urn:microsoft.com/office/officeart/2005/8/layout/hierarchy3"/>
    <dgm:cxn modelId="{FD1DB0FF-AB3C-4F2A-B26A-3CF86819563C}" srcId="{230061EE-51C1-4E35-80CB-CF64DFE090A7}" destId="{9502A5ED-7B3E-436E-82F7-6B52C2C769C7}" srcOrd="1" destOrd="0" parTransId="{DAEC52F5-215D-46FD-BD34-61DB46E9C84E}" sibTransId="{E645581E-FB59-4972-BD95-5A0BEAD576D9}"/>
    <dgm:cxn modelId="{9E57B512-163C-488E-9563-4BE489F2E490}" type="presParOf" srcId="{59FF5A25-F75A-4797-9864-DB43168ECFC8}" destId="{6133837C-581B-45DD-8DF7-54DCA68A67FE}" srcOrd="0" destOrd="0" presId="urn:microsoft.com/office/officeart/2005/8/layout/hierarchy3"/>
    <dgm:cxn modelId="{5EF612C2-CBA2-4620-B1A9-2F7F04065D0D}" type="presParOf" srcId="{6133837C-581B-45DD-8DF7-54DCA68A67FE}" destId="{6B0B3B42-1393-4C61-B66B-2DC709B8F58D}" srcOrd="0" destOrd="0" presId="urn:microsoft.com/office/officeart/2005/8/layout/hierarchy3"/>
    <dgm:cxn modelId="{91A94A2A-4DAB-4264-A04D-6875F12C6FBF}" type="presParOf" srcId="{6B0B3B42-1393-4C61-B66B-2DC709B8F58D}" destId="{3CFECF7B-4735-437F-8759-3EB89043F07A}" srcOrd="0" destOrd="0" presId="urn:microsoft.com/office/officeart/2005/8/layout/hierarchy3"/>
    <dgm:cxn modelId="{850DD797-B56C-466D-989E-FDD77623F9B9}" type="presParOf" srcId="{6B0B3B42-1393-4C61-B66B-2DC709B8F58D}" destId="{4F6E9D57-1FC4-40C1-898A-6A3E531F3B1A}" srcOrd="1" destOrd="0" presId="urn:microsoft.com/office/officeart/2005/8/layout/hierarchy3"/>
    <dgm:cxn modelId="{E9B08A53-C254-410E-A3E0-C6AAA94CA99A}" type="presParOf" srcId="{6133837C-581B-45DD-8DF7-54DCA68A67FE}" destId="{0727BAD5-DCBE-4EFB-AA18-CB0B1F8A3D21}" srcOrd="1" destOrd="0" presId="urn:microsoft.com/office/officeart/2005/8/layout/hierarchy3"/>
    <dgm:cxn modelId="{E5C7C1FA-E933-4E63-B871-0A7CC2C0B018}" type="presParOf" srcId="{0727BAD5-DCBE-4EFB-AA18-CB0B1F8A3D21}" destId="{F43C9CEF-77AF-4E17-9118-B20371A59A2B}" srcOrd="0" destOrd="0" presId="urn:microsoft.com/office/officeart/2005/8/layout/hierarchy3"/>
    <dgm:cxn modelId="{F489CA34-E995-495A-88D4-033CD8C15CB6}" type="presParOf" srcId="{0727BAD5-DCBE-4EFB-AA18-CB0B1F8A3D21}" destId="{3848B281-8F45-4C57-B563-FAE4D64F3FF9}" srcOrd="1" destOrd="0" presId="urn:microsoft.com/office/officeart/2005/8/layout/hierarchy3"/>
    <dgm:cxn modelId="{CF3A633B-EAE9-4B01-9462-566BDB3535E9}" type="presParOf" srcId="{0727BAD5-DCBE-4EFB-AA18-CB0B1F8A3D21}" destId="{CD38C582-135B-46B8-B850-AE7D215DB623}" srcOrd="2" destOrd="0" presId="urn:microsoft.com/office/officeart/2005/8/layout/hierarchy3"/>
    <dgm:cxn modelId="{45951E33-E82D-4A8B-BDE0-F165331ECD6E}" type="presParOf" srcId="{0727BAD5-DCBE-4EFB-AA18-CB0B1F8A3D21}" destId="{418DED4D-A94C-4D2A-9F36-EF24BD4CE95B}" srcOrd="3" destOrd="0" presId="urn:microsoft.com/office/officeart/2005/8/layout/hierarchy3"/>
    <dgm:cxn modelId="{B1B6BFB2-2E51-4EA6-BF8B-CC02FA1FA6DA}" type="presParOf" srcId="{0727BAD5-DCBE-4EFB-AA18-CB0B1F8A3D21}" destId="{EBEF66FA-6A76-4C80-8D10-348505E227F5}" srcOrd="4" destOrd="0" presId="urn:microsoft.com/office/officeart/2005/8/layout/hierarchy3"/>
    <dgm:cxn modelId="{7E27D5EC-5CCC-4345-8A66-AF07BE91C2CC}" type="presParOf" srcId="{0727BAD5-DCBE-4EFB-AA18-CB0B1F8A3D21}" destId="{3123134C-7B91-445B-85A1-3137976263C3}" srcOrd="5" destOrd="0" presId="urn:microsoft.com/office/officeart/2005/8/layout/hierarchy3"/>
    <dgm:cxn modelId="{085419AD-2814-4576-A0B0-E0F7BEFD8CA5}" type="presParOf" srcId="{0727BAD5-DCBE-4EFB-AA18-CB0B1F8A3D21}" destId="{EFA1307F-00F2-438D-BD19-95DEFCF9668D}" srcOrd="6" destOrd="0" presId="urn:microsoft.com/office/officeart/2005/8/layout/hierarchy3"/>
    <dgm:cxn modelId="{EEC2AB48-2A68-48B1-992C-B557901CC23B}" type="presParOf" srcId="{0727BAD5-DCBE-4EFB-AA18-CB0B1F8A3D21}" destId="{DF54F069-00EC-4489-A6FE-B4CE14301DFD}" srcOrd="7" destOrd="0" presId="urn:microsoft.com/office/officeart/2005/8/layout/hierarchy3"/>
    <dgm:cxn modelId="{330790C2-6F59-4CF6-A5A9-A70400069497}" type="presParOf" srcId="{0727BAD5-DCBE-4EFB-AA18-CB0B1F8A3D21}" destId="{5ACCE5DA-3A82-4963-8ECB-F9937C481768}" srcOrd="8" destOrd="0" presId="urn:microsoft.com/office/officeart/2005/8/layout/hierarchy3"/>
    <dgm:cxn modelId="{00C68B80-1564-4599-B4B9-DC32D86FD40E}" type="presParOf" srcId="{0727BAD5-DCBE-4EFB-AA18-CB0B1F8A3D21}" destId="{2DC13D76-90A0-4D60-8F8C-30BB47AE7465}" srcOrd="9" destOrd="0" presId="urn:microsoft.com/office/officeart/2005/8/layout/hierarchy3"/>
    <dgm:cxn modelId="{FDC79C7A-6CA4-4975-92C7-5E839ADB1B81}" type="presParOf" srcId="{0727BAD5-DCBE-4EFB-AA18-CB0B1F8A3D21}" destId="{FCB84091-2AD7-47CD-A89F-3ADA82E6FB61}" srcOrd="10" destOrd="0" presId="urn:microsoft.com/office/officeart/2005/8/layout/hierarchy3"/>
    <dgm:cxn modelId="{09F3839F-0F3D-4D77-AE91-7D26A1A8600C}" type="presParOf" srcId="{0727BAD5-DCBE-4EFB-AA18-CB0B1F8A3D21}" destId="{AE248DAE-0CDA-46C8-9206-D568EAABB560}" srcOrd="11" destOrd="0" presId="urn:microsoft.com/office/officeart/2005/8/layout/hierarchy3"/>
    <dgm:cxn modelId="{D1AFAEFB-0161-48BC-A2C3-89194CC90D1D}" type="presParOf" srcId="{59FF5A25-F75A-4797-9864-DB43168ECFC8}" destId="{508041F2-4EBE-46CA-89C3-71948BF19FFB}" srcOrd="1" destOrd="0" presId="urn:microsoft.com/office/officeart/2005/8/layout/hierarchy3"/>
    <dgm:cxn modelId="{719E2D2B-3606-4256-AB6C-6C00279EC24B}" type="presParOf" srcId="{508041F2-4EBE-46CA-89C3-71948BF19FFB}" destId="{4AE024D5-F813-4C5F-8DA0-ADBD708A9CD6}" srcOrd="0" destOrd="0" presId="urn:microsoft.com/office/officeart/2005/8/layout/hierarchy3"/>
    <dgm:cxn modelId="{8E4C6998-5B72-4234-BBA6-8C1B163DC9E0}" type="presParOf" srcId="{4AE024D5-F813-4C5F-8DA0-ADBD708A9CD6}" destId="{4E601614-4D20-4590-A78E-74996CE8FA5F}" srcOrd="0" destOrd="0" presId="urn:microsoft.com/office/officeart/2005/8/layout/hierarchy3"/>
    <dgm:cxn modelId="{9CCD4683-F954-4FD3-88A2-B248E0179DD0}" type="presParOf" srcId="{4AE024D5-F813-4C5F-8DA0-ADBD708A9CD6}" destId="{679ABA6A-3C92-4632-AEC9-F4BFD01D0C71}" srcOrd="1" destOrd="0" presId="urn:microsoft.com/office/officeart/2005/8/layout/hierarchy3"/>
    <dgm:cxn modelId="{95791C65-6333-4D9A-82E4-F1A87575F572}" type="presParOf" srcId="{508041F2-4EBE-46CA-89C3-71948BF19FFB}" destId="{8DA58194-77F8-4D6E-AD9A-227919E4BC74}" srcOrd="1" destOrd="0" presId="urn:microsoft.com/office/officeart/2005/8/layout/hierarchy3"/>
    <dgm:cxn modelId="{BDC9EB09-4189-40AA-BF98-C62BF4ADDA40}" type="presParOf" srcId="{8DA58194-77F8-4D6E-AD9A-227919E4BC74}" destId="{F1DF75B8-7F2A-41D8-AC2E-2644CDFF228F}" srcOrd="0" destOrd="0" presId="urn:microsoft.com/office/officeart/2005/8/layout/hierarchy3"/>
    <dgm:cxn modelId="{26B28720-9E61-4444-85F5-4531276BCCE6}" type="presParOf" srcId="{8DA58194-77F8-4D6E-AD9A-227919E4BC74}" destId="{1283AF6F-9A0C-4540-A52E-E3DA9F0AFAEB}" srcOrd="1" destOrd="0" presId="urn:microsoft.com/office/officeart/2005/8/layout/hierarchy3"/>
    <dgm:cxn modelId="{1685B931-6956-4A0C-A3D5-A337167357FC}" type="presParOf" srcId="{8DA58194-77F8-4D6E-AD9A-227919E4BC74}" destId="{2CDCFBA0-55C3-4428-B07C-DA01F4A94DE2}" srcOrd="2" destOrd="0" presId="urn:microsoft.com/office/officeart/2005/8/layout/hierarchy3"/>
    <dgm:cxn modelId="{768F6881-63FD-42CA-BDA8-057A766787A8}" type="presParOf" srcId="{8DA58194-77F8-4D6E-AD9A-227919E4BC74}" destId="{85BE3721-AC0F-4CF5-B9DA-74E8D3115766}" srcOrd="3" destOrd="0" presId="urn:microsoft.com/office/officeart/2005/8/layout/hierarchy3"/>
    <dgm:cxn modelId="{7145B255-CFC6-4966-87CF-26D6058122B1}" type="presParOf" srcId="{8DA58194-77F8-4D6E-AD9A-227919E4BC74}" destId="{48FF6F4D-0972-40AE-8059-0E67B83F3A08}" srcOrd="4" destOrd="0" presId="urn:microsoft.com/office/officeart/2005/8/layout/hierarchy3"/>
    <dgm:cxn modelId="{EE9A7BB7-8A90-4CB9-8227-4171E3A15871}" type="presParOf" srcId="{8DA58194-77F8-4D6E-AD9A-227919E4BC74}" destId="{41DC4775-5879-4131-97F4-711EE66F6912}" srcOrd="5" destOrd="0" presId="urn:microsoft.com/office/officeart/2005/8/layout/hierarchy3"/>
    <dgm:cxn modelId="{3F87318D-DD98-4F94-B8F0-93367252DC35}" type="presParOf" srcId="{8DA58194-77F8-4D6E-AD9A-227919E4BC74}" destId="{D368422E-91F5-41D9-B753-14154503BC75}" srcOrd="6" destOrd="0" presId="urn:microsoft.com/office/officeart/2005/8/layout/hierarchy3"/>
    <dgm:cxn modelId="{24132404-FE49-4F1C-A139-3A69E3370383}" type="presParOf" srcId="{8DA58194-77F8-4D6E-AD9A-227919E4BC74}" destId="{B2BB12C2-A762-4805-9EA3-B9FE33A93ADC}" srcOrd="7" destOrd="0" presId="urn:microsoft.com/office/officeart/2005/8/layout/hierarchy3"/>
    <dgm:cxn modelId="{61FC993F-75AA-4A65-956A-1869C34BAD86}" type="presParOf" srcId="{59FF5A25-F75A-4797-9864-DB43168ECFC8}" destId="{D024102C-5E66-4A0B-BB0E-419BD78328BB}" srcOrd="2" destOrd="0" presId="urn:microsoft.com/office/officeart/2005/8/layout/hierarchy3"/>
    <dgm:cxn modelId="{87C654B7-CE55-4032-B5B1-22412B42FE29}" type="presParOf" srcId="{D024102C-5E66-4A0B-BB0E-419BD78328BB}" destId="{016FAC57-B34C-4CAF-A4A2-A34C3F174102}" srcOrd="0" destOrd="0" presId="urn:microsoft.com/office/officeart/2005/8/layout/hierarchy3"/>
    <dgm:cxn modelId="{3F186C36-C929-41E8-A2EF-956E68DEB634}" type="presParOf" srcId="{016FAC57-B34C-4CAF-A4A2-A34C3F174102}" destId="{3E4A8EC9-F1AB-499E-AAFE-05FEF902F821}" srcOrd="0" destOrd="0" presId="urn:microsoft.com/office/officeart/2005/8/layout/hierarchy3"/>
    <dgm:cxn modelId="{E8F6A044-C1AD-4243-A6E5-E9A0273E22ED}" type="presParOf" srcId="{016FAC57-B34C-4CAF-A4A2-A34C3F174102}" destId="{45F7B333-56A1-4C4B-AFFA-7983545EC9B8}" srcOrd="1" destOrd="0" presId="urn:microsoft.com/office/officeart/2005/8/layout/hierarchy3"/>
    <dgm:cxn modelId="{3DA4CD1D-B945-4EBF-BC6D-C69355849B36}" type="presParOf" srcId="{D024102C-5E66-4A0B-BB0E-419BD78328BB}" destId="{68B7F30A-A950-45F0-9BC3-564ED7B4BC11}" srcOrd="1" destOrd="0" presId="urn:microsoft.com/office/officeart/2005/8/layout/hierarchy3"/>
    <dgm:cxn modelId="{A1C2D37F-97E1-4C90-900C-8C47C3DBC956}" type="presParOf" srcId="{68B7F30A-A950-45F0-9BC3-564ED7B4BC11}" destId="{63A19B3B-62A8-4630-8449-330F7A89D5D2}" srcOrd="0" destOrd="0" presId="urn:microsoft.com/office/officeart/2005/8/layout/hierarchy3"/>
    <dgm:cxn modelId="{259ABACB-004A-422C-BF7E-0D3AC8A37ABF}" type="presParOf" srcId="{68B7F30A-A950-45F0-9BC3-564ED7B4BC11}" destId="{62217F01-BEA3-480B-ABD9-9C6547EF7075}" srcOrd="1" destOrd="0" presId="urn:microsoft.com/office/officeart/2005/8/layout/hierarchy3"/>
    <dgm:cxn modelId="{CF953549-D4E0-429F-96D5-8F6DA53C4DFC}" type="presParOf" srcId="{68B7F30A-A950-45F0-9BC3-564ED7B4BC11}" destId="{5D57A8AD-19AA-4A4F-A1F7-8D1F76B1248A}" srcOrd="2" destOrd="0" presId="urn:microsoft.com/office/officeart/2005/8/layout/hierarchy3"/>
    <dgm:cxn modelId="{19FA232D-1173-4948-8F80-F59EF6F5204F}" type="presParOf" srcId="{68B7F30A-A950-45F0-9BC3-564ED7B4BC11}" destId="{FCEBE101-6C3D-46CA-9019-183C1BA63118}" srcOrd="3" destOrd="0" presId="urn:microsoft.com/office/officeart/2005/8/layout/hierarchy3"/>
    <dgm:cxn modelId="{835C3B52-AE44-498A-9661-769C72B83F4B}" type="presParOf" srcId="{68B7F30A-A950-45F0-9BC3-564ED7B4BC11}" destId="{04BD6E17-08C7-4F7A-90AD-F81C9FA9D42D}" srcOrd="4" destOrd="0" presId="urn:microsoft.com/office/officeart/2005/8/layout/hierarchy3"/>
    <dgm:cxn modelId="{7E567DAB-1537-4008-9FB0-0A369EF9FB64}" type="presParOf" srcId="{68B7F30A-A950-45F0-9BC3-564ED7B4BC11}" destId="{1FEEC9A9-995B-4E9E-8197-96C62392518D}" srcOrd="5" destOrd="0" presId="urn:microsoft.com/office/officeart/2005/8/layout/hierarchy3"/>
    <dgm:cxn modelId="{BE498B22-FBB4-4F16-AF21-30CFA4062426}" type="presParOf" srcId="{68B7F30A-A950-45F0-9BC3-564ED7B4BC11}" destId="{9DD17C49-911C-4EC0-A44A-341DCF895522}" srcOrd="6" destOrd="0" presId="urn:microsoft.com/office/officeart/2005/8/layout/hierarchy3"/>
    <dgm:cxn modelId="{31D59DE9-0681-4B95-902B-6456130A98FB}" type="presParOf" srcId="{68B7F30A-A950-45F0-9BC3-564ED7B4BC11}" destId="{AFBF6BB8-CF60-407E-8EB7-0A9885767444}" srcOrd="7" destOrd="0" presId="urn:microsoft.com/office/officeart/2005/8/layout/hierarchy3"/>
    <dgm:cxn modelId="{B5AECDB7-9AF3-4204-B79F-05BC401CDC47}" type="presParOf" srcId="{68B7F30A-A950-45F0-9BC3-564ED7B4BC11}" destId="{EEFCFABE-F039-4F32-8181-06909A888035}" srcOrd="8" destOrd="0" presId="urn:microsoft.com/office/officeart/2005/8/layout/hierarchy3"/>
    <dgm:cxn modelId="{8A981F53-3F5A-4668-9754-DFC76DD3D951}" type="presParOf" srcId="{68B7F30A-A950-45F0-9BC3-564ED7B4BC11}" destId="{78A06207-DB6A-44B2-8FAF-A6FA2B413AC1}" srcOrd="9" destOrd="0" presId="urn:microsoft.com/office/officeart/2005/8/layout/hierarchy3"/>
    <dgm:cxn modelId="{C730BB20-6929-475B-917D-E9F786DE8F99}" type="presParOf" srcId="{68B7F30A-A950-45F0-9BC3-564ED7B4BC11}" destId="{41D4811F-8BBC-4E2C-BA3C-473C16AC327B}" srcOrd="10" destOrd="0" presId="urn:microsoft.com/office/officeart/2005/8/layout/hierarchy3"/>
    <dgm:cxn modelId="{A49335FD-89C6-45D0-810E-980EEECC9A4B}" type="presParOf" srcId="{68B7F30A-A950-45F0-9BC3-564ED7B4BC11}" destId="{DA0940DE-EE6C-4FF5-9236-675021A102E9}" srcOrd="11" destOrd="0" presId="urn:microsoft.com/office/officeart/2005/8/layout/hierarchy3"/>
    <dgm:cxn modelId="{CE7926A9-AAE3-47DC-8442-BDCAC454AD50}" type="presParOf" srcId="{68B7F30A-A950-45F0-9BC3-564ED7B4BC11}" destId="{20C8E2AA-C03B-429A-9F6A-DAD4B8EA4787}" srcOrd="12" destOrd="0" presId="urn:microsoft.com/office/officeart/2005/8/layout/hierarchy3"/>
    <dgm:cxn modelId="{9BCEA803-9CC6-4978-B03F-CC84898CF3BE}" type="presParOf" srcId="{68B7F30A-A950-45F0-9BC3-564ED7B4BC11}" destId="{ED3B253E-1D80-4B22-898E-07948EAE7AAE}" srcOrd="13" destOrd="0" presId="urn:microsoft.com/office/officeart/2005/8/layout/hierarchy3"/>
    <dgm:cxn modelId="{3ABD5D3C-10B8-46D3-9A7A-277258802EE7}" type="presParOf" srcId="{68B7F30A-A950-45F0-9BC3-564ED7B4BC11}" destId="{DBBF04A3-3300-40C6-9A29-1DD0A652EF54}" srcOrd="14" destOrd="0" presId="urn:microsoft.com/office/officeart/2005/8/layout/hierarchy3"/>
    <dgm:cxn modelId="{1601FFAD-79ED-45F1-93DF-B3ECA9E7341A}" type="presParOf" srcId="{68B7F30A-A950-45F0-9BC3-564ED7B4BC11}" destId="{97E1AB61-071D-4D5A-AED6-8562250B1CCE}" srcOrd="15" destOrd="0" presId="urn:microsoft.com/office/officeart/2005/8/layout/hierarchy3"/>
    <dgm:cxn modelId="{840CF9DE-1883-4C5E-AFD0-4ECF3CF40A00}" type="presParOf" srcId="{68B7F30A-A950-45F0-9BC3-564ED7B4BC11}" destId="{81EFEFE4-F870-4167-9DB7-7A095FA735C5}" srcOrd="16" destOrd="0" presId="urn:microsoft.com/office/officeart/2005/8/layout/hierarchy3"/>
    <dgm:cxn modelId="{E8029762-61B0-4D03-A99A-8EB9D8FAD9E6}" type="presParOf" srcId="{68B7F30A-A950-45F0-9BC3-564ED7B4BC11}" destId="{2C6327AC-CD63-4CE3-839D-C663A1144D86}" srcOrd="17" destOrd="0" presId="urn:microsoft.com/office/officeart/2005/8/layout/hierarchy3"/>
    <dgm:cxn modelId="{C6523262-6CAF-4272-81E7-E0D3A38879D3}" type="presParOf" srcId="{68B7F30A-A950-45F0-9BC3-564ED7B4BC11}" destId="{6A5047CA-7B16-453A-8E53-FC0787E5B29D}" srcOrd="18" destOrd="0" presId="urn:microsoft.com/office/officeart/2005/8/layout/hierarchy3"/>
    <dgm:cxn modelId="{FD610AE8-95E0-4C28-9960-02C849DCD2A8}" type="presParOf" srcId="{68B7F30A-A950-45F0-9BC3-564ED7B4BC11}" destId="{E0434B5D-739C-40D1-9802-C1D4DFFFCC43}" srcOrd="19" destOrd="0" presId="urn:microsoft.com/office/officeart/2005/8/layout/hierarchy3"/>
    <dgm:cxn modelId="{B438FACC-D315-4C21-A5F3-77015E13FBAC}" type="presParOf" srcId="{59FF5A25-F75A-4797-9864-DB43168ECFC8}" destId="{4AA7C514-02AE-4366-8AD5-D8AAC59D709D}" srcOrd="3" destOrd="0" presId="urn:microsoft.com/office/officeart/2005/8/layout/hierarchy3"/>
    <dgm:cxn modelId="{F7027CA0-DFA1-40E5-A050-1E16CEF9E12F}" type="presParOf" srcId="{4AA7C514-02AE-4366-8AD5-D8AAC59D709D}" destId="{A1F6417E-1B7D-4DB4-8768-B6148DBCD445}" srcOrd="0" destOrd="0" presId="urn:microsoft.com/office/officeart/2005/8/layout/hierarchy3"/>
    <dgm:cxn modelId="{E82C6945-7CCA-450D-95EC-7582C7951780}" type="presParOf" srcId="{A1F6417E-1B7D-4DB4-8768-B6148DBCD445}" destId="{C33FAD8F-1623-461B-94A5-C96D4D5A36F3}" srcOrd="0" destOrd="0" presId="urn:microsoft.com/office/officeart/2005/8/layout/hierarchy3"/>
    <dgm:cxn modelId="{70361EAA-FE55-4D66-A6A6-A9D96D0522D0}" type="presParOf" srcId="{A1F6417E-1B7D-4DB4-8768-B6148DBCD445}" destId="{7D3CE403-0A3E-4CE1-973E-AD9E69FE74F8}" srcOrd="1" destOrd="0" presId="urn:microsoft.com/office/officeart/2005/8/layout/hierarchy3"/>
    <dgm:cxn modelId="{38FF21B8-2B2A-4959-A9D8-928D7263D54E}" type="presParOf" srcId="{4AA7C514-02AE-4366-8AD5-D8AAC59D709D}" destId="{89806711-AB9A-4FAB-9941-FCFE48BE148E}" srcOrd="1" destOrd="0" presId="urn:microsoft.com/office/officeart/2005/8/layout/hierarchy3"/>
    <dgm:cxn modelId="{DFDF0AEA-36E2-482C-B18A-4587222A6592}" type="presParOf" srcId="{89806711-AB9A-4FAB-9941-FCFE48BE148E}" destId="{052B85F0-F066-48BD-8434-473E6FC9ECD8}" srcOrd="0" destOrd="0" presId="urn:microsoft.com/office/officeart/2005/8/layout/hierarchy3"/>
    <dgm:cxn modelId="{BDD2A071-5D49-473C-941C-80562474B22C}" type="presParOf" srcId="{89806711-AB9A-4FAB-9941-FCFE48BE148E}" destId="{30495C3D-0D88-4965-BD98-E101421F6CEC}" srcOrd="1" destOrd="0" presId="urn:microsoft.com/office/officeart/2005/8/layout/hierarchy3"/>
    <dgm:cxn modelId="{0C13629C-9454-46E2-BEB0-8B459D32D15C}" type="presParOf" srcId="{89806711-AB9A-4FAB-9941-FCFE48BE148E}" destId="{FAC9B8DA-01A6-4A8E-90B7-5CFE36B69494}" srcOrd="2" destOrd="0" presId="urn:microsoft.com/office/officeart/2005/8/layout/hierarchy3"/>
    <dgm:cxn modelId="{FF02FCA1-52E8-4B62-A451-1829EF6B5732}" type="presParOf" srcId="{89806711-AB9A-4FAB-9941-FCFE48BE148E}" destId="{23AE5963-F17F-4B80-B3D7-DE45B09F4302}" srcOrd="3" destOrd="0" presId="urn:microsoft.com/office/officeart/2005/8/layout/hierarchy3"/>
    <dgm:cxn modelId="{71DEBD37-16AD-40B6-BDAF-4DE77D5FD5EC}" type="presParOf" srcId="{89806711-AB9A-4FAB-9941-FCFE48BE148E}" destId="{7261C520-821F-4F2C-878E-AA7E0C2DAC87}" srcOrd="4" destOrd="0" presId="urn:microsoft.com/office/officeart/2005/8/layout/hierarchy3"/>
    <dgm:cxn modelId="{02CCFE54-C755-4FC1-A8AF-85AA566AB8D4}" type="presParOf" srcId="{89806711-AB9A-4FAB-9941-FCFE48BE148E}" destId="{2682A4C7-AA60-496C-923F-1DCD9DE98F53}" srcOrd="5" destOrd="0" presId="urn:microsoft.com/office/officeart/2005/8/layout/hierarchy3"/>
    <dgm:cxn modelId="{677056A2-97EA-4D6E-B4B3-A548108C0A0E}" type="presParOf" srcId="{89806711-AB9A-4FAB-9941-FCFE48BE148E}" destId="{CF467EED-F520-4346-91C6-CED9921D8301}" srcOrd="6" destOrd="0" presId="urn:microsoft.com/office/officeart/2005/8/layout/hierarchy3"/>
    <dgm:cxn modelId="{1303267E-4BF5-4C37-B9FE-1C9DE3CABACA}" type="presParOf" srcId="{89806711-AB9A-4FAB-9941-FCFE48BE148E}" destId="{C237DECD-FE34-438A-BCFC-70E3997E05CB}" srcOrd="7" destOrd="0" presId="urn:microsoft.com/office/officeart/2005/8/layout/hierarchy3"/>
    <dgm:cxn modelId="{AD644487-D788-4922-A66C-45F3B72134FD}" type="presParOf" srcId="{89806711-AB9A-4FAB-9941-FCFE48BE148E}" destId="{C8BF4F81-A0D4-4084-8FEA-BCA1E4A436E2}" srcOrd="8" destOrd="0" presId="urn:microsoft.com/office/officeart/2005/8/layout/hierarchy3"/>
    <dgm:cxn modelId="{E052DA25-E1C5-46E0-A39E-A39317FD6EAC}" type="presParOf" srcId="{89806711-AB9A-4FAB-9941-FCFE48BE148E}" destId="{8CBA4E24-747D-42D0-BB65-87EBA0B2DDBC}" srcOrd="9" destOrd="0" presId="urn:microsoft.com/office/officeart/2005/8/layout/hierarchy3"/>
    <dgm:cxn modelId="{FA8D9485-7BC9-46BC-89F9-E3929AD1ABF2}" type="presParOf" srcId="{89806711-AB9A-4FAB-9941-FCFE48BE148E}" destId="{3A03D056-CCEF-4AA5-9263-25E9F2CED455}" srcOrd="10" destOrd="0" presId="urn:microsoft.com/office/officeart/2005/8/layout/hierarchy3"/>
    <dgm:cxn modelId="{65AB4CEF-5EE6-4A76-BA5D-929AF862A7F7}" type="presParOf" srcId="{89806711-AB9A-4FAB-9941-FCFE48BE148E}" destId="{8D507BAE-764F-4DFF-B550-CB9DBF262953}" srcOrd="11" destOrd="0" presId="urn:microsoft.com/office/officeart/2005/8/layout/hierarchy3"/>
    <dgm:cxn modelId="{45DBCADE-1759-4BFA-89E0-E0707B7EC634}" type="presParOf" srcId="{89806711-AB9A-4FAB-9941-FCFE48BE148E}" destId="{E2C2ADD2-596D-4001-B587-FE98E4E6FBBF}" srcOrd="12" destOrd="0" presId="urn:microsoft.com/office/officeart/2005/8/layout/hierarchy3"/>
    <dgm:cxn modelId="{FEF9FF45-23B0-40F7-8AE2-7572F4CA27AD}" type="presParOf" srcId="{89806711-AB9A-4FAB-9941-FCFE48BE148E}" destId="{30BFCDF5-8AEC-453B-AFCB-F8C2FDCB87D3}" srcOrd="13" destOrd="0" presId="urn:microsoft.com/office/officeart/2005/8/layout/hierarchy3"/>
    <dgm:cxn modelId="{345B98F2-650A-4214-86A9-D1C2113D6AA0}" type="presParOf" srcId="{89806711-AB9A-4FAB-9941-FCFE48BE148E}" destId="{5244EBE2-61E5-4EF8-8AF2-B783C45E492A}" srcOrd="14" destOrd="0" presId="urn:microsoft.com/office/officeart/2005/8/layout/hierarchy3"/>
    <dgm:cxn modelId="{97373655-31F9-4124-AC98-849D2A3BECFB}" type="presParOf" srcId="{89806711-AB9A-4FAB-9941-FCFE48BE148E}" destId="{71F0A96D-A2C7-4968-8771-EF9AE55A37E6}" srcOrd="15" destOrd="0" presId="urn:microsoft.com/office/officeart/2005/8/layout/hierarchy3"/>
    <dgm:cxn modelId="{4748E3AA-5B2A-4745-A67E-40CC2F674572}" type="presParOf" srcId="{89806711-AB9A-4FAB-9941-FCFE48BE148E}" destId="{C185B654-608C-4D64-A077-1F48B44A6748}" srcOrd="16" destOrd="0" presId="urn:microsoft.com/office/officeart/2005/8/layout/hierarchy3"/>
    <dgm:cxn modelId="{73618BCA-A1A2-41AB-B21A-977D6C0C1DFB}" type="presParOf" srcId="{89806711-AB9A-4FAB-9941-FCFE48BE148E}" destId="{C189DF48-5E02-493B-832B-C96756F9C3FC}" srcOrd="17" destOrd="0" presId="urn:microsoft.com/office/officeart/2005/8/layout/hierarchy3"/>
    <dgm:cxn modelId="{EEF84383-6162-4BB6-94E1-2B5BC5DD1A4D}" type="presParOf" srcId="{89806711-AB9A-4FAB-9941-FCFE48BE148E}" destId="{5A346BB4-20C0-48F9-8DB8-D13E7185947B}" srcOrd="18" destOrd="0" presId="urn:microsoft.com/office/officeart/2005/8/layout/hierarchy3"/>
    <dgm:cxn modelId="{878490CE-5A82-4455-9022-53D1A1F8FD3F}" type="presParOf" srcId="{89806711-AB9A-4FAB-9941-FCFE48BE148E}" destId="{D84F27D9-5411-4F1D-A87A-8C0FEEEDDEA2}" srcOrd="19" destOrd="0" presId="urn:microsoft.com/office/officeart/2005/8/layout/hierarchy3"/>
    <dgm:cxn modelId="{83ACB543-735C-4403-AD5B-B189F3C1A8FC}" type="presParOf" srcId="{89806711-AB9A-4FAB-9941-FCFE48BE148E}" destId="{00D1AB3A-71F0-4327-A20D-4F3E9826297E}" srcOrd="20" destOrd="0" presId="urn:microsoft.com/office/officeart/2005/8/layout/hierarchy3"/>
    <dgm:cxn modelId="{C7836F82-2575-45EE-936F-155EDB754F1A}" type="presParOf" srcId="{89806711-AB9A-4FAB-9941-FCFE48BE148E}" destId="{001EBF7E-15C1-410E-A1D1-5DE4F98DBCED}" srcOrd="21" destOrd="0" presId="urn:microsoft.com/office/officeart/2005/8/layout/hierarchy3"/>
    <dgm:cxn modelId="{BCE17F36-6854-45C4-8C23-B46B094066A0}" type="presParOf" srcId="{89806711-AB9A-4FAB-9941-FCFE48BE148E}" destId="{E439EDA6-9257-405F-A157-990041B12D9B}" srcOrd="22" destOrd="0" presId="urn:microsoft.com/office/officeart/2005/8/layout/hierarchy3"/>
    <dgm:cxn modelId="{5E8ED1A1-A401-48DA-81CA-1AC7B59A40FD}" type="presParOf" srcId="{89806711-AB9A-4FAB-9941-FCFE48BE148E}" destId="{FADC470C-1A6A-4D98-A75B-82BDEF63D8CE}" srcOrd="23" destOrd="0" presId="urn:microsoft.com/office/officeart/2005/8/layout/hierarchy3"/>
    <dgm:cxn modelId="{275D2D54-77F4-48DF-AD59-93A01637EAA3}" type="presParOf" srcId="{89806711-AB9A-4FAB-9941-FCFE48BE148E}" destId="{EC8850CA-1B4B-4812-83D6-8A42B0A3A58D}" srcOrd="24" destOrd="0" presId="urn:microsoft.com/office/officeart/2005/8/layout/hierarchy3"/>
    <dgm:cxn modelId="{095FE6B4-C270-41B0-9CF9-AFDC8004713E}" type="presParOf" srcId="{89806711-AB9A-4FAB-9941-FCFE48BE148E}" destId="{EDDCF785-3E71-4954-B1C0-C538C751E15A}" srcOrd="25" destOrd="0" presId="urn:microsoft.com/office/officeart/2005/8/layout/hierarchy3"/>
    <dgm:cxn modelId="{C13D6364-4CEE-427A-9C11-AD13A2417C2A}" type="presParOf" srcId="{89806711-AB9A-4FAB-9941-FCFE48BE148E}" destId="{4C24FF3C-507F-4815-B76D-A4170981E764}" srcOrd="26" destOrd="0" presId="urn:microsoft.com/office/officeart/2005/8/layout/hierarchy3"/>
    <dgm:cxn modelId="{A4F77D0A-97E5-4C74-AA2F-54C57F6CFC45}" type="presParOf" srcId="{89806711-AB9A-4FAB-9941-FCFE48BE148E}" destId="{6A356C5C-20C1-4171-8F7A-77A5FC2708FA}" srcOrd="27" destOrd="0" presId="urn:microsoft.com/office/officeart/2005/8/layout/hierarchy3"/>
    <dgm:cxn modelId="{ECD69EE6-1C13-4CE5-AB2F-3DE1D7B26873}" type="presParOf" srcId="{59FF5A25-F75A-4797-9864-DB43168ECFC8}" destId="{05AF998B-87C8-42FF-A323-065C4916421E}" srcOrd="4" destOrd="0" presId="urn:microsoft.com/office/officeart/2005/8/layout/hierarchy3"/>
    <dgm:cxn modelId="{C5A45694-6281-4CD7-B7C8-935601CDBE2C}" type="presParOf" srcId="{05AF998B-87C8-42FF-A323-065C4916421E}" destId="{8494E720-F7CE-45AF-A934-07303A3B24AD}" srcOrd="0" destOrd="0" presId="urn:microsoft.com/office/officeart/2005/8/layout/hierarchy3"/>
    <dgm:cxn modelId="{17661015-ED18-4F9F-B963-E5C21578EA99}" type="presParOf" srcId="{8494E720-F7CE-45AF-A934-07303A3B24AD}" destId="{BFD3DA2A-2980-46CC-B4E2-12D889E8508F}" srcOrd="0" destOrd="0" presId="urn:microsoft.com/office/officeart/2005/8/layout/hierarchy3"/>
    <dgm:cxn modelId="{B573C6A3-8D6C-474C-984B-0E38F695789C}" type="presParOf" srcId="{8494E720-F7CE-45AF-A934-07303A3B24AD}" destId="{58415D60-439D-4F0F-8AB3-25DCE3B89204}" srcOrd="1" destOrd="0" presId="urn:microsoft.com/office/officeart/2005/8/layout/hierarchy3"/>
    <dgm:cxn modelId="{7CAE0DAC-2A99-4229-B26C-D24EEF1BA7E4}" type="presParOf" srcId="{05AF998B-87C8-42FF-A323-065C4916421E}" destId="{D8D003EE-F89F-4BCC-B1F2-F39AB8A3E3FF}" srcOrd="1" destOrd="0" presId="urn:microsoft.com/office/officeart/2005/8/layout/hierarchy3"/>
    <dgm:cxn modelId="{4CB3666B-668F-48DE-8723-EBE3F89E6D94}" type="presParOf" srcId="{D8D003EE-F89F-4BCC-B1F2-F39AB8A3E3FF}" destId="{D032A4FC-45C7-494F-9037-9A6A12E73CEA}" srcOrd="0" destOrd="0" presId="urn:microsoft.com/office/officeart/2005/8/layout/hierarchy3"/>
    <dgm:cxn modelId="{58A02595-18D7-4252-B18A-BB8020DCABF6}" type="presParOf" srcId="{D8D003EE-F89F-4BCC-B1F2-F39AB8A3E3FF}" destId="{93614CB5-3247-490B-B968-515485220D61}" srcOrd="1" destOrd="0" presId="urn:microsoft.com/office/officeart/2005/8/layout/hierarchy3"/>
    <dgm:cxn modelId="{602D98ED-4AD5-462F-936E-994FA1DADE0F}" type="presParOf" srcId="{D8D003EE-F89F-4BCC-B1F2-F39AB8A3E3FF}" destId="{9110442D-518D-4330-8FA3-51A68B993BC9}" srcOrd="2" destOrd="0" presId="urn:microsoft.com/office/officeart/2005/8/layout/hierarchy3"/>
    <dgm:cxn modelId="{AC53D033-E240-46C8-A8DB-B738701FE26D}" type="presParOf" srcId="{D8D003EE-F89F-4BCC-B1F2-F39AB8A3E3FF}" destId="{C1A97EFE-94F4-4EA9-84E2-85416B6BF663}" srcOrd="3" destOrd="0" presId="urn:microsoft.com/office/officeart/2005/8/layout/hierarchy3"/>
    <dgm:cxn modelId="{3B9D69CA-942B-4F03-9424-99B75AAF0558}" type="presParOf" srcId="{D8D003EE-F89F-4BCC-B1F2-F39AB8A3E3FF}" destId="{A18FEDE4-D9AB-46C5-9674-1C30FFFEACF3}" srcOrd="4" destOrd="0" presId="urn:microsoft.com/office/officeart/2005/8/layout/hierarchy3"/>
    <dgm:cxn modelId="{C5EE04E6-D189-44B9-9643-C573E9CE97B2}" type="presParOf" srcId="{D8D003EE-F89F-4BCC-B1F2-F39AB8A3E3FF}" destId="{9BEEEF52-2544-43D9-A924-FE9E5BC4D99D}" srcOrd="5" destOrd="0" presId="urn:microsoft.com/office/officeart/2005/8/layout/hierarchy3"/>
    <dgm:cxn modelId="{4C33B7D5-71D1-4AB8-A401-012B1DF437EA}" type="presParOf" srcId="{D8D003EE-F89F-4BCC-B1F2-F39AB8A3E3FF}" destId="{B73DF2BE-832D-41AB-9049-04B051E0CE2B}" srcOrd="6" destOrd="0" presId="urn:microsoft.com/office/officeart/2005/8/layout/hierarchy3"/>
    <dgm:cxn modelId="{F4F6F85F-3851-4E43-8C8E-28D130A63AFF}" type="presParOf" srcId="{D8D003EE-F89F-4BCC-B1F2-F39AB8A3E3FF}" destId="{EB83BD73-9EE3-446D-BDA0-C5FBB99B986E}" srcOrd="7" destOrd="0" presId="urn:microsoft.com/office/officeart/2005/8/layout/hierarchy3"/>
    <dgm:cxn modelId="{A1F1A536-F9FA-42FD-9EC5-59BB51099F7D}" type="presParOf" srcId="{59FF5A25-F75A-4797-9864-DB43168ECFC8}" destId="{E3EA1117-FBC7-4656-B375-AB2E5EBB5412}" srcOrd="5" destOrd="0" presId="urn:microsoft.com/office/officeart/2005/8/layout/hierarchy3"/>
    <dgm:cxn modelId="{53C5DAB7-F585-4A91-B590-F109E72BDD82}" type="presParOf" srcId="{E3EA1117-FBC7-4656-B375-AB2E5EBB5412}" destId="{79A6B0D0-BDA6-429B-8BA8-435506E92E07}" srcOrd="0" destOrd="0" presId="urn:microsoft.com/office/officeart/2005/8/layout/hierarchy3"/>
    <dgm:cxn modelId="{0251B30D-5821-44F4-AC65-B1C4A17EDDB6}" type="presParOf" srcId="{79A6B0D0-BDA6-429B-8BA8-435506E92E07}" destId="{7F8A6BB5-3F30-4DCC-BFB1-D3EE3E10BD3A}" srcOrd="0" destOrd="0" presId="urn:microsoft.com/office/officeart/2005/8/layout/hierarchy3"/>
    <dgm:cxn modelId="{2752A39F-A156-48D3-B1B4-8582194A9C74}" type="presParOf" srcId="{79A6B0D0-BDA6-429B-8BA8-435506E92E07}" destId="{D2276657-65C9-4C9B-B806-47DBD7CFC2A6}" srcOrd="1" destOrd="0" presId="urn:microsoft.com/office/officeart/2005/8/layout/hierarchy3"/>
    <dgm:cxn modelId="{2A20633B-4114-43EA-BDF8-85B476B671C9}" type="presParOf" srcId="{E3EA1117-FBC7-4656-B375-AB2E5EBB5412}" destId="{CE6DC369-06B8-4581-83D8-771637DB9773}" srcOrd="1" destOrd="0" presId="urn:microsoft.com/office/officeart/2005/8/layout/hierarchy3"/>
    <dgm:cxn modelId="{6B254663-8E45-4FC6-B0ED-58745F07B80E}" type="presParOf" srcId="{CE6DC369-06B8-4581-83D8-771637DB9773}" destId="{1178526F-BF0E-466E-987A-9472A8ACA112}" srcOrd="0" destOrd="0" presId="urn:microsoft.com/office/officeart/2005/8/layout/hierarchy3"/>
    <dgm:cxn modelId="{EB8BBC70-B951-4649-B65B-DE9CF794A599}" type="presParOf" srcId="{CE6DC369-06B8-4581-83D8-771637DB9773}" destId="{813AD86D-407C-45B8-BEF6-A87CC932C7EB}" srcOrd="1" destOrd="0" presId="urn:microsoft.com/office/officeart/2005/8/layout/hierarchy3"/>
    <dgm:cxn modelId="{E7B7B79D-051B-429F-A5BC-A22159ACF67F}" type="presParOf" srcId="{CE6DC369-06B8-4581-83D8-771637DB9773}" destId="{29000B6A-E061-4165-BDA8-453177A32232}" srcOrd="2" destOrd="0" presId="urn:microsoft.com/office/officeart/2005/8/layout/hierarchy3"/>
    <dgm:cxn modelId="{6B972623-ADFA-4546-A63B-0DE123C1D7D4}" type="presParOf" srcId="{CE6DC369-06B8-4581-83D8-771637DB9773}" destId="{9CC61017-2B56-436F-A8D9-12C26C34D48D}" srcOrd="3" destOrd="0" presId="urn:microsoft.com/office/officeart/2005/8/layout/hierarchy3"/>
    <dgm:cxn modelId="{B544E39E-90C5-4E35-B8E5-4B646EB3E336}" type="presParOf" srcId="{CE6DC369-06B8-4581-83D8-771637DB9773}" destId="{3BCC7158-4117-47D2-8B47-357FC78940D6}" srcOrd="4" destOrd="0" presId="urn:microsoft.com/office/officeart/2005/8/layout/hierarchy3"/>
    <dgm:cxn modelId="{F03715E3-EA9B-4A21-9319-738126A09C58}" type="presParOf" srcId="{CE6DC369-06B8-4581-83D8-771637DB9773}" destId="{58EE5BD7-2010-4746-9AD9-E3EB566A280D}" srcOrd="5" destOrd="0" presId="urn:microsoft.com/office/officeart/2005/8/layout/hierarchy3"/>
    <dgm:cxn modelId="{36D6B235-D7C0-47CF-BE58-7FA54C6526E4}" type="presParOf" srcId="{CE6DC369-06B8-4581-83D8-771637DB9773}" destId="{1B44593B-8CF8-4FAF-A24B-FA9D91EFEAE8}" srcOrd="6" destOrd="0" presId="urn:microsoft.com/office/officeart/2005/8/layout/hierarchy3"/>
    <dgm:cxn modelId="{46D6F024-2677-43F0-93B2-CF822AC3E02E}" type="presParOf" srcId="{CE6DC369-06B8-4581-83D8-771637DB9773}" destId="{8EBA3083-0D30-481C-9702-181C3873998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EDFA1F5-51A8-4CA6-AE73-AB3C702EC814}">
      <dgm:prSet phldrT="[Text]"/>
      <dgm:spPr/>
      <dgm:t>
        <a:bodyPr/>
        <a:lstStyle/>
        <a:p>
          <a:r>
            <a:rPr lang="en-CA" dirty="0"/>
            <a:t>Patient</a:t>
          </a:r>
        </a:p>
      </dgm:t>
    </dgm:pt>
    <dgm:pt modelId="{C03D4AD3-2C09-4F49-9D61-8EADE4A72444}" type="parTrans" cxnId="{FB8EB9D7-2CD3-4E9A-8337-180EC83FEF1F}">
      <dgm:prSet/>
      <dgm:spPr/>
      <dgm:t>
        <a:bodyPr/>
        <a:lstStyle/>
        <a:p>
          <a:endParaRPr lang="en-CA"/>
        </a:p>
      </dgm:t>
    </dgm:pt>
    <dgm:pt modelId="{1C20603D-1029-485C-96E9-F38E9A82F8AF}" type="sibTrans" cxnId="{FB8EB9D7-2CD3-4E9A-8337-180EC83FEF1F}">
      <dgm:prSet/>
      <dgm:spPr/>
      <dgm:t>
        <a:bodyPr/>
        <a:lstStyle/>
        <a:p>
          <a:endParaRPr lang="en-CA"/>
        </a:p>
      </dgm:t>
    </dgm:pt>
    <dgm:pt modelId="{416F660D-6C3E-4AE9-BDC4-FE1B29BD11EC}">
      <dgm:prSet phldrT="[Text]" custT="1"/>
      <dgm:spPr/>
      <dgm:t>
        <a:bodyPr/>
        <a:lstStyle/>
        <a:p>
          <a:r>
            <a:rPr lang="en-CA" sz="800" u="sng" dirty="0"/>
            <a:t>Patient ID</a:t>
          </a:r>
        </a:p>
      </dgm:t>
    </dgm:pt>
    <dgm:pt modelId="{D498E0C5-486E-46CF-A9EA-2A25CB9B7F1E}" type="parTrans" cxnId="{C83DB3E7-4E43-4D1B-852A-8F4A04D44F40}">
      <dgm:prSet/>
      <dgm:spPr/>
      <dgm:t>
        <a:bodyPr/>
        <a:lstStyle/>
        <a:p>
          <a:endParaRPr lang="en-CA"/>
        </a:p>
      </dgm:t>
    </dgm:pt>
    <dgm:pt modelId="{DF053B3E-2DEC-41E9-AF5A-10FF09ADB876}" type="sibTrans" cxnId="{C83DB3E7-4E43-4D1B-852A-8F4A04D44F40}">
      <dgm:prSet/>
      <dgm:spPr/>
      <dgm:t>
        <a:bodyPr/>
        <a:lstStyle/>
        <a:p>
          <a:endParaRPr lang="en-CA"/>
        </a:p>
      </dgm:t>
    </dgm:pt>
    <dgm:pt modelId="{BDE7BC5F-A8CE-418E-8D5D-630A9A19268C}">
      <dgm:prSet phldrT="[Text]" custT="1"/>
      <dgm:spPr/>
      <dgm:t>
        <a:bodyPr/>
        <a:lstStyle/>
        <a:p>
          <a:r>
            <a:rPr lang="en-CA" sz="800" dirty="0"/>
            <a:t>Patient Last Name</a:t>
          </a:r>
        </a:p>
      </dgm:t>
    </dgm:pt>
    <dgm:pt modelId="{54F9282E-830D-4434-AE19-AA50122401FB}" type="parTrans" cxnId="{98D9644E-FC8A-4718-84F9-0FBDD2F1423D}">
      <dgm:prSet/>
      <dgm:spPr/>
      <dgm:t>
        <a:bodyPr/>
        <a:lstStyle/>
        <a:p>
          <a:endParaRPr lang="en-CA"/>
        </a:p>
      </dgm:t>
    </dgm:pt>
    <dgm:pt modelId="{19EDD346-CA62-438A-BEA5-304DFDDA24A2}" type="sibTrans" cxnId="{98D9644E-FC8A-4718-84F9-0FBDD2F1423D}">
      <dgm:prSet/>
      <dgm:spPr/>
      <dgm:t>
        <a:bodyPr/>
        <a:lstStyle/>
        <a:p>
          <a:endParaRPr lang="en-CA"/>
        </a:p>
      </dgm:t>
    </dgm:pt>
    <dgm:pt modelId="{B8FDB358-DED3-4939-94AD-9D162839B17A}">
      <dgm:prSet phldrT="[Text]"/>
      <dgm:spPr/>
      <dgm:t>
        <a:bodyPr/>
        <a:lstStyle/>
        <a:p>
          <a:r>
            <a:rPr lang="en-CA" dirty="0"/>
            <a:t>Equipment</a:t>
          </a:r>
        </a:p>
      </dgm:t>
    </dgm:pt>
    <dgm:pt modelId="{6BB9C0F7-D32A-44E9-B714-9A4445DFC714}" type="parTrans" cxnId="{F2CD95E4-17BF-4D06-9C76-CF56EAC967B1}">
      <dgm:prSet/>
      <dgm:spPr/>
      <dgm:t>
        <a:bodyPr/>
        <a:lstStyle/>
        <a:p>
          <a:endParaRPr lang="en-CA"/>
        </a:p>
      </dgm:t>
    </dgm:pt>
    <dgm:pt modelId="{50C59C43-E62E-4DAA-A2CD-FACAA37776F1}" type="sibTrans" cxnId="{F2CD95E4-17BF-4D06-9C76-CF56EAC967B1}">
      <dgm:prSet/>
      <dgm:spPr/>
      <dgm:t>
        <a:bodyPr/>
        <a:lstStyle/>
        <a:p>
          <a:endParaRPr lang="en-CA"/>
        </a:p>
      </dgm:t>
    </dgm:pt>
    <dgm:pt modelId="{DBA79BD0-F233-41A0-AF9D-B297DB2B2F13}">
      <dgm:prSet phldrT="[Text]" custT="1"/>
      <dgm:spPr/>
      <dgm:t>
        <a:bodyPr/>
        <a:lstStyle/>
        <a:p>
          <a:r>
            <a:rPr lang="en-CA" sz="800" u="sng" dirty="0"/>
            <a:t>Rental Rate ID</a:t>
          </a:r>
        </a:p>
      </dgm:t>
    </dgm:pt>
    <dgm:pt modelId="{2A162DF8-4590-4AD1-BFEA-3F8A4C0C44C7}" type="parTrans" cxnId="{B1E45B54-E80D-451C-ABAF-5B341BA5C724}">
      <dgm:prSet/>
      <dgm:spPr/>
      <dgm:t>
        <a:bodyPr/>
        <a:lstStyle/>
        <a:p>
          <a:endParaRPr lang="en-CA"/>
        </a:p>
      </dgm:t>
    </dgm:pt>
    <dgm:pt modelId="{323A9956-E2CE-4FF4-A497-165BBA05DC5E}" type="sibTrans" cxnId="{B1E45B54-E80D-451C-ABAF-5B341BA5C724}">
      <dgm:prSet/>
      <dgm:spPr/>
      <dgm:t>
        <a:bodyPr/>
        <a:lstStyle/>
        <a:p>
          <a:endParaRPr lang="en-CA"/>
        </a:p>
      </dgm:t>
    </dgm:pt>
    <dgm:pt modelId="{C10D8D00-AF10-4507-8864-010DA8F762EF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CD9DD85B-38E1-498F-AEAA-CB1888461ED5}" type="parTrans" cxnId="{1F468410-49D1-44E3-B7A1-45B2977B952F}">
      <dgm:prSet/>
      <dgm:spPr/>
      <dgm:t>
        <a:bodyPr/>
        <a:lstStyle/>
        <a:p>
          <a:endParaRPr lang="en-CA"/>
        </a:p>
      </dgm:t>
    </dgm:pt>
    <dgm:pt modelId="{8D32ADF2-C944-4B7C-86E4-9F1CCC1535A5}" type="sibTrans" cxnId="{1F468410-49D1-44E3-B7A1-45B2977B952F}">
      <dgm:prSet/>
      <dgm:spPr/>
      <dgm:t>
        <a:bodyPr/>
        <a:lstStyle/>
        <a:p>
          <a:endParaRPr lang="en-CA"/>
        </a:p>
      </dgm:t>
    </dgm:pt>
    <dgm:pt modelId="{DDB237AE-3EDE-47CD-8DCF-F6471CABE481}">
      <dgm:prSet phldrT="[Text]"/>
      <dgm:spPr/>
      <dgm:t>
        <a:bodyPr/>
        <a:lstStyle/>
        <a:p>
          <a:r>
            <a:rPr lang="en-CA" dirty="0"/>
            <a:t>Referral</a:t>
          </a:r>
        </a:p>
      </dgm:t>
    </dgm:pt>
    <dgm:pt modelId="{FAF42334-A0CF-47B8-B83E-480832544931}" type="parTrans" cxnId="{5596D331-742F-4A4F-AD40-C08F7ADD2BB0}">
      <dgm:prSet/>
      <dgm:spPr/>
      <dgm:t>
        <a:bodyPr/>
        <a:lstStyle/>
        <a:p>
          <a:endParaRPr lang="en-CA"/>
        </a:p>
      </dgm:t>
    </dgm:pt>
    <dgm:pt modelId="{C7C9174B-F3D3-433C-97C9-4F89EBAA5C42}" type="sibTrans" cxnId="{5596D331-742F-4A4F-AD40-C08F7ADD2BB0}">
      <dgm:prSet/>
      <dgm:spPr/>
      <dgm:t>
        <a:bodyPr/>
        <a:lstStyle/>
        <a:p>
          <a:endParaRPr lang="en-CA"/>
        </a:p>
      </dgm:t>
    </dgm:pt>
    <dgm:pt modelId="{430D1AEC-479B-4937-B574-55F5A2CD4038}">
      <dgm:prSet phldrT="[Text]" custT="1"/>
      <dgm:spPr/>
      <dgm:t>
        <a:bodyPr/>
        <a:lstStyle/>
        <a:p>
          <a:r>
            <a:rPr lang="en-CA" sz="800" dirty="0"/>
            <a:t>Equipment Description</a:t>
          </a:r>
        </a:p>
      </dgm:t>
    </dgm:pt>
    <dgm:pt modelId="{4BF1A4CB-8378-4909-8972-A883EE39B550}" type="parTrans" cxnId="{C78A0B90-8279-48CF-98BB-D3672B3F17C5}">
      <dgm:prSet/>
      <dgm:spPr/>
      <dgm:t>
        <a:bodyPr/>
        <a:lstStyle/>
        <a:p>
          <a:endParaRPr lang="en-CA"/>
        </a:p>
      </dgm:t>
    </dgm:pt>
    <dgm:pt modelId="{23DEC075-51D3-4CAB-AAD0-E6D0DED58D8B}" type="sibTrans" cxnId="{C78A0B90-8279-48CF-98BB-D3672B3F17C5}">
      <dgm:prSet/>
      <dgm:spPr/>
      <dgm:t>
        <a:bodyPr/>
        <a:lstStyle/>
        <a:p>
          <a:endParaRPr lang="en-CA"/>
        </a:p>
      </dgm:t>
    </dgm:pt>
    <dgm:pt modelId="{9ABB1559-8FA5-4F97-B58E-D9F5C1805B0B}">
      <dgm:prSet phldrT="[Text]" custT="1"/>
      <dgm:spPr/>
      <dgm:t>
        <a:bodyPr/>
        <a:lstStyle/>
        <a:p>
          <a:r>
            <a:rPr lang="en-CA" sz="800" dirty="0"/>
            <a:t>Patient Health Authority</a:t>
          </a:r>
        </a:p>
      </dgm:t>
    </dgm:pt>
    <dgm:pt modelId="{85878A2D-88ED-4B3A-8BB7-BF243D04ECF1}" type="parTrans" cxnId="{9CC503BE-6B48-4369-909C-64ADA790F88B}">
      <dgm:prSet/>
      <dgm:spPr/>
      <dgm:t>
        <a:bodyPr/>
        <a:lstStyle/>
        <a:p>
          <a:endParaRPr lang="en-CA"/>
        </a:p>
      </dgm:t>
    </dgm:pt>
    <dgm:pt modelId="{F51AD586-AEED-47B9-9FD0-4ECD8BDDDCCC}" type="sibTrans" cxnId="{9CC503BE-6B48-4369-909C-64ADA790F88B}">
      <dgm:prSet/>
      <dgm:spPr/>
      <dgm:t>
        <a:bodyPr/>
        <a:lstStyle/>
        <a:p>
          <a:endParaRPr lang="en-CA"/>
        </a:p>
      </dgm:t>
    </dgm:pt>
    <dgm:pt modelId="{16D162F9-87A6-4FCB-926D-CDA086DB1308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Postal Code</a:t>
          </a:r>
        </a:p>
      </dgm:t>
    </dgm:pt>
    <dgm:pt modelId="{A22D03D8-442B-41AD-89D4-494920A76B84}" type="parTrans" cxnId="{2A7BBF81-D159-491A-ADA4-4653F61AB1C1}">
      <dgm:prSet/>
      <dgm:spPr/>
      <dgm:t>
        <a:bodyPr/>
        <a:lstStyle/>
        <a:p>
          <a:endParaRPr lang="en-CA"/>
        </a:p>
      </dgm:t>
    </dgm:pt>
    <dgm:pt modelId="{7913971D-59DC-4DBD-9AEC-964B20CCF205}" type="sibTrans" cxnId="{2A7BBF81-D159-491A-ADA4-4653F61AB1C1}">
      <dgm:prSet/>
      <dgm:spPr/>
      <dgm:t>
        <a:bodyPr/>
        <a:lstStyle/>
        <a:p>
          <a:endParaRPr lang="en-CA"/>
        </a:p>
      </dgm:t>
    </dgm:pt>
    <dgm:pt modelId="{B14CD372-7F2B-4763-9657-CC84636327F1}">
      <dgm:prSet phldrT="[Text]" custT="1"/>
      <dgm:spPr/>
      <dgm:t>
        <a:bodyPr/>
        <a:lstStyle/>
        <a:p>
          <a:r>
            <a:rPr lang="en-CA" sz="800" dirty="0"/>
            <a:t>Equipment </a:t>
          </a:r>
          <a:r>
            <a:rPr lang="en-US" altLang="zh-CN" sz="800" dirty="0"/>
            <a:t>Category</a:t>
          </a:r>
          <a:endParaRPr lang="en-CA" sz="800" dirty="0"/>
        </a:p>
      </dgm:t>
    </dgm:pt>
    <dgm:pt modelId="{40FD7DBB-ECC6-4C1A-9A1B-4AA6086A6597}" type="parTrans" cxnId="{1E50CE9F-0C23-4CC7-A7D4-7E55AC69B6AD}">
      <dgm:prSet/>
      <dgm:spPr/>
      <dgm:t>
        <a:bodyPr/>
        <a:lstStyle/>
        <a:p>
          <a:endParaRPr lang="en-CA"/>
        </a:p>
      </dgm:t>
    </dgm:pt>
    <dgm:pt modelId="{5526F487-5F33-455F-9006-8089AA576025}" type="sibTrans" cxnId="{1E50CE9F-0C23-4CC7-A7D4-7E55AC69B6AD}">
      <dgm:prSet/>
      <dgm:spPr/>
      <dgm:t>
        <a:bodyPr/>
        <a:lstStyle/>
        <a:p>
          <a:endParaRPr lang="en-CA"/>
        </a:p>
      </dgm:t>
    </dgm:pt>
    <dgm:pt modelId="{92920E21-2DF7-4E14-92C2-BDE043BEBAFA}">
      <dgm:prSet phldrT="[Text]" custT="1"/>
      <dgm:spPr/>
      <dgm:t>
        <a:bodyPr/>
        <a:lstStyle/>
        <a:p>
          <a:r>
            <a:rPr lang="en-CA" sz="800" dirty="0"/>
            <a:t>Rental Length Week</a:t>
          </a:r>
        </a:p>
      </dgm:t>
    </dgm:pt>
    <dgm:pt modelId="{160F0F5C-0F12-4440-A190-7A82E2E6699D}" type="parTrans" cxnId="{48140436-9B1E-4F69-923A-EB259F660484}">
      <dgm:prSet/>
      <dgm:spPr/>
      <dgm:t>
        <a:bodyPr/>
        <a:lstStyle/>
        <a:p>
          <a:endParaRPr lang="en-CA"/>
        </a:p>
      </dgm:t>
    </dgm:pt>
    <dgm:pt modelId="{C58AA69F-DB29-4F9A-B5B6-487CD80A92E4}" type="sibTrans" cxnId="{48140436-9B1E-4F69-923A-EB259F660484}">
      <dgm:prSet/>
      <dgm:spPr/>
      <dgm:t>
        <a:bodyPr/>
        <a:lstStyle/>
        <a:p>
          <a:endParaRPr lang="en-CA"/>
        </a:p>
      </dgm:t>
    </dgm:pt>
    <dgm:pt modelId="{45E2F55A-A413-449D-927E-85D024244AE1}">
      <dgm:prSet phldrT="[Text]" custT="1"/>
      <dgm:spPr/>
      <dgm:t>
        <a:bodyPr/>
        <a:lstStyle/>
        <a:p>
          <a:r>
            <a:rPr lang="en-CA" sz="800" dirty="0"/>
            <a:t>Rental Status</a:t>
          </a:r>
        </a:p>
      </dgm:t>
    </dgm:pt>
    <dgm:pt modelId="{36CE2622-29EA-4AD5-A392-EF8C495287AD}" type="parTrans" cxnId="{7625CAA6-A7DD-4581-B97C-FDE55E4BA66C}">
      <dgm:prSet/>
      <dgm:spPr/>
      <dgm:t>
        <a:bodyPr/>
        <a:lstStyle/>
        <a:p>
          <a:endParaRPr lang="en-CA"/>
        </a:p>
      </dgm:t>
    </dgm:pt>
    <dgm:pt modelId="{C6559D1B-AEE8-40F0-864A-6173D474CE1F}" type="sibTrans" cxnId="{7625CAA6-A7DD-4581-B97C-FDE55E4BA66C}">
      <dgm:prSet/>
      <dgm:spPr/>
      <dgm:t>
        <a:bodyPr/>
        <a:lstStyle/>
        <a:p>
          <a:endParaRPr lang="en-CA"/>
        </a:p>
      </dgm:t>
    </dgm:pt>
    <dgm:pt modelId="{0493DB51-0E27-4112-A0DB-D40BFB076C8B}">
      <dgm:prSet phldrT="[Text]" custT="1"/>
      <dgm:spPr/>
      <dgm:t>
        <a:bodyPr/>
        <a:lstStyle/>
        <a:p>
          <a:r>
            <a:rPr lang="en-CA" sz="800" dirty="0"/>
            <a:t>Delivery Date</a:t>
          </a:r>
        </a:p>
      </dgm:t>
    </dgm:pt>
    <dgm:pt modelId="{759F138A-3288-417D-BF5C-A80E8E881AD9}" type="parTrans" cxnId="{346408EC-8FC0-4249-AB14-A079B292B48E}">
      <dgm:prSet/>
      <dgm:spPr/>
      <dgm:t>
        <a:bodyPr/>
        <a:lstStyle/>
        <a:p>
          <a:endParaRPr lang="en-CA"/>
        </a:p>
      </dgm:t>
    </dgm:pt>
    <dgm:pt modelId="{0AEE4466-C8B7-4E98-806C-9AC692408EB5}" type="sibTrans" cxnId="{346408EC-8FC0-4249-AB14-A079B292B48E}">
      <dgm:prSet/>
      <dgm:spPr/>
      <dgm:t>
        <a:bodyPr/>
        <a:lstStyle/>
        <a:p>
          <a:endParaRPr lang="en-CA"/>
        </a:p>
      </dgm:t>
    </dgm:pt>
    <dgm:pt modelId="{608C4736-9C1C-4B5B-872F-91197FA1AD23}">
      <dgm:prSet phldrT="[Text]" custT="1"/>
      <dgm:spPr/>
      <dgm:t>
        <a:bodyPr/>
        <a:lstStyle/>
        <a:p>
          <a:r>
            <a:rPr lang="en-CA" sz="800" i="0" u="sng" dirty="0"/>
            <a:t>Equipment ID</a:t>
          </a:r>
        </a:p>
      </dgm:t>
    </dgm:pt>
    <dgm:pt modelId="{BBB65BD1-6AA6-4582-A960-2AD9E21D4A36}" type="parTrans" cxnId="{B63F198F-5D82-450F-B856-7604F168210E}">
      <dgm:prSet/>
      <dgm:spPr/>
      <dgm:t>
        <a:bodyPr/>
        <a:lstStyle/>
        <a:p>
          <a:endParaRPr lang="en-CA"/>
        </a:p>
      </dgm:t>
    </dgm:pt>
    <dgm:pt modelId="{8539DA1F-AA0D-402B-B424-B9F28F3170DB}" type="sibTrans" cxnId="{B63F198F-5D82-450F-B856-7604F168210E}">
      <dgm:prSet/>
      <dgm:spPr/>
      <dgm:t>
        <a:bodyPr/>
        <a:lstStyle/>
        <a:p>
          <a:endParaRPr lang="en-CA"/>
        </a:p>
      </dgm:t>
    </dgm:pt>
    <dgm:pt modelId="{3B1E676F-6C1D-4515-ADD1-07F94246167D}">
      <dgm:prSet phldrT="[Text]" custT="1"/>
      <dgm:spPr/>
      <dgm:t>
        <a:bodyPr/>
        <a:lstStyle/>
        <a:p>
          <a:r>
            <a:rPr lang="en-CA" sz="800" dirty="0"/>
            <a:t>Patient First Name</a:t>
          </a:r>
        </a:p>
      </dgm:t>
    </dgm:pt>
    <dgm:pt modelId="{3306561B-32B9-49EF-AB74-E7AD6B9AC5D4}" type="parTrans" cxnId="{33783B6F-093D-41B6-9CE3-3A741B38E76B}">
      <dgm:prSet/>
      <dgm:spPr/>
      <dgm:t>
        <a:bodyPr/>
        <a:lstStyle/>
        <a:p>
          <a:endParaRPr lang="en-CA"/>
        </a:p>
      </dgm:t>
    </dgm:pt>
    <dgm:pt modelId="{38DA9A91-51A9-4357-8720-FD0E49AF2DF8}" type="sibTrans" cxnId="{33783B6F-093D-41B6-9CE3-3A741B38E76B}">
      <dgm:prSet/>
      <dgm:spPr/>
      <dgm:t>
        <a:bodyPr/>
        <a:lstStyle/>
        <a:p>
          <a:endParaRPr lang="en-CA"/>
        </a:p>
      </dgm:t>
    </dgm:pt>
    <dgm:pt modelId="{83805B4A-6617-4E99-A016-D9CFC0A60553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City</a:t>
          </a:r>
        </a:p>
      </dgm:t>
    </dgm:pt>
    <dgm:pt modelId="{2453BE41-B88E-47DB-98B3-9DCA9BB2C77D}" type="parTrans" cxnId="{9703C877-F79C-420F-B939-0E4656A7A754}">
      <dgm:prSet/>
      <dgm:spPr/>
      <dgm:t>
        <a:bodyPr/>
        <a:lstStyle/>
        <a:p>
          <a:endParaRPr lang="en-CA"/>
        </a:p>
      </dgm:t>
    </dgm:pt>
    <dgm:pt modelId="{8A0D73CB-C6C5-4FDC-B5C8-30868B185C87}" type="sibTrans" cxnId="{9703C877-F79C-420F-B939-0E4656A7A754}">
      <dgm:prSet/>
      <dgm:spPr/>
      <dgm:t>
        <a:bodyPr/>
        <a:lstStyle/>
        <a:p>
          <a:endParaRPr lang="en-CA"/>
        </a:p>
      </dgm:t>
    </dgm:pt>
    <dgm:pt modelId="{6F6E6C8B-2B53-4D28-BB3C-22D798E98386}">
      <dgm:prSet phldrT="[Text]" custT="1"/>
      <dgm:spPr/>
      <dgm:t>
        <a:bodyPr/>
        <a:lstStyle/>
        <a:p>
          <a:r>
            <a:rPr lang="en-CA" sz="800" dirty="0"/>
            <a:t>Rental Length Month</a:t>
          </a:r>
        </a:p>
      </dgm:t>
    </dgm:pt>
    <dgm:pt modelId="{2E756EFF-0637-4009-9443-294D8CFD98B7}" type="parTrans" cxnId="{8EC211B7-A95F-4EB0-B95A-24280BA17BD6}">
      <dgm:prSet/>
      <dgm:spPr/>
      <dgm:t>
        <a:bodyPr/>
        <a:lstStyle/>
        <a:p>
          <a:endParaRPr lang="en-CA"/>
        </a:p>
      </dgm:t>
    </dgm:pt>
    <dgm:pt modelId="{31E025AB-951E-450B-98B6-9ABA3A573681}" type="sibTrans" cxnId="{8EC211B7-A95F-4EB0-B95A-24280BA17BD6}">
      <dgm:prSet/>
      <dgm:spPr/>
      <dgm:t>
        <a:bodyPr/>
        <a:lstStyle/>
        <a:p>
          <a:endParaRPr lang="en-CA"/>
        </a:p>
      </dgm:t>
    </dgm:pt>
    <dgm:pt modelId="{858FEFC6-C5F3-4E4D-9EDB-7C795EE4CF0D}">
      <dgm:prSet phldrT="[Text]" custT="1"/>
      <dgm:spPr/>
      <dgm:t>
        <a:bodyPr/>
        <a:lstStyle/>
        <a:p>
          <a:r>
            <a:rPr lang="en-CA" sz="800" dirty="0"/>
            <a:t>Return Date</a:t>
          </a:r>
        </a:p>
      </dgm:t>
    </dgm:pt>
    <dgm:pt modelId="{CA825169-4AA3-4F29-8C89-0500873EB891}" type="parTrans" cxnId="{6C29B2BF-54C3-44B1-8C4D-21E12769A5EC}">
      <dgm:prSet/>
      <dgm:spPr/>
      <dgm:t>
        <a:bodyPr/>
        <a:lstStyle/>
        <a:p>
          <a:endParaRPr lang="en-CA"/>
        </a:p>
      </dgm:t>
    </dgm:pt>
    <dgm:pt modelId="{9BC216F7-398F-4C88-BCD9-3C52D8514ED5}" type="sibTrans" cxnId="{6C29B2BF-54C3-44B1-8C4D-21E12769A5EC}">
      <dgm:prSet/>
      <dgm:spPr/>
      <dgm:t>
        <a:bodyPr/>
        <a:lstStyle/>
        <a:p>
          <a:endParaRPr lang="en-CA"/>
        </a:p>
      </dgm:t>
    </dgm:pt>
    <dgm:pt modelId="{DAB01775-063A-4A9E-894E-619C7938452C}">
      <dgm:prSet phldrT="[Text]" custT="1"/>
      <dgm:spPr/>
      <dgm:t>
        <a:bodyPr/>
        <a:lstStyle/>
        <a:p>
          <a:r>
            <a:rPr lang="en-CA" sz="800" dirty="0"/>
            <a:t>Extension Due Date</a:t>
          </a:r>
        </a:p>
      </dgm:t>
    </dgm:pt>
    <dgm:pt modelId="{D66425C1-A22C-49B7-8CFE-FF3AE7F9211A}" type="parTrans" cxnId="{BEAD4384-CC2D-433D-954E-EC9E625408C3}">
      <dgm:prSet/>
      <dgm:spPr/>
      <dgm:t>
        <a:bodyPr/>
        <a:lstStyle/>
        <a:p>
          <a:endParaRPr lang="en-CA"/>
        </a:p>
      </dgm:t>
    </dgm:pt>
    <dgm:pt modelId="{1A2F3C2D-6B63-484D-85A3-FEB4C9D1320E}" type="sibTrans" cxnId="{BEAD4384-CC2D-433D-954E-EC9E625408C3}">
      <dgm:prSet/>
      <dgm:spPr/>
      <dgm:t>
        <a:bodyPr/>
        <a:lstStyle/>
        <a:p>
          <a:endParaRPr lang="en-CA"/>
        </a:p>
      </dgm:t>
    </dgm:pt>
    <dgm:pt modelId="{230061EE-51C1-4E35-80CB-CF64DFE090A7}">
      <dgm:prSet phldrT="[Text]"/>
      <dgm:spPr/>
      <dgm:t>
        <a:bodyPr/>
        <a:lstStyle/>
        <a:p>
          <a:r>
            <a:rPr lang="en-CA" dirty="0"/>
            <a:t>Rental</a:t>
          </a:r>
        </a:p>
      </dgm:t>
    </dgm:pt>
    <dgm:pt modelId="{0CB15EED-1373-4564-929A-F68E9542F0BF}" type="parTrans" cxnId="{8EC0A87C-E590-424F-81D6-8564D556603F}">
      <dgm:prSet/>
      <dgm:spPr/>
      <dgm:t>
        <a:bodyPr/>
        <a:lstStyle/>
        <a:p>
          <a:endParaRPr lang="en-CA"/>
        </a:p>
      </dgm:t>
    </dgm:pt>
    <dgm:pt modelId="{D2E56387-7AF8-4E19-91EC-ECCB47349239}" type="sibTrans" cxnId="{8EC0A87C-E590-424F-81D6-8564D556603F}">
      <dgm:prSet/>
      <dgm:spPr/>
      <dgm:t>
        <a:bodyPr/>
        <a:lstStyle/>
        <a:p>
          <a:endParaRPr lang="en-CA"/>
        </a:p>
      </dgm:t>
    </dgm:pt>
    <dgm:pt modelId="{654EC9BF-F855-435B-9090-213AF714FEE5}">
      <dgm:prSet phldrT="[Text]" custT="1"/>
      <dgm:spPr/>
      <dgm:t>
        <a:bodyPr/>
        <a:lstStyle/>
        <a:p>
          <a:r>
            <a:rPr lang="en-CA" sz="800" u="sng" dirty="0"/>
            <a:t>Referral Case ID</a:t>
          </a:r>
        </a:p>
      </dgm:t>
    </dgm:pt>
    <dgm:pt modelId="{A7AFDA9F-EF4E-4D53-86DB-4096E18E1BCB}" type="parTrans" cxnId="{9FA82E0E-08CE-4A23-8848-43805BEE17E1}">
      <dgm:prSet/>
      <dgm:spPr/>
      <dgm:t>
        <a:bodyPr/>
        <a:lstStyle/>
        <a:p>
          <a:endParaRPr lang="en-CA"/>
        </a:p>
      </dgm:t>
    </dgm:pt>
    <dgm:pt modelId="{A179703B-47AA-4077-83EC-2876B662E30D}" type="sibTrans" cxnId="{9FA82E0E-08CE-4A23-8848-43805BEE17E1}">
      <dgm:prSet/>
      <dgm:spPr/>
      <dgm:t>
        <a:bodyPr/>
        <a:lstStyle/>
        <a:p>
          <a:endParaRPr lang="en-CA"/>
        </a:p>
      </dgm:t>
    </dgm:pt>
    <dgm:pt modelId="{05649478-F462-4541-8059-FD54C680BA36}">
      <dgm:prSet phldrT="[Text]" custT="1"/>
      <dgm:spPr/>
      <dgm:t>
        <a:bodyPr/>
        <a:lstStyle/>
        <a:p>
          <a:r>
            <a:rPr lang="en-CA" sz="800" dirty="0"/>
            <a:t>Referral Date</a:t>
          </a:r>
        </a:p>
      </dgm:t>
    </dgm:pt>
    <dgm:pt modelId="{496B408C-3146-4118-94EC-DD7CD7B472B9}" type="parTrans" cxnId="{CA1FD311-31BF-459F-8C09-A0BF73057A30}">
      <dgm:prSet/>
      <dgm:spPr/>
      <dgm:t>
        <a:bodyPr/>
        <a:lstStyle/>
        <a:p>
          <a:endParaRPr lang="en-CA"/>
        </a:p>
      </dgm:t>
    </dgm:pt>
    <dgm:pt modelId="{CBCA6A55-4F23-4C75-8BD2-398247AF5AC2}" type="sibTrans" cxnId="{CA1FD311-31BF-459F-8C09-A0BF73057A30}">
      <dgm:prSet/>
      <dgm:spPr/>
      <dgm:t>
        <a:bodyPr/>
        <a:lstStyle/>
        <a:p>
          <a:endParaRPr lang="en-CA"/>
        </a:p>
      </dgm:t>
    </dgm:pt>
    <dgm:pt modelId="{F25C1A69-E14A-44D3-89CE-82DD2FE25F01}">
      <dgm:prSet phldrT="[Text]" custT="1"/>
      <dgm:spPr/>
      <dgm:t>
        <a:bodyPr/>
        <a:lstStyle/>
        <a:p>
          <a:r>
            <a:rPr lang="en-CA" sz="800" dirty="0"/>
            <a:t>Referral Professional</a:t>
          </a:r>
        </a:p>
      </dgm:t>
    </dgm:pt>
    <dgm:pt modelId="{2C631758-76F1-42B7-9B6B-48F57C8BE3AF}" type="parTrans" cxnId="{F71CE907-1C95-40DF-89D3-940F2B297F0B}">
      <dgm:prSet/>
      <dgm:spPr/>
      <dgm:t>
        <a:bodyPr/>
        <a:lstStyle/>
        <a:p>
          <a:endParaRPr lang="en-CA"/>
        </a:p>
      </dgm:t>
    </dgm:pt>
    <dgm:pt modelId="{A29D9409-E9AB-4810-ABA7-4EB45A7D2550}" type="sibTrans" cxnId="{F71CE907-1C95-40DF-89D3-940F2B297F0B}">
      <dgm:prSet/>
      <dgm:spPr/>
      <dgm:t>
        <a:bodyPr/>
        <a:lstStyle/>
        <a:p>
          <a:endParaRPr lang="en-CA"/>
        </a:p>
      </dgm:t>
    </dgm:pt>
    <dgm:pt modelId="{2C7725D5-AA2C-407E-BD76-89DB6E1EECC5}">
      <dgm:prSet phldrT="[Text]" custT="1"/>
      <dgm:spPr/>
      <dgm:t>
        <a:bodyPr/>
        <a:lstStyle/>
        <a:p>
          <a:r>
            <a:rPr lang="en-CA" sz="800" dirty="0"/>
            <a:t>Referral </a:t>
          </a:r>
          <a:r>
            <a:rPr lang="en-US" altLang="zh-CN" sz="800" dirty="0"/>
            <a:t>Health Authority</a:t>
          </a:r>
          <a:endParaRPr lang="en-CA" sz="800" dirty="0"/>
        </a:p>
      </dgm:t>
    </dgm:pt>
    <dgm:pt modelId="{6A5975CA-D407-44A0-B23F-1FAEBD65C4EE}" type="parTrans" cxnId="{A8D67026-F524-4649-AAA7-A70860ECB463}">
      <dgm:prSet/>
      <dgm:spPr/>
      <dgm:t>
        <a:bodyPr/>
        <a:lstStyle/>
        <a:p>
          <a:endParaRPr lang="en-CA"/>
        </a:p>
      </dgm:t>
    </dgm:pt>
    <dgm:pt modelId="{719CCE8A-3CD9-4CBF-9983-A123A301D5DF}" type="sibTrans" cxnId="{A8D67026-F524-4649-AAA7-A70860ECB463}">
      <dgm:prSet/>
      <dgm:spPr/>
      <dgm:t>
        <a:bodyPr/>
        <a:lstStyle/>
        <a:p>
          <a:endParaRPr lang="en-CA"/>
        </a:p>
      </dgm:t>
    </dgm:pt>
    <dgm:pt modelId="{7D50CB57-872C-4716-A39F-D5FF183A4326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8890" rIns="13335" bIns="8890" numCol="1" spcCol="1270" anchor="ctr" anchorCtr="0"/>
        <a:lstStyle/>
        <a:p>
          <a:pPr>
            <a:buNone/>
          </a:pPr>
          <a:r>
            <a:rPr lang="en-CA" sz="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gm:t>
    </dgm:pt>
    <dgm:pt modelId="{67504762-6829-4901-AF02-8ED4C236EC1C}" type="parTrans" cxnId="{12F6B6DC-22DB-4C7E-AC27-220A84A27A86}">
      <dgm:prSet/>
      <dgm:spPr/>
      <dgm:t>
        <a:bodyPr/>
        <a:lstStyle/>
        <a:p>
          <a:endParaRPr lang="en-CA"/>
        </a:p>
      </dgm:t>
    </dgm:pt>
    <dgm:pt modelId="{6E8243F2-8034-4DFF-A9D7-5DEA8C47B1D2}" type="sibTrans" cxnId="{12F6B6DC-22DB-4C7E-AC27-220A84A27A86}">
      <dgm:prSet/>
      <dgm:spPr/>
      <dgm:t>
        <a:bodyPr/>
        <a:lstStyle/>
        <a:p>
          <a:endParaRPr lang="en-CA"/>
        </a:p>
      </dgm:t>
    </dgm:pt>
    <dgm:pt modelId="{185F79BF-4A09-4CE3-A6BE-B8262A367D52}">
      <dgm:prSet phldrT="[Text]" custT="1"/>
      <dgm:spPr/>
      <dgm:t>
        <a:bodyPr/>
        <a:lstStyle/>
        <a:p>
          <a:r>
            <a:rPr lang="en-CA" sz="800" dirty="0"/>
            <a:t>Referral Source</a:t>
          </a:r>
        </a:p>
      </dgm:t>
    </dgm:pt>
    <dgm:pt modelId="{99A3D69C-C0E8-45FB-A1C6-F31BF9BA76D8}" type="parTrans" cxnId="{2B045520-59E0-45BB-9A25-03AD8E2D21C5}">
      <dgm:prSet/>
      <dgm:spPr/>
      <dgm:t>
        <a:bodyPr/>
        <a:lstStyle/>
        <a:p>
          <a:endParaRPr lang="en-CA"/>
        </a:p>
      </dgm:t>
    </dgm:pt>
    <dgm:pt modelId="{F30E0247-6728-4FE5-9FB1-0C39CC43B5B9}" type="sibTrans" cxnId="{2B045520-59E0-45BB-9A25-03AD8E2D21C5}">
      <dgm:prSet/>
      <dgm:spPr/>
      <dgm:t>
        <a:bodyPr/>
        <a:lstStyle/>
        <a:p>
          <a:endParaRPr lang="en-CA"/>
        </a:p>
      </dgm:t>
    </dgm:pt>
    <dgm:pt modelId="{42E49AD4-99B4-41F5-B125-B4AB549437BF}">
      <dgm:prSet phldrT="[Text]" custT="1"/>
      <dgm:spPr/>
      <dgm:t>
        <a:bodyPr/>
        <a:lstStyle/>
        <a:p>
          <a:r>
            <a:rPr lang="en-CA" sz="800" dirty="0"/>
            <a:t>Referral Priority</a:t>
          </a:r>
        </a:p>
      </dgm:t>
    </dgm:pt>
    <dgm:pt modelId="{45A0FE5B-77F8-481F-B22D-7BA1B87FF70E}" type="parTrans" cxnId="{5AB567EC-5ABC-4A19-9B93-A8F18B2E9894}">
      <dgm:prSet/>
      <dgm:spPr/>
      <dgm:t>
        <a:bodyPr/>
        <a:lstStyle/>
        <a:p>
          <a:endParaRPr lang="en-CA"/>
        </a:p>
      </dgm:t>
    </dgm:pt>
    <dgm:pt modelId="{F5193437-2201-41C8-8B0F-A8F4F993DC7C}" type="sibTrans" cxnId="{5AB567EC-5ABC-4A19-9B93-A8F18B2E9894}">
      <dgm:prSet/>
      <dgm:spPr/>
      <dgm:t>
        <a:bodyPr/>
        <a:lstStyle/>
        <a:p>
          <a:endParaRPr lang="en-CA"/>
        </a:p>
      </dgm:t>
    </dgm:pt>
    <dgm:pt modelId="{73D90E81-D98A-4A08-B8D2-54AC5596077F}">
      <dgm:prSet phldrT="[Text]" custT="1"/>
      <dgm:spPr/>
      <dgm:t>
        <a:bodyPr/>
        <a:lstStyle/>
        <a:p>
          <a:r>
            <a:rPr lang="en-CA" sz="800" dirty="0"/>
            <a:t>Is Palliative</a:t>
          </a:r>
        </a:p>
      </dgm:t>
    </dgm:pt>
    <dgm:pt modelId="{308CC459-9D20-4790-9F20-6A67EF5B6F57}" type="parTrans" cxnId="{4D3DFC84-3C99-45CE-A4F1-89C9E5A219AD}">
      <dgm:prSet/>
      <dgm:spPr/>
      <dgm:t>
        <a:bodyPr/>
        <a:lstStyle/>
        <a:p>
          <a:endParaRPr lang="en-CA"/>
        </a:p>
      </dgm:t>
    </dgm:pt>
    <dgm:pt modelId="{382F457F-808A-4047-8D0E-BFA899E1B3DB}" type="sibTrans" cxnId="{4D3DFC84-3C99-45CE-A4F1-89C9E5A219AD}">
      <dgm:prSet/>
      <dgm:spPr/>
      <dgm:t>
        <a:bodyPr/>
        <a:lstStyle/>
        <a:p>
          <a:endParaRPr lang="en-CA"/>
        </a:p>
      </dgm:t>
    </dgm:pt>
    <dgm:pt modelId="{F60EB330-ADC1-4FCC-AF17-20F6105830EB}">
      <dgm:prSet phldrT="[Text]" custT="1"/>
      <dgm:spPr/>
      <dgm:t>
        <a:bodyPr/>
        <a:lstStyle/>
        <a:p>
          <a:r>
            <a:rPr lang="en-CA" sz="800" dirty="0"/>
            <a:t>Is Long Term</a:t>
          </a:r>
        </a:p>
      </dgm:t>
    </dgm:pt>
    <dgm:pt modelId="{634B2538-E8EA-4EB3-8DAB-0FCF8AC11480}" type="parTrans" cxnId="{A6AF74A3-1051-45E4-B4FB-173A3DEF8526}">
      <dgm:prSet/>
      <dgm:spPr/>
      <dgm:t>
        <a:bodyPr/>
        <a:lstStyle/>
        <a:p>
          <a:endParaRPr lang="en-CA"/>
        </a:p>
      </dgm:t>
    </dgm:pt>
    <dgm:pt modelId="{A2FEBBCE-FDA5-4EB2-8A48-A54470DD2D45}" type="sibTrans" cxnId="{A6AF74A3-1051-45E4-B4FB-173A3DEF8526}">
      <dgm:prSet/>
      <dgm:spPr/>
      <dgm:t>
        <a:bodyPr/>
        <a:lstStyle/>
        <a:p>
          <a:endParaRPr lang="en-CA"/>
        </a:p>
      </dgm:t>
    </dgm:pt>
    <dgm:pt modelId="{AD9DAE56-4BC4-4767-B2FF-F72623EF6516}">
      <dgm:prSet phldrT="[Text]" custT="1"/>
      <dgm:spPr/>
      <dgm:t>
        <a:bodyPr/>
        <a:lstStyle/>
        <a:p>
          <a:r>
            <a:rPr lang="en-CA" sz="800" dirty="0"/>
            <a:t>Overdue Rental Action Taken</a:t>
          </a:r>
        </a:p>
      </dgm:t>
    </dgm:pt>
    <dgm:pt modelId="{544392FF-6048-4660-B151-AF3F14170F49}" type="parTrans" cxnId="{95202402-FF09-448F-9ABD-4FC49797AC58}">
      <dgm:prSet/>
      <dgm:spPr/>
      <dgm:t>
        <a:bodyPr/>
        <a:lstStyle/>
        <a:p>
          <a:endParaRPr lang="en-CA"/>
        </a:p>
      </dgm:t>
    </dgm:pt>
    <dgm:pt modelId="{A589AB7C-1DAC-429E-BA04-15E218200572}" type="sibTrans" cxnId="{95202402-FF09-448F-9ABD-4FC49797AC58}">
      <dgm:prSet/>
      <dgm:spPr/>
      <dgm:t>
        <a:bodyPr/>
        <a:lstStyle/>
        <a:p>
          <a:endParaRPr lang="en-CA"/>
        </a:p>
      </dgm:t>
    </dgm:pt>
    <dgm:pt modelId="{F083076B-1020-48DA-A454-E1AFF2D1ED25}">
      <dgm:prSet phldrT="[Text]"/>
      <dgm:spPr/>
      <dgm:t>
        <a:bodyPr/>
        <a:lstStyle/>
        <a:p>
          <a:r>
            <a:rPr lang="en-CA" dirty="0"/>
            <a:t>Equipment Rental Rate</a:t>
          </a:r>
        </a:p>
      </dgm:t>
    </dgm:pt>
    <dgm:pt modelId="{F12D4128-89BC-491C-9DA9-A2F8F29D9DAD}" type="parTrans" cxnId="{6E142B67-2775-4AC4-AE50-5E8835094F41}">
      <dgm:prSet/>
      <dgm:spPr/>
      <dgm:t>
        <a:bodyPr/>
        <a:lstStyle/>
        <a:p>
          <a:endParaRPr lang="en-CA"/>
        </a:p>
      </dgm:t>
    </dgm:pt>
    <dgm:pt modelId="{DE61D056-504B-4E9C-8ACA-79C2E0829358}" type="sibTrans" cxnId="{6E142B67-2775-4AC4-AE50-5E8835094F41}">
      <dgm:prSet/>
      <dgm:spPr/>
      <dgm:t>
        <a:bodyPr/>
        <a:lstStyle/>
        <a:p>
          <a:endParaRPr lang="en-CA"/>
        </a:p>
      </dgm:t>
    </dgm:pt>
    <dgm:pt modelId="{928E255A-E476-458F-B25F-3C9358C6E0EA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3B68E1E5-26BE-449D-ACA7-746B485CADC5}" type="parTrans" cxnId="{2959F2E9-FE0B-4B6B-BADC-FBE92C8F6D05}">
      <dgm:prSet/>
      <dgm:spPr/>
      <dgm:t>
        <a:bodyPr/>
        <a:lstStyle/>
        <a:p>
          <a:endParaRPr lang="en-CA"/>
        </a:p>
      </dgm:t>
    </dgm:pt>
    <dgm:pt modelId="{915C86FE-5F0C-4CD4-8056-17302E2B9CBA}" type="sibTrans" cxnId="{2959F2E9-FE0B-4B6B-BADC-FBE92C8F6D05}">
      <dgm:prSet/>
      <dgm:spPr/>
      <dgm:t>
        <a:bodyPr/>
        <a:lstStyle/>
        <a:p>
          <a:endParaRPr lang="en-CA"/>
        </a:p>
      </dgm:t>
    </dgm:pt>
    <dgm:pt modelId="{39F2FFB7-4E3E-4D5C-A790-A1B931D570A1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0007462E-390D-4F62-98BF-FB5996D8E8CE}" type="parTrans" cxnId="{84F89C14-C0AC-4649-9A0B-3AFAEE1F9B03}">
      <dgm:prSet/>
      <dgm:spPr/>
      <dgm:t>
        <a:bodyPr/>
        <a:lstStyle/>
        <a:p>
          <a:endParaRPr lang="en-CA"/>
        </a:p>
      </dgm:t>
    </dgm:pt>
    <dgm:pt modelId="{4FC3D51D-C89A-4752-8EC6-E4328A86F989}" type="sibTrans" cxnId="{84F89C14-C0AC-4649-9A0B-3AFAEE1F9B03}">
      <dgm:prSet/>
      <dgm:spPr/>
      <dgm:t>
        <a:bodyPr/>
        <a:lstStyle/>
        <a:p>
          <a:endParaRPr lang="en-CA"/>
        </a:p>
      </dgm:t>
    </dgm:pt>
    <dgm:pt modelId="{1607EF06-4361-45A3-982D-9E95046A0C39}">
      <dgm:prSet phldrT="[Text]" custT="1"/>
      <dgm:spPr/>
      <dgm:t>
        <a:bodyPr/>
        <a:lstStyle/>
        <a:p>
          <a:r>
            <a:rPr lang="en-CA" sz="800" dirty="0"/>
            <a:t>Rental Rate</a:t>
          </a:r>
        </a:p>
      </dgm:t>
    </dgm:pt>
    <dgm:pt modelId="{EC7FF0CB-2FC3-4872-8E5B-42BB75C1282E}" type="parTrans" cxnId="{08D695C1-AE79-489A-B013-7B365098D813}">
      <dgm:prSet/>
      <dgm:spPr/>
      <dgm:t>
        <a:bodyPr/>
        <a:lstStyle/>
        <a:p>
          <a:endParaRPr lang="en-CA"/>
        </a:p>
      </dgm:t>
    </dgm:pt>
    <dgm:pt modelId="{3CE3EE45-646E-4AB7-AB50-661E21D69CF9}" type="sibTrans" cxnId="{08D695C1-AE79-489A-B013-7B365098D813}">
      <dgm:prSet/>
      <dgm:spPr/>
      <dgm:t>
        <a:bodyPr/>
        <a:lstStyle/>
        <a:p>
          <a:endParaRPr lang="en-CA"/>
        </a:p>
      </dgm:t>
    </dgm:pt>
    <dgm:pt modelId="{1F852122-7332-490E-BAC0-D50513ABEB16}">
      <dgm:prSet phldrT="[Text]"/>
      <dgm:spPr/>
      <dgm:t>
        <a:bodyPr/>
        <a:lstStyle/>
        <a:p>
          <a:r>
            <a:rPr lang="en-CA" dirty="0"/>
            <a:t>Delivery Rate</a:t>
          </a:r>
        </a:p>
      </dgm:t>
    </dgm:pt>
    <dgm:pt modelId="{8AF1BB16-48A2-453E-9033-56852BC050F1}" type="parTrans" cxnId="{EDDBD0F9-2FA5-474C-8448-4D25C66FC10F}">
      <dgm:prSet/>
      <dgm:spPr/>
      <dgm:t>
        <a:bodyPr/>
        <a:lstStyle/>
        <a:p>
          <a:endParaRPr lang="en-CA"/>
        </a:p>
      </dgm:t>
    </dgm:pt>
    <dgm:pt modelId="{EEE4B9FB-FE15-4BCA-BDE1-CB859885904E}" type="sibTrans" cxnId="{EDDBD0F9-2FA5-474C-8448-4D25C66FC10F}">
      <dgm:prSet/>
      <dgm:spPr/>
      <dgm:t>
        <a:bodyPr/>
        <a:lstStyle/>
        <a:p>
          <a:endParaRPr lang="en-CA"/>
        </a:p>
      </dgm:t>
    </dgm:pt>
    <dgm:pt modelId="{BBA1AC1B-74A8-42EA-918D-37972B32809C}">
      <dgm:prSet phldrT="[Text]" custT="1"/>
      <dgm:spPr/>
      <dgm:t>
        <a:bodyPr/>
        <a:lstStyle/>
        <a:p>
          <a:r>
            <a:rPr lang="en-CA" sz="800" u="sng" dirty="0"/>
            <a:t>Delivery Fee ID</a:t>
          </a:r>
        </a:p>
      </dgm:t>
    </dgm:pt>
    <dgm:pt modelId="{FE029768-2592-4B97-80DF-46AAAECB596B}" type="parTrans" cxnId="{4C4A2D5E-92A0-4FFC-BDC8-B149BF3412CB}">
      <dgm:prSet/>
      <dgm:spPr/>
      <dgm:t>
        <a:bodyPr/>
        <a:lstStyle/>
        <a:p>
          <a:endParaRPr lang="en-CA"/>
        </a:p>
      </dgm:t>
    </dgm:pt>
    <dgm:pt modelId="{1C8E80A1-AC69-45E9-AA01-8E8856EF2625}" type="sibTrans" cxnId="{4C4A2D5E-92A0-4FFC-BDC8-B149BF3412CB}">
      <dgm:prSet/>
      <dgm:spPr/>
      <dgm:t>
        <a:bodyPr/>
        <a:lstStyle/>
        <a:p>
          <a:endParaRPr lang="en-CA"/>
        </a:p>
      </dgm:t>
    </dgm:pt>
    <dgm:pt modelId="{EA6796DC-7337-4B95-B29A-0AF778F23D96}">
      <dgm:prSet phldrT="[Text]" custT="1"/>
      <dgm:spPr/>
      <dgm:t>
        <a:bodyPr/>
        <a:lstStyle/>
        <a:p>
          <a:r>
            <a:rPr lang="en-CA" sz="800" dirty="0"/>
            <a:t>Rate</a:t>
          </a:r>
        </a:p>
      </dgm:t>
    </dgm:pt>
    <dgm:pt modelId="{52735A4A-CA13-42AE-B4D8-12BB9F0E8EB6}" type="parTrans" cxnId="{A72A99D9-F9AD-4E21-9EC2-EACFB3B50203}">
      <dgm:prSet/>
      <dgm:spPr/>
      <dgm:t>
        <a:bodyPr/>
        <a:lstStyle/>
        <a:p>
          <a:endParaRPr lang="en-CA"/>
        </a:p>
      </dgm:t>
    </dgm:pt>
    <dgm:pt modelId="{24A61778-F4CE-4C2A-B8FD-738724D12CB2}" type="sibTrans" cxnId="{A72A99D9-F9AD-4E21-9EC2-EACFB3B50203}">
      <dgm:prSet/>
      <dgm:spPr/>
      <dgm:t>
        <a:bodyPr/>
        <a:lstStyle/>
        <a:p>
          <a:endParaRPr lang="en-CA"/>
        </a:p>
      </dgm:t>
    </dgm:pt>
    <dgm:pt modelId="{195AE84F-57CD-4C83-A922-93035873F333}">
      <dgm:prSet phldrT="[Text]" custT="1"/>
      <dgm:spPr/>
      <dgm:t>
        <a:bodyPr/>
        <a:lstStyle/>
        <a:p>
          <a:r>
            <a:rPr lang="en-CA" sz="800" dirty="0"/>
            <a:t>Delivery Zone</a:t>
          </a:r>
        </a:p>
      </dgm:t>
    </dgm:pt>
    <dgm:pt modelId="{D8AB3AD7-B185-4FCB-915C-B711C32049C8}" type="parTrans" cxnId="{36F22DD8-D42B-4CDC-9160-FE3BB16B8129}">
      <dgm:prSet/>
      <dgm:spPr/>
      <dgm:t>
        <a:bodyPr/>
        <a:lstStyle/>
        <a:p>
          <a:endParaRPr lang="en-CA"/>
        </a:p>
      </dgm:t>
    </dgm:pt>
    <dgm:pt modelId="{FE294D9F-1202-4A1A-8D60-7E8D2E3EAB94}" type="sibTrans" cxnId="{36F22DD8-D42B-4CDC-9160-FE3BB16B8129}">
      <dgm:prSet/>
      <dgm:spPr/>
      <dgm:t>
        <a:bodyPr/>
        <a:lstStyle/>
        <a:p>
          <a:endParaRPr lang="en-CA"/>
        </a:p>
      </dgm:t>
    </dgm:pt>
    <dgm:pt modelId="{2D27F76F-3710-467F-A7A8-D38B34750E01}">
      <dgm:prSet phldrT="[Text]" custT="1"/>
      <dgm:spPr/>
      <dgm:t>
        <a:bodyPr/>
        <a:lstStyle/>
        <a:p>
          <a:r>
            <a:rPr lang="en-CA" sz="800"/>
            <a:t>Equipment ID</a:t>
          </a:r>
          <a:endParaRPr lang="en-CA" sz="800" dirty="0"/>
        </a:p>
      </dgm:t>
    </dgm:pt>
    <dgm:pt modelId="{234D49DD-C2DF-4E3E-862A-73798027A74E}" type="parTrans" cxnId="{80796121-5A9F-4B2D-B2E5-62C1919D2AC5}">
      <dgm:prSet/>
      <dgm:spPr/>
      <dgm:t>
        <a:bodyPr/>
        <a:lstStyle/>
        <a:p>
          <a:endParaRPr lang="en-CA"/>
        </a:p>
      </dgm:t>
    </dgm:pt>
    <dgm:pt modelId="{78B5A636-F3F9-4720-AF9B-04EC41DA21DE}" type="sibTrans" cxnId="{80796121-5A9F-4B2D-B2E5-62C1919D2AC5}">
      <dgm:prSet/>
      <dgm:spPr/>
      <dgm:t>
        <a:bodyPr/>
        <a:lstStyle/>
        <a:p>
          <a:endParaRPr lang="en-CA"/>
        </a:p>
      </dgm:t>
    </dgm:pt>
    <dgm:pt modelId="{42EBABFD-2A20-4AF0-948B-E5BE26D18559}">
      <dgm:prSet phldrT="[Text]" custT="1"/>
      <dgm:spPr/>
      <dgm:t>
        <a:bodyPr/>
        <a:lstStyle/>
        <a:p>
          <a:r>
            <a:rPr lang="en-CA" sz="800" dirty="0"/>
            <a:t>Installation Fee</a:t>
          </a:r>
        </a:p>
      </dgm:t>
    </dgm:pt>
    <dgm:pt modelId="{5B56EF41-C1F1-4BF7-A5CC-D4538BF19D89}" type="parTrans" cxnId="{06185E2F-C009-423E-9EB9-533A653A1B05}">
      <dgm:prSet/>
      <dgm:spPr/>
      <dgm:t>
        <a:bodyPr/>
        <a:lstStyle/>
        <a:p>
          <a:endParaRPr lang="en-CA"/>
        </a:p>
      </dgm:t>
    </dgm:pt>
    <dgm:pt modelId="{D77ABB52-303C-4562-89FD-4229DC8D74A5}" type="sibTrans" cxnId="{06185E2F-C009-423E-9EB9-533A653A1B05}">
      <dgm:prSet/>
      <dgm:spPr/>
      <dgm:t>
        <a:bodyPr/>
        <a:lstStyle/>
        <a:p>
          <a:endParaRPr lang="en-CA"/>
        </a:p>
      </dgm:t>
    </dgm:pt>
    <dgm:pt modelId="{82D2F0F8-E22E-40CB-9F41-9F1BBB82EB43}">
      <dgm:prSet phldrT="[Text]" custT="1"/>
      <dgm:spPr/>
      <dgm:t>
        <a:bodyPr/>
        <a:lstStyle/>
        <a:p>
          <a:r>
            <a:rPr lang="en-CA" sz="800" dirty="0"/>
            <a:t>Is Delivery</a:t>
          </a:r>
        </a:p>
      </dgm:t>
    </dgm:pt>
    <dgm:pt modelId="{023D838F-92EA-4981-8C59-AB268EA64903}" type="parTrans" cxnId="{933A9CB7-C062-4411-9AAB-A25FC714B749}">
      <dgm:prSet/>
      <dgm:spPr/>
      <dgm:t>
        <a:bodyPr/>
        <a:lstStyle/>
        <a:p>
          <a:endParaRPr lang="en-CA"/>
        </a:p>
      </dgm:t>
    </dgm:pt>
    <dgm:pt modelId="{412F0C51-2FB6-4C71-8CC0-779E7D109B62}" type="sibTrans" cxnId="{933A9CB7-C062-4411-9AAB-A25FC714B749}">
      <dgm:prSet/>
      <dgm:spPr/>
      <dgm:t>
        <a:bodyPr/>
        <a:lstStyle/>
        <a:p>
          <a:endParaRPr lang="en-CA"/>
        </a:p>
      </dgm:t>
    </dgm:pt>
    <dgm:pt modelId="{2028E1A6-253A-45CE-AC57-F60DC590AD5D}">
      <dgm:prSet phldrT="[Text]" custT="1"/>
      <dgm:spPr/>
      <dgm:t>
        <a:bodyPr/>
        <a:lstStyle/>
        <a:p>
          <a:r>
            <a:rPr lang="en-CA" sz="800" dirty="0"/>
            <a:t>Is installation</a:t>
          </a:r>
        </a:p>
      </dgm:t>
    </dgm:pt>
    <dgm:pt modelId="{DDC0418A-B32D-4454-AC39-41A672403E04}" type="parTrans" cxnId="{86288768-24F8-4ACA-ABDD-01A2F6CCCC36}">
      <dgm:prSet/>
      <dgm:spPr/>
      <dgm:t>
        <a:bodyPr/>
        <a:lstStyle/>
        <a:p>
          <a:endParaRPr lang="en-CA"/>
        </a:p>
      </dgm:t>
    </dgm:pt>
    <dgm:pt modelId="{8257C6A6-AA3A-4CA5-9F64-45593B2C5D29}" type="sibTrans" cxnId="{86288768-24F8-4ACA-ABDD-01A2F6CCCC36}">
      <dgm:prSet/>
      <dgm:spPr/>
      <dgm:t>
        <a:bodyPr/>
        <a:lstStyle/>
        <a:p>
          <a:endParaRPr lang="en-CA"/>
        </a:p>
      </dgm:t>
    </dgm:pt>
    <dgm:pt modelId="{89967AA0-C230-4C19-A4DD-81687DEBDEC8}">
      <dgm:prSet phldrT="[Text]" custT="1"/>
      <dgm:spPr/>
      <dgm:t>
        <a:bodyPr/>
        <a:lstStyle/>
        <a:p>
          <a:r>
            <a:rPr lang="en-CA" sz="800" u="none" dirty="0"/>
            <a:t>Patient ID</a:t>
          </a:r>
        </a:p>
      </dgm:t>
    </dgm:pt>
    <dgm:pt modelId="{84CBB6FB-151C-4730-803B-1C02CC14A22E}" type="parTrans" cxnId="{5C1615F5-AAEC-4700-97EE-80B816FC9A55}">
      <dgm:prSet/>
      <dgm:spPr/>
      <dgm:t>
        <a:bodyPr/>
        <a:lstStyle/>
        <a:p>
          <a:endParaRPr lang="en-CA"/>
        </a:p>
      </dgm:t>
    </dgm:pt>
    <dgm:pt modelId="{48DBDBB0-273A-4078-8ADF-81515623FC6E}" type="sibTrans" cxnId="{5C1615F5-AAEC-4700-97EE-80B816FC9A55}">
      <dgm:prSet/>
      <dgm:spPr/>
      <dgm:t>
        <a:bodyPr/>
        <a:lstStyle/>
        <a:p>
          <a:endParaRPr lang="en-CA"/>
        </a:p>
      </dgm:t>
    </dgm:pt>
    <dgm:pt modelId="{B25470EA-4FC3-4568-9E25-EF5B9AC06BD8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7F7A970E-1219-4646-AE7E-28395EAEB5C6}" type="parTrans" cxnId="{DD439310-354D-460D-9E14-A7DF9B48300B}">
      <dgm:prSet/>
      <dgm:spPr/>
      <dgm:t>
        <a:bodyPr/>
        <a:lstStyle/>
        <a:p>
          <a:endParaRPr lang="en-CA"/>
        </a:p>
      </dgm:t>
    </dgm:pt>
    <dgm:pt modelId="{9B9F159B-2F35-44EC-8C3A-E46540EB4D16}" type="sibTrans" cxnId="{DD439310-354D-460D-9E14-A7DF9B48300B}">
      <dgm:prSet/>
      <dgm:spPr/>
      <dgm:t>
        <a:bodyPr/>
        <a:lstStyle/>
        <a:p>
          <a:endParaRPr lang="en-CA"/>
        </a:p>
      </dgm:t>
    </dgm:pt>
    <dgm:pt modelId="{700FFC00-2404-4F37-B478-BD8896F2F922}">
      <dgm:prSet phldrT="[Text]" custT="1"/>
      <dgm:spPr/>
      <dgm:t>
        <a:bodyPr/>
        <a:lstStyle/>
        <a:p>
          <a:r>
            <a:rPr lang="en-US" altLang="zh-CN" sz="800" dirty="0"/>
            <a:t>Unit Count</a:t>
          </a:r>
          <a:endParaRPr lang="en-CA" sz="800" dirty="0"/>
        </a:p>
      </dgm:t>
    </dgm:pt>
    <dgm:pt modelId="{532A94E8-BC40-49FF-8178-BE198280FC3D}" type="parTrans" cxnId="{E6656470-52A6-4FCE-BE47-4E18B2A19FA9}">
      <dgm:prSet/>
      <dgm:spPr/>
      <dgm:t>
        <a:bodyPr/>
        <a:lstStyle/>
        <a:p>
          <a:endParaRPr lang="en-CA"/>
        </a:p>
      </dgm:t>
    </dgm:pt>
    <dgm:pt modelId="{DAF7486B-1B79-44A5-85E9-734EF8C447D6}" type="sibTrans" cxnId="{E6656470-52A6-4FCE-BE47-4E18B2A19FA9}">
      <dgm:prSet/>
      <dgm:spPr/>
      <dgm:t>
        <a:bodyPr/>
        <a:lstStyle/>
        <a:p>
          <a:endParaRPr lang="en-CA"/>
        </a:p>
      </dgm:t>
    </dgm:pt>
    <dgm:pt modelId="{F396E459-AD42-4E26-BBF1-C13B41EAD373}">
      <dgm:prSet phldrT="[Text]" custT="1"/>
      <dgm:spPr/>
      <dgm:t>
        <a:bodyPr/>
        <a:lstStyle/>
        <a:p>
          <a:r>
            <a:rPr lang="en-CA" sz="800" u="sng" dirty="0"/>
            <a:t>Patient ID</a:t>
          </a:r>
        </a:p>
      </dgm:t>
    </dgm:pt>
    <dgm:pt modelId="{CDA1C3B7-8C34-4C4E-BE5D-0E39473620F0}" type="sibTrans" cxnId="{D6D72880-6831-4AA3-A2D3-075812E0F192}">
      <dgm:prSet/>
      <dgm:spPr/>
      <dgm:t>
        <a:bodyPr/>
        <a:lstStyle/>
        <a:p>
          <a:endParaRPr lang="en-CA"/>
        </a:p>
      </dgm:t>
    </dgm:pt>
    <dgm:pt modelId="{69904555-2A82-441A-B749-0B9CA589357F}" type="parTrans" cxnId="{D6D72880-6831-4AA3-A2D3-075812E0F192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33837C-581B-45DD-8DF7-54DCA68A67FE}" type="pres">
      <dgm:prSet presAssocID="{0EDFA1F5-51A8-4CA6-AE73-AB3C702EC814}" presName="root" presStyleCnt="0"/>
      <dgm:spPr/>
    </dgm:pt>
    <dgm:pt modelId="{6B0B3B42-1393-4C61-B66B-2DC709B8F58D}" type="pres">
      <dgm:prSet presAssocID="{0EDFA1F5-51A8-4CA6-AE73-AB3C702EC814}" presName="rootComposite" presStyleCnt="0"/>
      <dgm:spPr/>
    </dgm:pt>
    <dgm:pt modelId="{3CFECF7B-4735-437F-8759-3EB89043F07A}" type="pres">
      <dgm:prSet presAssocID="{0EDFA1F5-51A8-4CA6-AE73-AB3C702EC814}" presName="rootText" presStyleLbl="node1" presStyleIdx="0" presStyleCnt="6" custScaleX="148613" custLinFactNeighborX="6983" custLinFactNeighborY="-225"/>
      <dgm:spPr/>
    </dgm:pt>
    <dgm:pt modelId="{4F6E9D57-1FC4-40C1-898A-6A3E531F3B1A}" type="pres">
      <dgm:prSet presAssocID="{0EDFA1F5-51A8-4CA6-AE73-AB3C702EC814}" presName="rootConnector" presStyleLbl="node1" presStyleIdx="0" presStyleCnt="6"/>
      <dgm:spPr/>
    </dgm:pt>
    <dgm:pt modelId="{0727BAD5-DCBE-4EFB-AA18-CB0B1F8A3D21}" type="pres">
      <dgm:prSet presAssocID="{0EDFA1F5-51A8-4CA6-AE73-AB3C702EC814}" presName="childShape" presStyleCnt="0"/>
      <dgm:spPr/>
    </dgm:pt>
    <dgm:pt modelId="{F43C9CEF-77AF-4E17-9118-B20371A59A2B}" type="pres">
      <dgm:prSet presAssocID="{D498E0C5-486E-46CF-A9EA-2A25CB9B7F1E}" presName="Name13" presStyleLbl="parChTrans1D2" presStyleIdx="0" presStyleCnt="41"/>
      <dgm:spPr/>
    </dgm:pt>
    <dgm:pt modelId="{3848B281-8F45-4C57-B563-FAE4D64F3FF9}" type="pres">
      <dgm:prSet presAssocID="{416F660D-6C3E-4AE9-BDC4-FE1B29BD11EC}" presName="childText" presStyleLbl="bgAcc1" presStyleIdx="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D38C582-135B-46B8-B850-AE7D215DB623}" type="pres">
      <dgm:prSet presAssocID="{54F9282E-830D-4434-AE19-AA50122401FB}" presName="Name13" presStyleLbl="parChTrans1D2" presStyleIdx="1" presStyleCnt="41"/>
      <dgm:spPr/>
    </dgm:pt>
    <dgm:pt modelId="{418DED4D-A94C-4D2A-9F36-EF24BD4CE95B}" type="pres">
      <dgm:prSet presAssocID="{BDE7BC5F-A8CE-418E-8D5D-630A9A19268C}" presName="childText" presStyleLbl="bgAcc1" presStyleIdx="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BEF66FA-6A76-4C80-8D10-348505E227F5}" type="pres">
      <dgm:prSet presAssocID="{3306561B-32B9-49EF-AB74-E7AD6B9AC5D4}" presName="Name13" presStyleLbl="parChTrans1D2" presStyleIdx="2" presStyleCnt="41"/>
      <dgm:spPr/>
    </dgm:pt>
    <dgm:pt modelId="{3123134C-7B91-445B-85A1-3137976263C3}" type="pres">
      <dgm:prSet presAssocID="{3B1E676F-6C1D-4515-ADD1-07F94246167D}" presName="childText" presStyleLbl="bgAcc1" presStyleIdx="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FA1307F-00F2-438D-BD19-95DEFCF9668D}" type="pres">
      <dgm:prSet presAssocID="{85878A2D-88ED-4B3A-8BB7-BF243D04ECF1}" presName="Name13" presStyleLbl="parChTrans1D2" presStyleIdx="3" presStyleCnt="41"/>
      <dgm:spPr/>
    </dgm:pt>
    <dgm:pt modelId="{DF54F069-00EC-4489-A6FE-B4CE14301DFD}" type="pres">
      <dgm:prSet presAssocID="{9ABB1559-8FA5-4F97-B58E-D9F5C1805B0B}" presName="childText" presStyleLbl="bgAcc1" presStyleIdx="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CCE5DA-3A82-4963-8ECB-F9937C481768}" type="pres">
      <dgm:prSet presAssocID="{A22D03D8-442B-41AD-89D4-494920A76B84}" presName="Name13" presStyleLbl="parChTrans1D2" presStyleIdx="4" presStyleCnt="41"/>
      <dgm:spPr/>
    </dgm:pt>
    <dgm:pt modelId="{2DC13D76-90A0-4D60-8F8C-30BB47AE7465}" type="pres">
      <dgm:prSet presAssocID="{16D162F9-87A6-4FCB-926D-CDA086DB1308}" presName="childText" presStyleLbl="bgAcc1" presStyleIdx="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CB84091-2AD7-47CD-A89F-3ADA82E6FB61}" type="pres">
      <dgm:prSet presAssocID="{2453BE41-B88E-47DB-98B3-9DCA9BB2C77D}" presName="Name13" presStyleLbl="parChTrans1D2" presStyleIdx="5" presStyleCnt="41"/>
      <dgm:spPr/>
    </dgm:pt>
    <dgm:pt modelId="{AE248DAE-0CDA-46C8-9206-D568EAABB560}" type="pres">
      <dgm:prSet presAssocID="{83805B4A-6617-4E99-A016-D9CFC0A60553}" presName="childText" presStyleLbl="bgAcc1" presStyleIdx="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08041F2-4EBE-46CA-89C3-71948BF19FFB}" type="pres">
      <dgm:prSet presAssocID="{B8FDB358-DED3-4939-94AD-9D162839B17A}" presName="root" presStyleCnt="0"/>
      <dgm:spPr/>
    </dgm:pt>
    <dgm:pt modelId="{4AE024D5-F813-4C5F-8DA0-ADBD708A9CD6}" type="pres">
      <dgm:prSet presAssocID="{B8FDB358-DED3-4939-94AD-9D162839B17A}" presName="rootComposite" presStyleCnt="0"/>
      <dgm:spPr/>
    </dgm:pt>
    <dgm:pt modelId="{4E601614-4D20-4590-A78E-74996CE8FA5F}" type="pres">
      <dgm:prSet presAssocID="{B8FDB358-DED3-4939-94AD-9D162839B17A}" presName="rootText" presStyleLbl="node1" presStyleIdx="1" presStyleCnt="6" custScaleX="148613" custLinFactNeighborX="6983" custLinFactNeighborY="-225"/>
      <dgm:spPr/>
    </dgm:pt>
    <dgm:pt modelId="{679ABA6A-3C92-4632-AEC9-F4BFD01D0C71}" type="pres">
      <dgm:prSet presAssocID="{B8FDB358-DED3-4939-94AD-9D162839B17A}" presName="rootConnector" presStyleLbl="node1" presStyleIdx="1" presStyleCnt="6"/>
      <dgm:spPr/>
    </dgm:pt>
    <dgm:pt modelId="{8DA58194-77F8-4D6E-AD9A-227919E4BC74}" type="pres">
      <dgm:prSet presAssocID="{B8FDB358-DED3-4939-94AD-9D162839B17A}" presName="childShape" presStyleCnt="0"/>
      <dgm:spPr/>
    </dgm:pt>
    <dgm:pt modelId="{F1DF75B8-7F2A-41D8-AC2E-2644CDFF228F}" type="pres">
      <dgm:prSet presAssocID="{BBB65BD1-6AA6-4582-A960-2AD9E21D4A36}" presName="Name13" presStyleLbl="parChTrans1D2" presStyleIdx="6" presStyleCnt="41"/>
      <dgm:spPr/>
    </dgm:pt>
    <dgm:pt modelId="{1283AF6F-9A0C-4540-A52E-E3DA9F0AFAEB}" type="pres">
      <dgm:prSet presAssocID="{608C4736-9C1C-4B5B-872F-91197FA1AD23}" presName="childText" presStyleLbl="bgAcc1" presStyleIdx="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CDCFBA0-55C3-4428-B07C-DA01F4A94DE2}" type="pres">
      <dgm:prSet presAssocID="{4BF1A4CB-8378-4909-8972-A883EE39B550}" presName="Name13" presStyleLbl="parChTrans1D2" presStyleIdx="7" presStyleCnt="41"/>
      <dgm:spPr/>
    </dgm:pt>
    <dgm:pt modelId="{85BE3721-AC0F-4CF5-B9DA-74E8D3115766}" type="pres">
      <dgm:prSet presAssocID="{430D1AEC-479B-4937-B574-55F5A2CD4038}" presName="childText" presStyleLbl="bgAcc1" presStyleIdx="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8FF6F4D-0972-40AE-8059-0E67B83F3A08}" type="pres">
      <dgm:prSet presAssocID="{40FD7DBB-ECC6-4C1A-9A1B-4AA6086A6597}" presName="Name13" presStyleLbl="parChTrans1D2" presStyleIdx="8" presStyleCnt="41"/>
      <dgm:spPr/>
    </dgm:pt>
    <dgm:pt modelId="{41DC4775-5879-4131-97F4-711EE66F6912}" type="pres">
      <dgm:prSet presAssocID="{B14CD372-7F2B-4763-9657-CC84636327F1}" presName="childText" presStyleLbl="bgAcc1" presStyleIdx="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368422E-91F5-41D9-B753-14154503BC75}" type="pres">
      <dgm:prSet presAssocID="{5B56EF41-C1F1-4BF7-A5CC-D4538BF19D89}" presName="Name13" presStyleLbl="parChTrans1D2" presStyleIdx="9" presStyleCnt="41"/>
      <dgm:spPr/>
    </dgm:pt>
    <dgm:pt modelId="{B2BB12C2-A762-4805-9EA3-B9FE33A93ADC}" type="pres">
      <dgm:prSet presAssocID="{42EBABFD-2A20-4AF0-948B-E5BE26D18559}" presName="childText" presStyleLbl="bgAcc1" presStyleIdx="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024102C-5E66-4A0B-BB0E-419BD78328BB}" type="pres">
      <dgm:prSet presAssocID="{DDB237AE-3EDE-47CD-8DCF-F6471CABE481}" presName="root" presStyleCnt="0"/>
      <dgm:spPr/>
    </dgm:pt>
    <dgm:pt modelId="{016FAC57-B34C-4CAF-A4A2-A34C3F174102}" type="pres">
      <dgm:prSet presAssocID="{DDB237AE-3EDE-47CD-8DCF-F6471CABE481}" presName="rootComposite" presStyleCnt="0"/>
      <dgm:spPr/>
    </dgm:pt>
    <dgm:pt modelId="{3E4A8EC9-F1AB-499E-AAFE-05FEF902F821}" type="pres">
      <dgm:prSet presAssocID="{DDB237AE-3EDE-47CD-8DCF-F6471CABE481}" presName="rootText" presStyleLbl="node1" presStyleIdx="2" presStyleCnt="6" custScaleX="148613" custLinFactNeighborX="6983" custLinFactNeighborY="-225"/>
      <dgm:spPr/>
    </dgm:pt>
    <dgm:pt modelId="{45F7B333-56A1-4C4B-AFFA-7983545EC9B8}" type="pres">
      <dgm:prSet presAssocID="{DDB237AE-3EDE-47CD-8DCF-F6471CABE481}" presName="rootConnector" presStyleLbl="node1" presStyleIdx="2" presStyleCnt="6"/>
      <dgm:spPr/>
    </dgm:pt>
    <dgm:pt modelId="{68B7F30A-A950-45F0-9BC3-564ED7B4BC11}" type="pres">
      <dgm:prSet presAssocID="{DDB237AE-3EDE-47CD-8DCF-F6471CABE481}" presName="childShape" presStyleCnt="0"/>
      <dgm:spPr/>
    </dgm:pt>
    <dgm:pt modelId="{63A19B3B-62A8-4630-8449-330F7A89D5D2}" type="pres">
      <dgm:prSet presAssocID="{A7AFDA9F-EF4E-4D53-86DB-4096E18E1BCB}" presName="Name13" presStyleLbl="parChTrans1D2" presStyleIdx="10" presStyleCnt="41"/>
      <dgm:spPr/>
    </dgm:pt>
    <dgm:pt modelId="{62217F01-BEA3-480B-ABD9-9C6547EF7075}" type="pres">
      <dgm:prSet presAssocID="{654EC9BF-F855-435B-9090-213AF714FEE5}" presName="childText" presStyleLbl="bgAcc1" presStyleIdx="1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D57A8AD-19AA-4A4F-A1F7-8D1F76B1248A}" type="pres">
      <dgm:prSet presAssocID="{84CBB6FB-151C-4730-803B-1C02CC14A22E}" presName="Name13" presStyleLbl="parChTrans1D2" presStyleIdx="11" presStyleCnt="41"/>
      <dgm:spPr/>
    </dgm:pt>
    <dgm:pt modelId="{FCEBE101-6C3D-46CA-9019-183C1BA63118}" type="pres">
      <dgm:prSet presAssocID="{89967AA0-C230-4C19-A4DD-81687DEBDEC8}" presName="childText" presStyleLbl="bgAcc1" presStyleIdx="1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4BD6E17-08C7-4F7A-90AD-F81C9FA9D42D}" type="pres">
      <dgm:prSet presAssocID="{496B408C-3146-4118-94EC-DD7CD7B472B9}" presName="Name13" presStyleLbl="parChTrans1D2" presStyleIdx="12" presStyleCnt="41"/>
      <dgm:spPr/>
    </dgm:pt>
    <dgm:pt modelId="{1FEEC9A9-995B-4E9E-8197-96C62392518D}" type="pres">
      <dgm:prSet presAssocID="{05649478-F462-4541-8059-FD54C680BA36}" presName="childText" presStyleLbl="bgAcc1" presStyleIdx="1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DD17C49-911C-4EC0-A44A-341DCF895522}" type="pres">
      <dgm:prSet presAssocID="{2C631758-76F1-42B7-9B6B-48F57C8BE3AF}" presName="Name13" presStyleLbl="parChTrans1D2" presStyleIdx="13" presStyleCnt="41"/>
      <dgm:spPr/>
    </dgm:pt>
    <dgm:pt modelId="{AFBF6BB8-CF60-407E-8EB7-0A9885767444}" type="pres">
      <dgm:prSet presAssocID="{F25C1A69-E14A-44D3-89CE-82DD2FE25F01}" presName="childText" presStyleLbl="bgAcc1" presStyleIdx="1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EFCFABE-F039-4F32-8181-06909A888035}" type="pres">
      <dgm:prSet presAssocID="{6A5975CA-D407-44A0-B23F-1FAEBD65C4EE}" presName="Name13" presStyleLbl="parChTrans1D2" presStyleIdx="14" presStyleCnt="41"/>
      <dgm:spPr/>
    </dgm:pt>
    <dgm:pt modelId="{78A06207-DB6A-44B2-8FAF-A6FA2B413AC1}" type="pres">
      <dgm:prSet presAssocID="{2C7725D5-AA2C-407E-BD76-89DB6E1EECC5}" presName="childText" presStyleLbl="bgAcc1" presStyleIdx="1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1D4811F-8BBC-4E2C-BA3C-473C16AC327B}" type="pres">
      <dgm:prSet presAssocID="{67504762-6829-4901-AF02-8ED4C236EC1C}" presName="Name13" presStyleLbl="parChTrans1D2" presStyleIdx="15" presStyleCnt="41"/>
      <dgm:spPr/>
    </dgm:pt>
    <dgm:pt modelId="{DA0940DE-EE6C-4FF5-9236-675021A102E9}" type="pres">
      <dgm:prSet presAssocID="{7D50CB57-872C-4716-A39F-D5FF183A4326}" presName="childText" presStyleLbl="bgAcc1" presStyleIdx="1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0C8E2AA-C03B-429A-9F6A-DAD4B8EA4787}" type="pres">
      <dgm:prSet presAssocID="{99A3D69C-C0E8-45FB-A1C6-F31BF9BA76D8}" presName="Name13" presStyleLbl="parChTrans1D2" presStyleIdx="16" presStyleCnt="41"/>
      <dgm:spPr/>
    </dgm:pt>
    <dgm:pt modelId="{ED3B253E-1D80-4B22-898E-07948EAE7AAE}" type="pres">
      <dgm:prSet presAssocID="{185F79BF-4A09-4CE3-A6BE-B8262A367D52}" presName="childText" presStyleLbl="bgAcc1" presStyleIdx="1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BBF04A3-3300-40C6-9A29-1DD0A652EF54}" type="pres">
      <dgm:prSet presAssocID="{634B2538-E8EA-4EB3-8DAB-0FCF8AC11480}" presName="Name13" presStyleLbl="parChTrans1D2" presStyleIdx="17" presStyleCnt="41"/>
      <dgm:spPr/>
    </dgm:pt>
    <dgm:pt modelId="{97E1AB61-071D-4D5A-AED6-8562250B1CCE}" type="pres">
      <dgm:prSet presAssocID="{F60EB330-ADC1-4FCC-AF17-20F6105830EB}" presName="childText" presStyleLbl="bgAcc1" presStyleIdx="1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81EFEFE4-F870-4167-9DB7-7A095FA735C5}" type="pres">
      <dgm:prSet presAssocID="{308CC459-9D20-4790-9F20-6A67EF5B6F57}" presName="Name13" presStyleLbl="parChTrans1D2" presStyleIdx="18" presStyleCnt="41"/>
      <dgm:spPr/>
    </dgm:pt>
    <dgm:pt modelId="{2C6327AC-CD63-4CE3-839D-C663A1144D86}" type="pres">
      <dgm:prSet presAssocID="{73D90E81-D98A-4A08-B8D2-54AC5596077F}" presName="childText" presStyleLbl="bgAcc1" presStyleIdx="1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6A5047CA-7B16-453A-8E53-FC0787E5B29D}" type="pres">
      <dgm:prSet presAssocID="{45A0FE5B-77F8-481F-B22D-7BA1B87FF70E}" presName="Name13" presStyleLbl="parChTrans1D2" presStyleIdx="19" presStyleCnt="41"/>
      <dgm:spPr/>
    </dgm:pt>
    <dgm:pt modelId="{E0434B5D-739C-40D1-9802-C1D4DFFFCC43}" type="pres">
      <dgm:prSet presAssocID="{42E49AD4-99B4-41F5-B125-B4AB549437BF}" presName="childText" presStyleLbl="bgAcc1" presStyleIdx="1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AA7C514-02AE-4366-8AD5-D8AAC59D709D}" type="pres">
      <dgm:prSet presAssocID="{230061EE-51C1-4E35-80CB-CF64DFE090A7}" presName="root" presStyleCnt="0"/>
      <dgm:spPr/>
    </dgm:pt>
    <dgm:pt modelId="{A1F6417E-1B7D-4DB4-8768-B6148DBCD445}" type="pres">
      <dgm:prSet presAssocID="{230061EE-51C1-4E35-80CB-CF64DFE090A7}" presName="rootComposite" presStyleCnt="0"/>
      <dgm:spPr/>
    </dgm:pt>
    <dgm:pt modelId="{C33FAD8F-1623-461B-94A5-C96D4D5A36F3}" type="pres">
      <dgm:prSet presAssocID="{230061EE-51C1-4E35-80CB-CF64DFE090A7}" presName="rootText" presStyleLbl="node1" presStyleIdx="3" presStyleCnt="6" custScaleX="148613" custLinFactNeighborX="6983" custLinFactNeighborY="-225"/>
      <dgm:spPr/>
    </dgm:pt>
    <dgm:pt modelId="{7D3CE403-0A3E-4CE1-973E-AD9E69FE74F8}" type="pres">
      <dgm:prSet presAssocID="{230061EE-51C1-4E35-80CB-CF64DFE090A7}" presName="rootConnector" presStyleLbl="node1" presStyleIdx="3" presStyleCnt="6"/>
      <dgm:spPr/>
    </dgm:pt>
    <dgm:pt modelId="{89806711-AB9A-4FAB-9941-FCFE48BE148E}" type="pres">
      <dgm:prSet presAssocID="{230061EE-51C1-4E35-80CB-CF64DFE090A7}" presName="childShape" presStyleCnt="0"/>
      <dgm:spPr/>
    </dgm:pt>
    <dgm:pt modelId="{052B85F0-F066-48BD-8434-473E6FC9ECD8}" type="pres">
      <dgm:prSet presAssocID="{69904555-2A82-441A-B749-0B9CA589357F}" presName="Name13" presStyleLbl="parChTrans1D2" presStyleIdx="20" presStyleCnt="41"/>
      <dgm:spPr/>
    </dgm:pt>
    <dgm:pt modelId="{30495C3D-0D88-4965-BD98-E101421F6CEC}" type="pres">
      <dgm:prSet presAssocID="{F396E459-AD42-4E26-BBF1-C13B41EAD373}" presName="childText" presStyleLbl="bgAcc1" presStyleIdx="2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7261C520-821F-4F2C-878E-AA7E0C2DAC87}" type="pres">
      <dgm:prSet presAssocID="{7F7A970E-1219-4646-AE7E-28395EAEB5C6}" presName="Name13" presStyleLbl="parChTrans1D2" presStyleIdx="21" presStyleCnt="41"/>
      <dgm:spPr/>
    </dgm:pt>
    <dgm:pt modelId="{2682A4C7-AA60-496C-923F-1DCD9DE98F53}" type="pres">
      <dgm:prSet presAssocID="{B25470EA-4FC3-4568-9E25-EF5B9AC06BD8}" presName="childText" presStyleLbl="bgAcc1" presStyleIdx="2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F467EED-F520-4346-91C6-CED9921D8301}" type="pres">
      <dgm:prSet presAssocID="{532A94E8-BC40-49FF-8178-BE198280FC3D}" presName="Name13" presStyleLbl="parChTrans1D2" presStyleIdx="22" presStyleCnt="41"/>
      <dgm:spPr/>
    </dgm:pt>
    <dgm:pt modelId="{C237DECD-FE34-438A-BCFC-70E3997E05CB}" type="pres">
      <dgm:prSet presAssocID="{700FFC00-2404-4F37-B478-BD8896F2F922}" presName="childText" presStyleLbl="bgAcc1" presStyleIdx="22" presStyleCnt="41" custScaleX="173288">
        <dgm:presLayoutVars>
          <dgm:bulletEnabled val="1"/>
        </dgm:presLayoutVars>
      </dgm:prSet>
      <dgm:spPr>
        <a:prstGeom prst="ellipse">
          <a:avLst/>
        </a:prstGeom>
      </dgm:spPr>
    </dgm:pt>
    <dgm:pt modelId="{C8BF4F81-A0D4-4084-8FEA-BCA1E4A436E2}" type="pres">
      <dgm:prSet presAssocID="{160F0F5C-0F12-4440-A190-7A82E2E6699D}" presName="Name13" presStyleLbl="parChTrans1D2" presStyleIdx="23" presStyleCnt="41"/>
      <dgm:spPr/>
    </dgm:pt>
    <dgm:pt modelId="{8CBA4E24-747D-42D0-BB65-87EBA0B2DDBC}" type="pres">
      <dgm:prSet presAssocID="{92920E21-2DF7-4E14-92C2-BDE043BEBAFA}" presName="childText" presStyleLbl="bgAcc1" presStyleIdx="2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A03D056-CCEF-4AA5-9263-25E9F2CED455}" type="pres">
      <dgm:prSet presAssocID="{2E756EFF-0637-4009-9443-294D8CFD98B7}" presName="Name13" presStyleLbl="parChTrans1D2" presStyleIdx="24" presStyleCnt="41"/>
      <dgm:spPr/>
    </dgm:pt>
    <dgm:pt modelId="{8D507BAE-764F-4DFF-B550-CB9DBF262953}" type="pres">
      <dgm:prSet presAssocID="{6F6E6C8B-2B53-4D28-BB3C-22D798E98386}" presName="childText" presStyleLbl="bgAcc1" presStyleIdx="2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2C2ADD2-596D-4001-B587-FE98E4E6FBBF}" type="pres">
      <dgm:prSet presAssocID="{36CE2622-29EA-4AD5-A392-EF8C495287AD}" presName="Name13" presStyleLbl="parChTrans1D2" presStyleIdx="25" presStyleCnt="41"/>
      <dgm:spPr/>
    </dgm:pt>
    <dgm:pt modelId="{30BFCDF5-8AEC-453B-AFCB-F8C2FDCB87D3}" type="pres">
      <dgm:prSet presAssocID="{45E2F55A-A413-449D-927E-85D024244AE1}" presName="childText" presStyleLbl="bgAcc1" presStyleIdx="2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244EBE2-61E5-4EF8-8AF2-B783C45E492A}" type="pres">
      <dgm:prSet presAssocID="{759F138A-3288-417D-BF5C-A80E8E881AD9}" presName="Name13" presStyleLbl="parChTrans1D2" presStyleIdx="26" presStyleCnt="41"/>
      <dgm:spPr/>
    </dgm:pt>
    <dgm:pt modelId="{71F0A96D-A2C7-4968-8771-EF9AE55A37E6}" type="pres">
      <dgm:prSet presAssocID="{0493DB51-0E27-4112-A0DB-D40BFB076C8B}" presName="childText" presStyleLbl="bgAcc1" presStyleIdx="2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185B654-608C-4D64-A077-1F48B44A6748}" type="pres">
      <dgm:prSet presAssocID="{CA825169-4AA3-4F29-8C89-0500873EB891}" presName="Name13" presStyleLbl="parChTrans1D2" presStyleIdx="27" presStyleCnt="41"/>
      <dgm:spPr/>
    </dgm:pt>
    <dgm:pt modelId="{C189DF48-5E02-493B-832B-C96756F9C3FC}" type="pres">
      <dgm:prSet presAssocID="{858FEFC6-C5F3-4E4D-9EDB-7C795EE4CF0D}" presName="childText" presStyleLbl="bgAcc1" presStyleIdx="2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346BB4-20C0-48F9-8DB8-D13E7185947B}" type="pres">
      <dgm:prSet presAssocID="{D66425C1-A22C-49B7-8CFE-FF3AE7F9211A}" presName="Name13" presStyleLbl="parChTrans1D2" presStyleIdx="28" presStyleCnt="41"/>
      <dgm:spPr/>
    </dgm:pt>
    <dgm:pt modelId="{D84F27D9-5411-4F1D-A87A-8C0FEEEDDEA2}" type="pres">
      <dgm:prSet presAssocID="{DAB01775-063A-4A9E-894E-619C7938452C}" presName="childText" presStyleLbl="bgAcc1" presStyleIdx="2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0D1AB3A-71F0-4327-A20D-4F3E9826297E}" type="pres">
      <dgm:prSet presAssocID="{544392FF-6048-4660-B151-AF3F14170F49}" presName="Name13" presStyleLbl="parChTrans1D2" presStyleIdx="29" presStyleCnt="41"/>
      <dgm:spPr/>
    </dgm:pt>
    <dgm:pt modelId="{001EBF7E-15C1-410E-A1D1-5DE4F98DBCED}" type="pres">
      <dgm:prSet presAssocID="{AD9DAE56-4BC4-4767-B2FF-F72623EF6516}" presName="childText" presStyleLbl="bgAcc1" presStyleIdx="2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439EDA6-9257-405F-A157-990041B12D9B}" type="pres">
      <dgm:prSet presAssocID="{3B68E1E5-26BE-449D-ACA7-746B485CADC5}" presName="Name13" presStyleLbl="parChTrans1D2" presStyleIdx="30" presStyleCnt="41"/>
      <dgm:spPr/>
    </dgm:pt>
    <dgm:pt modelId="{FADC470C-1A6A-4D98-A75B-82BDEF63D8CE}" type="pres">
      <dgm:prSet presAssocID="{928E255A-E476-458F-B25F-3C9358C6E0EA}" presName="childText" presStyleLbl="bgAcc1" presStyleIdx="3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C8850CA-1B4B-4812-83D6-8A42B0A3A58D}" type="pres">
      <dgm:prSet presAssocID="{DDC0418A-B32D-4454-AC39-41A672403E04}" presName="Name13" presStyleLbl="parChTrans1D2" presStyleIdx="31" presStyleCnt="41"/>
      <dgm:spPr/>
    </dgm:pt>
    <dgm:pt modelId="{EDDCF785-3E71-4954-B1C0-C538C751E15A}" type="pres">
      <dgm:prSet presAssocID="{2028E1A6-253A-45CE-AC57-F60DC590AD5D}" presName="childText" presStyleLbl="bgAcc1" presStyleIdx="3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C24FF3C-507F-4815-B76D-A4170981E764}" type="pres">
      <dgm:prSet presAssocID="{023D838F-92EA-4981-8C59-AB268EA64903}" presName="Name13" presStyleLbl="parChTrans1D2" presStyleIdx="32" presStyleCnt="41"/>
      <dgm:spPr/>
    </dgm:pt>
    <dgm:pt modelId="{6A356C5C-20C1-4171-8F7A-77A5FC2708FA}" type="pres">
      <dgm:prSet presAssocID="{82D2F0F8-E22E-40CB-9F41-9F1BBB82EB43}" presName="childText" presStyleLbl="bgAcc1" presStyleIdx="3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5AF998B-87C8-42FF-A323-065C4916421E}" type="pres">
      <dgm:prSet presAssocID="{F083076B-1020-48DA-A454-E1AFF2D1ED25}" presName="root" presStyleCnt="0"/>
      <dgm:spPr/>
    </dgm:pt>
    <dgm:pt modelId="{8494E720-F7CE-45AF-A934-07303A3B24AD}" type="pres">
      <dgm:prSet presAssocID="{F083076B-1020-48DA-A454-E1AFF2D1ED25}" presName="rootComposite" presStyleCnt="0"/>
      <dgm:spPr/>
    </dgm:pt>
    <dgm:pt modelId="{BFD3DA2A-2980-46CC-B4E2-12D889E8508F}" type="pres">
      <dgm:prSet presAssocID="{F083076B-1020-48DA-A454-E1AFF2D1ED25}" presName="rootText" presStyleLbl="node1" presStyleIdx="4" presStyleCnt="6" custScaleX="148613" custLinFactNeighborX="6983" custLinFactNeighborY="-225"/>
      <dgm:spPr/>
    </dgm:pt>
    <dgm:pt modelId="{58415D60-439D-4F0F-8AB3-25DCE3B89204}" type="pres">
      <dgm:prSet presAssocID="{F083076B-1020-48DA-A454-E1AFF2D1ED25}" presName="rootConnector" presStyleLbl="node1" presStyleIdx="4" presStyleCnt="6"/>
      <dgm:spPr/>
    </dgm:pt>
    <dgm:pt modelId="{D8D003EE-F89F-4BCC-B1F2-F39AB8A3E3FF}" type="pres">
      <dgm:prSet presAssocID="{F083076B-1020-48DA-A454-E1AFF2D1ED25}" presName="childShape" presStyleCnt="0"/>
      <dgm:spPr/>
    </dgm:pt>
    <dgm:pt modelId="{D032A4FC-45C7-494F-9037-9A6A12E73CEA}" type="pres">
      <dgm:prSet presAssocID="{2A162DF8-4590-4AD1-BFEA-3F8A4C0C44C7}" presName="Name13" presStyleLbl="parChTrans1D2" presStyleIdx="33" presStyleCnt="41"/>
      <dgm:spPr/>
    </dgm:pt>
    <dgm:pt modelId="{93614CB5-3247-490B-B968-515485220D61}" type="pres">
      <dgm:prSet presAssocID="{DBA79BD0-F233-41A0-AF9D-B297DB2B2F13}" presName="childText" presStyleLbl="bgAcc1" presStyleIdx="3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110442D-518D-4330-8FA3-51A68B993BC9}" type="pres">
      <dgm:prSet presAssocID="{CD9DD85B-38E1-498F-AEAA-CB1888461ED5}" presName="Name13" presStyleLbl="parChTrans1D2" presStyleIdx="34" presStyleCnt="41"/>
      <dgm:spPr/>
    </dgm:pt>
    <dgm:pt modelId="{C1A97EFE-94F4-4EA9-84E2-85416B6BF663}" type="pres">
      <dgm:prSet presAssocID="{C10D8D00-AF10-4507-8864-010DA8F762EF}" presName="childText" presStyleLbl="bgAcc1" presStyleIdx="3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A18FEDE4-D9AB-46C5-9674-1C30FFFEACF3}" type="pres">
      <dgm:prSet presAssocID="{0007462E-390D-4F62-98BF-FB5996D8E8CE}" presName="Name13" presStyleLbl="parChTrans1D2" presStyleIdx="35" presStyleCnt="41"/>
      <dgm:spPr/>
    </dgm:pt>
    <dgm:pt modelId="{9BEEEF52-2544-43D9-A924-FE9E5BC4D99D}" type="pres">
      <dgm:prSet presAssocID="{39F2FFB7-4E3E-4D5C-A790-A1B931D570A1}" presName="childText" presStyleLbl="bgAcc1" presStyleIdx="3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B73DF2BE-832D-41AB-9049-04B051E0CE2B}" type="pres">
      <dgm:prSet presAssocID="{EC7FF0CB-2FC3-4872-8E5B-42BB75C1282E}" presName="Name13" presStyleLbl="parChTrans1D2" presStyleIdx="36" presStyleCnt="41"/>
      <dgm:spPr/>
    </dgm:pt>
    <dgm:pt modelId="{EB83BD73-9EE3-446D-BDA0-C5FBB99B986E}" type="pres">
      <dgm:prSet presAssocID="{1607EF06-4361-45A3-982D-9E95046A0C39}" presName="childText" presStyleLbl="bgAcc1" presStyleIdx="3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3EA1117-FBC7-4656-B375-AB2E5EBB5412}" type="pres">
      <dgm:prSet presAssocID="{1F852122-7332-490E-BAC0-D50513ABEB16}" presName="root" presStyleCnt="0"/>
      <dgm:spPr/>
    </dgm:pt>
    <dgm:pt modelId="{79A6B0D0-BDA6-429B-8BA8-435506E92E07}" type="pres">
      <dgm:prSet presAssocID="{1F852122-7332-490E-BAC0-D50513ABEB16}" presName="rootComposite" presStyleCnt="0"/>
      <dgm:spPr/>
    </dgm:pt>
    <dgm:pt modelId="{7F8A6BB5-3F30-4DCC-BFB1-D3EE3E10BD3A}" type="pres">
      <dgm:prSet presAssocID="{1F852122-7332-490E-BAC0-D50513ABEB16}" presName="rootText" presStyleLbl="node1" presStyleIdx="5" presStyleCnt="6" custScaleX="148613" custLinFactNeighborX="6983" custLinFactNeighborY="-225"/>
      <dgm:spPr/>
    </dgm:pt>
    <dgm:pt modelId="{D2276657-65C9-4C9B-B806-47DBD7CFC2A6}" type="pres">
      <dgm:prSet presAssocID="{1F852122-7332-490E-BAC0-D50513ABEB16}" presName="rootConnector" presStyleLbl="node1" presStyleIdx="5" presStyleCnt="6"/>
      <dgm:spPr/>
    </dgm:pt>
    <dgm:pt modelId="{CE6DC369-06B8-4581-83D8-771637DB9773}" type="pres">
      <dgm:prSet presAssocID="{1F852122-7332-490E-BAC0-D50513ABEB16}" presName="childShape" presStyleCnt="0"/>
      <dgm:spPr/>
    </dgm:pt>
    <dgm:pt modelId="{1178526F-BF0E-466E-987A-9472A8ACA112}" type="pres">
      <dgm:prSet presAssocID="{FE029768-2592-4B97-80DF-46AAAECB596B}" presName="Name13" presStyleLbl="parChTrans1D2" presStyleIdx="37" presStyleCnt="41"/>
      <dgm:spPr/>
    </dgm:pt>
    <dgm:pt modelId="{813AD86D-407C-45B8-BEF6-A87CC932C7EB}" type="pres">
      <dgm:prSet presAssocID="{BBA1AC1B-74A8-42EA-918D-37972B32809C}" presName="childText" presStyleLbl="bgAcc1" presStyleIdx="3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9000B6A-E061-4165-BDA8-453177A32232}" type="pres">
      <dgm:prSet presAssocID="{234D49DD-C2DF-4E3E-862A-73798027A74E}" presName="Name13" presStyleLbl="parChTrans1D2" presStyleIdx="38" presStyleCnt="41"/>
      <dgm:spPr/>
    </dgm:pt>
    <dgm:pt modelId="{9CC61017-2B56-436F-A8D9-12C26C34D48D}" type="pres">
      <dgm:prSet presAssocID="{2D27F76F-3710-467F-A7A8-D38B34750E01}" presName="childText" presStyleLbl="bgAcc1" presStyleIdx="3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BCC7158-4117-47D2-8B47-357FC78940D6}" type="pres">
      <dgm:prSet presAssocID="{D8AB3AD7-B185-4FCB-915C-B711C32049C8}" presName="Name13" presStyleLbl="parChTrans1D2" presStyleIdx="39" presStyleCnt="41"/>
      <dgm:spPr/>
    </dgm:pt>
    <dgm:pt modelId="{58EE5BD7-2010-4746-9AD9-E3EB566A280D}" type="pres">
      <dgm:prSet presAssocID="{195AE84F-57CD-4C83-A922-93035873F333}" presName="childText" presStyleLbl="bgAcc1" presStyleIdx="3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1B44593B-8CF8-4FAF-A24B-FA9D91EFEAE8}" type="pres">
      <dgm:prSet presAssocID="{52735A4A-CA13-42AE-B4D8-12BB9F0E8EB6}" presName="Name13" presStyleLbl="parChTrans1D2" presStyleIdx="40" presStyleCnt="41"/>
      <dgm:spPr/>
    </dgm:pt>
    <dgm:pt modelId="{8EBA3083-0D30-481C-9702-181C38739982}" type="pres">
      <dgm:prSet presAssocID="{EA6796DC-7337-4B95-B29A-0AF778F23D96}" presName="childText" presStyleLbl="bgAcc1" presStyleIdx="4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5202402-FF09-448F-9ABD-4FC49797AC58}" srcId="{230061EE-51C1-4E35-80CB-CF64DFE090A7}" destId="{AD9DAE56-4BC4-4767-B2FF-F72623EF6516}" srcOrd="9" destOrd="0" parTransId="{544392FF-6048-4660-B151-AF3F14170F49}" sibTransId="{A589AB7C-1DAC-429E-BA04-15E218200572}"/>
    <dgm:cxn modelId="{BFFA4402-9236-443F-90D3-5798D74CEE30}" type="presOf" srcId="{42E49AD4-99B4-41F5-B125-B4AB549437BF}" destId="{E0434B5D-739C-40D1-9802-C1D4DFFFCC43}" srcOrd="0" destOrd="0" presId="urn:microsoft.com/office/officeart/2005/8/layout/hierarchy3"/>
    <dgm:cxn modelId="{80984F03-4466-47DF-8908-9163E3E84AD7}" type="presOf" srcId="{99A3D69C-C0E8-45FB-A1C6-F31BF9BA76D8}" destId="{20C8E2AA-C03B-429A-9F6A-DAD4B8EA4787}" srcOrd="0" destOrd="0" presId="urn:microsoft.com/office/officeart/2005/8/layout/hierarchy3"/>
    <dgm:cxn modelId="{89C39805-2484-406D-A0AB-25BC017487CF}" type="presOf" srcId="{CD9DD85B-38E1-498F-AEAA-CB1888461ED5}" destId="{9110442D-518D-4330-8FA3-51A68B993BC9}" srcOrd="0" destOrd="0" presId="urn:microsoft.com/office/officeart/2005/8/layout/hierarchy3"/>
    <dgm:cxn modelId="{4D7C7707-FD7B-4A32-AA43-D0AB637293DB}" type="presOf" srcId="{67504762-6829-4901-AF02-8ED4C236EC1C}" destId="{41D4811F-8BBC-4E2C-BA3C-473C16AC327B}" srcOrd="0" destOrd="0" presId="urn:microsoft.com/office/officeart/2005/8/layout/hierarchy3"/>
    <dgm:cxn modelId="{F71CE907-1C95-40DF-89D3-940F2B297F0B}" srcId="{DDB237AE-3EDE-47CD-8DCF-F6471CABE481}" destId="{F25C1A69-E14A-44D3-89CE-82DD2FE25F01}" srcOrd="3" destOrd="0" parTransId="{2C631758-76F1-42B7-9B6B-48F57C8BE3AF}" sibTransId="{A29D9409-E9AB-4810-ABA7-4EB45A7D2550}"/>
    <dgm:cxn modelId="{A5CE710A-EB9F-4E29-B5BE-1CEB2DF3F3E3}" type="presOf" srcId="{36CE2622-29EA-4AD5-A392-EF8C495287AD}" destId="{E2C2ADD2-596D-4001-B587-FE98E4E6FBBF}" srcOrd="0" destOrd="0" presId="urn:microsoft.com/office/officeart/2005/8/layout/hierarchy3"/>
    <dgm:cxn modelId="{9FA82E0E-08CE-4A23-8848-43805BEE17E1}" srcId="{DDB237AE-3EDE-47CD-8DCF-F6471CABE481}" destId="{654EC9BF-F855-435B-9090-213AF714FEE5}" srcOrd="0" destOrd="0" parTransId="{A7AFDA9F-EF4E-4D53-86DB-4096E18E1BCB}" sibTransId="{A179703B-47AA-4077-83EC-2876B662E30D}"/>
    <dgm:cxn modelId="{73EBDD0E-23C7-43E6-94AA-72B5FDFFB143}" type="presOf" srcId="{185F79BF-4A09-4CE3-A6BE-B8262A367D52}" destId="{ED3B253E-1D80-4B22-898E-07948EAE7AAE}" srcOrd="0" destOrd="0" presId="urn:microsoft.com/office/officeart/2005/8/layout/hierarchy3"/>
    <dgm:cxn modelId="{3124A20F-FA17-4DB6-84AF-8314F21349A9}" type="presOf" srcId="{634B2538-E8EA-4EB3-8DAB-0FCF8AC11480}" destId="{DBBF04A3-3300-40C6-9A29-1DD0A652EF54}" srcOrd="0" destOrd="0" presId="urn:microsoft.com/office/officeart/2005/8/layout/hierarchy3"/>
    <dgm:cxn modelId="{208D6610-F859-4674-95E9-8233ED77C92E}" type="presOf" srcId="{42EBABFD-2A20-4AF0-948B-E5BE26D18559}" destId="{B2BB12C2-A762-4805-9EA3-B9FE33A93ADC}" srcOrd="0" destOrd="0" presId="urn:microsoft.com/office/officeart/2005/8/layout/hierarchy3"/>
    <dgm:cxn modelId="{1F468410-49D1-44E3-B7A1-45B2977B952F}" srcId="{F083076B-1020-48DA-A454-E1AFF2D1ED25}" destId="{C10D8D00-AF10-4507-8864-010DA8F762EF}" srcOrd="1" destOrd="0" parTransId="{CD9DD85B-38E1-498F-AEAA-CB1888461ED5}" sibTransId="{8D32ADF2-C944-4B7C-86E4-9F1CCC1535A5}"/>
    <dgm:cxn modelId="{DD439310-354D-460D-9E14-A7DF9B48300B}" srcId="{230061EE-51C1-4E35-80CB-CF64DFE090A7}" destId="{B25470EA-4FC3-4568-9E25-EF5B9AC06BD8}" srcOrd="1" destOrd="0" parTransId="{7F7A970E-1219-4646-AE7E-28395EAEB5C6}" sibTransId="{9B9F159B-2F35-44EC-8C3A-E46540EB4D16}"/>
    <dgm:cxn modelId="{CA1FD311-31BF-459F-8C09-A0BF73057A30}" srcId="{DDB237AE-3EDE-47CD-8DCF-F6471CABE481}" destId="{05649478-F462-4541-8059-FD54C680BA36}" srcOrd="2" destOrd="0" parTransId="{496B408C-3146-4118-94EC-DD7CD7B472B9}" sibTransId="{CBCA6A55-4F23-4C75-8BD2-398247AF5AC2}"/>
    <dgm:cxn modelId="{B6831B12-C8F7-43CE-AD9C-51EB0F2BB21D}" type="presOf" srcId="{39F2FFB7-4E3E-4D5C-A790-A1B931D570A1}" destId="{9BEEEF52-2544-43D9-A924-FE9E5BC4D99D}" srcOrd="0" destOrd="0" presId="urn:microsoft.com/office/officeart/2005/8/layout/hierarchy3"/>
    <dgm:cxn modelId="{2EFA8714-5AD6-4BCB-A6F3-29195C3FDF0D}" type="presOf" srcId="{F083076B-1020-48DA-A454-E1AFF2D1ED25}" destId="{BFD3DA2A-2980-46CC-B4E2-12D889E8508F}" srcOrd="0" destOrd="0" presId="urn:microsoft.com/office/officeart/2005/8/layout/hierarchy3"/>
    <dgm:cxn modelId="{84F89C14-C0AC-4649-9A0B-3AFAEE1F9B03}" srcId="{F083076B-1020-48DA-A454-E1AFF2D1ED25}" destId="{39F2FFB7-4E3E-4D5C-A790-A1B931D570A1}" srcOrd="2" destOrd="0" parTransId="{0007462E-390D-4F62-98BF-FB5996D8E8CE}" sibTransId="{4FC3D51D-C89A-4752-8EC6-E4328A86F989}"/>
    <dgm:cxn modelId="{73BA5415-F78B-4787-A2C1-0A3FCC542FC7}" type="presOf" srcId="{F60EB330-ADC1-4FCC-AF17-20F6105830EB}" destId="{97E1AB61-071D-4D5A-AED6-8562250B1CCE}" srcOrd="0" destOrd="0" presId="urn:microsoft.com/office/officeart/2005/8/layout/hierarchy3"/>
    <dgm:cxn modelId="{89C26B17-0A49-448B-8CAC-C86F1453B6FD}" type="presOf" srcId="{1F852122-7332-490E-BAC0-D50513ABEB16}" destId="{D2276657-65C9-4C9B-B806-47DBD7CFC2A6}" srcOrd="1" destOrd="0" presId="urn:microsoft.com/office/officeart/2005/8/layout/hierarchy3"/>
    <dgm:cxn modelId="{C28F1C19-0196-440E-BF8F-FEDF3FA00DE3}" type="presOf" srcId="{0007462E-390D-4F62-98BF-FB5996D8E8CE}" destId="{A18FEDE4-D9AB-46C5-9674-1C30FFFEACF3}" srcOrd="0" destOrd="0" presId="urn:microsoft.com/office/officeart/2005/8/layout/hierarchy3"/>
    <dgm:cxn modelId="{C854611B-37DC-44E1-B08C-E4149E8627A8}" type="presOf" srcId="{45A0FE5B-77F8-481F-B22D-7BA1B87FF70E}" destId="{6A5047CA-7B16-453A-8E53-FC0787E5B29D}" srcOrd="0" destOrd="0" presId="urn:microsoft.com/office/officeart/2005/8/layout/hierarchy3"/>
    <dgm:cxn modelId="{2B045520-59E0-45BB-9A25-03AD8E2D21C5}" srcId="{DDB237AE-3EDE-47CD-8DCF-F6471CABE481}" destId="{185F79BF-4A09-4CE3-A6BE-B8262A367D52}" srcOrd="6" destOrd="0" parTransId="{99A3D69C-C0E8-45FB-A1C6-F31BF9BA76D8}" sibTransId="{F30E0247-6728-4FE5-9FB1-0C39CC43B5B9}"/>
    <dgm:cxn modelId="{D9EED120-D231-460C-88B9-9383BB91DE24}" type="presOf" srcId="{858FEFC6-C5F3-4E4D-9EDB-7C795EE4CF0D}" destId="{C189DF48-5E02-493B-832B-C96756F9C3FC}" srcOrd="0" destOrd="0" presId="urn:microsoft.com/office/officeart/2005/8/layout/hierarchy3"/>
    <dgm:cxn modelId="{E1494021-9472-407F-856A-C0AA18E5D2DC}" type="presOf" srcId="{B8FDB358-DED3-4939-94AD-9D162839B17A}" destId="{679ABA6A-3C92-4632-AEC9-F4BFD01D0C71}" srcOrd="1" destOrd="0" presId="urn:microsoft.com/office/officeart/2005/8/layout/hierarchy3"/>
    <dgm:cxn modelId="{80796121-5A9F-4B2D-B2E5-62C1919D2AC5}" srcId="{1F852122-7332-490E-BAC0-D50513ABEB16}" destId="{2D27F76F-3710-467F-A7A8-D38B34750E01}" srcOrd="1" destOrd="0" parTransId="{234D49DD-C2DF-4E3E-862A-73798027A74E}" sibTransId="{78B5A636-F3F9-4720-AF9B-04EC41DA21DE}"/>
    <dgm:cxn modelId="{2FB1EE22-0D60-4FF9-A661-1128986B7B5C}" type="presOf" srcId="{0EDFA1F5-51A8-4CA6-AE73-AB3C702EC814}" destId="{4F6E9D57-1FC4-40C1-898A-6A3E531F3B1A}" srcOrd="1" destOrd="0" presId="urn:microsoft.com/office/officeart/2005/8/layout/hierarchy3"/>
    <dgm:cxn modelId="{7E2C3825-3190-48C7-9EA2-446539DD2A97}" type="presOf" srcId="{3B1E676F-6C1D-4515-ADD1-07F94246167D}" destId="{3123134C-7B91-445B-85A1-3137976263C3}" srcOrd="0" destOrd="0" presId="urn:microsoft.com/office/officeart/2005/8/layout/hierarchy3"/>
    <dgm:cxn modelId="{A8D67026-F524-4649-AAA7-A70860ECB463}" srcId="{DDB237AE-3EDE-47CD-8DCF-F6471CABE481}" destId="{2C7725D5-AA2C-407E-BD76-89DB6E1EECC5}" srcOrd="4" destOrd="0" parTransId="{6A5975CA-D407-44A0-B23F-1FAEBD65C4EE}" sibTransId="{719CCE8A-3CD9-4CBF-9983-A123A301D5DF}"/>
    <dgm:cxn modelId="{F9892029-FA1A-420A-A8D2-55CF9E15EBC8}" type="presOf" srcId="{6A5975CA-D407-44A0-B23F-1FAEBD65C4EE}" destId="{EEFCFABE-F039-4F32-8181-06909A888035}" srcOrd="0" destOrd="0" presId="urn:microsoft.com/office/officeart/2005/8/layout/hierarchy3"/>
    <dgm:cxn modelId="{06185E2F-C009-423E-9EB9-533A653A1B05}" srcId="{B8FDB358-DED3-4939-94AD-9D162839B17A}" destId="{42EBABFD-2A20-4AF0-948B-E5BE26D18559}" srcOrd="3" destOrd="0" parTransId="{5B56EF41-C1F1-4BF7-A5CC-D4538BF19D89}" sibTransId="{D77ABB52-303C-4562-89FD-4229DC8D74A5}"/>
    <dgm:cxn modelId="{5596D331-742F-4A4F-AD40-C08F7ADD2BB0}" srcId="{8F38A53A-DF49-4E75-BBBE-84099636F538}" destId="{DDB237AE-3EDE-47CD-8DCF-F6471CABE481}" srcOrd="2" destOrd="0" parTransId="{FAF42334-A0CF-47B8-B83E-480832544931}" sibTransId="{C7C9174B-F3D3-433C-97C9-4F89EBAA5C42}"/>
    <dgm:cxn modelId="{48140436-9B1E-4F69-923A-EB259F660484}" srcId="{230061EE-51C1-4E35-80CB-CF64DFE090A7}" destId="{92920E21-2DF7-4E14-92C2-BDE043BEBAFA}" srcOrd="3" destOrd="0" parTransId="{160F0F5C-0F12-4440-A190-7A82E2E6699D}" sibTransId="{C58AA69F-DB29-4F9A-B5B6-487CD80A92E4}"/>
    <dgm:cxn modelId="{10DBA636-DFD2-4BBE-9036-9E7347A63B18}" type="presOf" srcId="{83805B4A-6617-4E99-A016-D9CFC0A60553}" destId="{AE248DAE-0CDA-46C8-9206-D568EAABB560}" srcOrd="0" destOrd="0" presId="urn:microsoft.com/office/officeart/2005/8/layout/hierarchy3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977A33C-B3EF-462F-8820-85579D0EC348}" type="presOf" srcId="{F25C1A69-E14A-44D3-89CE-82DD2FE25F01}" destId="{AFBF6BB8-CF60-407E-8EB7-0A9885767444}" srcOrd="0" destOrd="0" presId="urn:microsoft.com/office/officeart/2005/8/layout/hierarchy3"/>
    <dgm:cxn modelId="{CB4CEA3E-C7D5-4436-836F-28FF6EBC6C53}" type="presOf" srcId="{7D50CB57-872C-4716-A39F-D5FF183A4326}" destId="{DA0940DE-EE6C-4FF5-9236-675021A102E9}" srcOrd="0" destOrd="0" presId="urn:microsoft.com/office/officeart/2005/8/layout/hierarchy3"/>
    <dgm:cxn modelId="{9F4B843F-6248-41E2-895A-2B57F44A76C9}" type="presOf" srcId="{A22D03D8-442B-41AD-89D4-494920A76B84}" destId="{5ACCE5DA-3A82-4963-8ECB-F9937C481768}" srcOrd="0" destOrd="0" presId="urn:microsoft.com/office/officeart/2005/8/layout/hierarchy3"/>
    <dgm:cxn modelId="{4C4A2D5E-92A0-4FFC-BDC8-B149BF3412CB}" srcId="{1F852122-7332-490E-BAC0-D50513ABEB16}" destId="{BBA1AC1B-74A8-42EA-918D-37972B32809C}" srcOrd="0" destOrd="0" parTransId="{FE029768-2592-4B97-80DF-46AAAECB596B}" sibTransId="{1C8E80A1-AC69-45E9-AA01-8E8856EF2625}"/>
    <dgm:cxn modelId="{DC19FD5E-445A-47BC-89AB-7EB5D6875E0A}" type="presOf" srcId="{7F7A970E-1219-4646-AE7E-28395EAEB5C6}" destId="{7261C520-821F-4F2C-878E-AA7E0C2DAC87}" srcOrd="0" destOrd="0" presId="urn:microsoft.com/office/officeart/2005/8/layout/hierarchy3"/>
    <dgm:cxn modelId="{936B3F41-ECC9-4332-87A1-F670CB8786C1}" type="presOf" srcId="{1607EF06-4361-45A3-982D-9E95046A0C39}" destId="{EB83BD73-9EE3-446D-BDA0-C5FBB99B986E}" srcOrd="0" destOrd="0" presId="urn:microsoft.com/office/officeart/2005/8/layout/hierarchy3"/>
    <dgm:cxn modelId="{CA766341-D157-4FAF-BAAE-F9904A1B10EA}" type="presOf" srcId="{45E2F55A-A413-449D-927E-85D024244AE1}" destId="{30BFCDF5-8AEC-453B-AFCB-F8C2FDCB87D3}" srcOrd="0" destOrd="0" presId="urn:microsoft.com/office/officeart/2005/8/layout/hierarchy3"/>
    <dgm:cxn modelId="{F0290563-579F-4766-8EE0-0E85E6ECE499}" type="presOf" srcId="{54F9282E-830D-4434-AE19-AA50122401FB}" destId="{CD38C582-135B-46B8-B850-AE7D215DB623}" srcOrd="0" destOrd="0" presId="urn:microsoft.com/office/officeart/2005/8/layout/hierarchy3"/>
    <dgm:cxn modelId="{6E142B67-2775-4AC4-AE50-5E8835094F41}" srcId="{8F38A53A-DF49-4E75-BBBE-84099636F538}" destId="{F083076B-1020-48DA-A454-E1AFF2D1ED25}" srcOrd="4" destOrd="0" parTransId="{F12D4128-89BC-491C-9DA9-A2F8F29D9DAD}" sibTransId="{DE61D056-504B-4E9C-8ACA-79C2E0829358}"/>
    <dgm:cxn modelId="{06F42B68-BE48-42D8-ADBF-B63724E54ECC}" type="presOf" srcId="{2028E1A6-253A-45CE-AC57-F60DC590AD5D}" destId="{EDDCF785-3E71-4954-B1C0-C538C751E15A}" srcOrd="0" destOrd="0" presId="urn:microsoft.com/office/officeart/2005/8/layout/hierarchy3"/>
    <dgm:cxn modelId="{86288768-24F8-4ACA-ABDD-01A2F6CCCC36}" srcId="{230061EE-51C1-4E35-80CB-CF64DFE090A7}" destId="{2028E1A6-253A-45CE-AC57-F60DC590AD5D}" srcOrd="11" destOrd="0" parTransId="{DDC0418A-B32D-4454-AC39-41A672403E04}" sibTransId="{8257C6A6-AA3A-4CA5-9F64-45593B2C5D29}"/>
    <dgm:cxn modelId="{D83F8A68-B7ED-4453-A76D-14D7C3B45E48}" type="presOf" srcId="{D8AB3AD7-B185-4FCB-915C-B711C32049C8}" destId="{3BCC7158-4117-47D2-8B47-357FC78940D6}" srcOrd="0" destOrd="0" presId="urn:microsoft.com/office/officeart/2005/8/layout/hierarchy3"/>
    <dgm:cxn modelId="{BC09F368-8A10-4B79-9CF4-44446D343DF5}" type="presOf" srcId="{BBA1AC1B-74A8-42EA-918D-37972B32809C}" destId="{813AD86D-407C-45B8-BEF6-A87CC932C7EB}" srcOrd="0" destOrd="0" presId="urn:microsoft.com/office/officeart/2005/8/layout/hierarchy3"/>
    <dgm:cxn modelId="{605D5449-036E-41A4-9103-23008D697B2F}" type="presOf" srcId="{9ABB1559-8FA5-4F97-B58E-D9F5C1805B0B}" destId="{DF54F069-00EC-4489-A6FE-B4CE14301DFD}" srcOrd="0" destOrd="0" presId="urn:microsoft.com/office/officeart/2005/8/layout/hierarchy3"/>
    <dgm:cxn modelId="{E199276A-3316-4D03-B231-230EF8CF98CE}" type="presOf" srcId="{430D1AEC-479B-4937-B574-55F5A2CD4038}" destId="{85BE3721-AC0F-4CF5-B9DA-74E8D3115766}" srcOrd="0" destOrd="0" presId="urn:microsoft.com/office/officeart/2005/8/layout/hierarchy3"/>
    <dgm:cxn modelId="{03CE4D4A-012C-4E19-BA87-D1D95AF7D3F8}" type="presOf" srcId="{416F660D-6C3E-4AE9-BDC4-FE1B29BD11EC}" destId="{3848B281-8F45-4C57-B563-FAE4D64F3FF9}" srcOrd="0" destOrd="0" presId="urn:microsoft.com/office/officeart/2005/8/layout/hierarchy3"/>
    <dgm:cxn modelId="{FA76A54B-8E6A-4E14-93BD-4F2853349916}" type="presOf" srcId="{234D49DD-C2DF-4E3E-862A-73798027A74E}" destId="{29000B6A-E061-4165-BDA8-453177A32232}" srcOrd="0" destOrd="0" presId="urn:microsoft.com/office/officeart/2005/8/layout/hierarchy3"/>
    <dgm:cxn modelId="{E565BC6B-BEB5-4CD3-8402-1C9F537D14A7}" type="presOf" srcId="{6F6E6C8B-2B53-4D28-BB3C-22D798E98386}" destId="{8D507BAE-764F-4DFF-B550-CB9DBF262953}" srcOrd="0" destOrd="0" presId="urn:microsoft.com/office/officeart/2005/8/layout/hierarchy3"/>
    <dgm:cxn modelId="{AE26104C-8B68-4F00-8A0A-124DFD57F28B}" type="presOf" srcId="{DBA79BD0-F233-41A0-AF9D-B297DB2B2F13}" destId="{93614CB5-3247-490B-B968-515485220D61}" srcOrd="0" destOrd="0" presId="urn:microsoft.com/office/officeart/2005/8/layout/hierarchy3"/>
    <dgm:cxn modelId="{FAF7694C-4891-4521-8BCD-5702B75191BF}" type="presOf" srcId="{2D27F76F-3710-467F-A7A8-D38B34750E01}" destId="{9CC61017-2B56-436F-A8D9-12C26C34D48D}" srcOrd="0" destOrd="0" presId="urn:microsoft.com/office/officeart/2005/8/layout/hierarchy3"/>
    <dgm:cxn modelId="{928A3B6E-9BF3-4FC0-B343-B6B4FB921614}" type="presOf" srcId="{40FD7DBB-ECC6-4C1A-9A1B-4AA6086A6597}" destId="{48FF6F4D-0972-40AE-8059-0E67B83F3A08}" srcOrd="0" destOrd="0" presId="urn:microsoft.com/office/officeart/2005/8/layout/hierarchy3"/>
    <dgm:cxn modelId="{98D9644E-FC8A-4718-84F9-0FBDD2F1423D}" srcId="{0EDFA1F5-51A8-4CA6-AE73-AB3C702EC814}" destId="{BDE7BC5F-A8CE-418E-8D5D-630A9A19268C}" srcOrd="1" destOrd="0" parTransId="{54F9282E-830D-4434-AE19-AA50122401FB}" sibTransId="{19EDD346-CA62-438A-BEA5-304DFDDA24A2}"/>
    <dgm:cxn modelId="{33783B6F-093D-41B6-9CE3-3A741B38E76B}" srcId="{0EDFA1F5-51A8-4CA6-AE73-AB3C702EC814}" destId="{3B1E676F-6C1D-4515-ADD1-07F94246167D}" srcOrd="2" destOrd="0" parTransId="{3306561B-32B9-49EF-AB74-E7AD6B9AC5D4}" sibTransId="{38DA9A91-51A9-4357-8720-FD0E49AF2DF8}"/>
    <dgm:cxn modelId="{E6656470-52A6-4FCE-BE47-4E18B2A19FA9}" srcId="{230061EE-51C1-4E35-80CB-CF64DFE090A7}" destId="{700FFC00-2404-4F37-B478-BD8896F2F922}" srcOrd="2" destOrd="0" parTransId="{532A94E8-BC40-49FF-8178-BE198280FC3D}" sibTransId="{DAF7486B-1B79-44A5-85E9-734EF8C447D6}"/>
    <dgm:cxn modelId="{BAF13371-D1A0-4600-95FA-6E80524307CA}" type="presOf" srcId="{2E756EFF-0637-4009-9443-294D8CFD98B7}" destId="{3A03D056-CCEF-4AA5-9263-25E9F2CED455}" srcOrd="0" destOrd="0" presId="urn:microsoft.com/office/officeart/2005/8/layout/hierarchy3"/>
    <dgm:cxn modelId="{DA3F7171-CCEF-447B-BAC7-1E61C30B3E80}" type="presOf" srcId="{52735A4A-CA13-42AE-B4D8-12BB9F0E8EB6}" destId="{1B44593B-8CF8-4FAF-A24B-FA9D91EFEAE8}" srcOrd="0" destOrd="0" presId="urn:microsoft.com/office/officeart/2005/8/layout/hierarchy3"/>
    <dgm:cxn modelId="{65CC8472-5B7C-422A-AEBC-ACB9EED719BE}" type="presOf" srcId="{5B56EF41-C1F1-4BF7-A5CC-D4538BF19D89}" destId="{D368422E-91F5-41D9-B753-14154503BC75}" srcOrd="0" destOrd="0" presId="urn:microsoft.com/office/officeart/2005/8/layout/hierarchy3"/>
    <dgm:cxn modelId="{A3C83353-0BCE-45C4-9CB7-925322781AF6}" type="presOf" srcId="{69904555-2A82-441A-B749-0B9CA589357F}" destId="{052B85F0-F066-48BD-8434-473E6FC9ECD8}" srcOrd="0" destOrd="0" presId="urn:microsoft.com/office/officeart/2005/8/layout/hierarchy3"/>
    <dgm:cxn modelId="{B1E45B54-E80D-451C-ABAF-5B341BA5C724}" srcId="{F083076B-1020-48DA-A454-E1AFF2D1ED25}" destId="{DBA79BD0-F233-41A0-AF9D-B297DB2B2F13}" srcOrd="0" destOrd="0" parTransId="{2A162DF8-4590-4AD1-BFEA-3F8A4C0C44C7}" sibTransId="{323A9956-E2CE-4FF4-A497-165BBA05DC5E}"/>
    <dgm:cxn modelId="{751D6456-484D-4B19-9AF5-8963DAAF8C3C}" type="presOf" srcId="{B8FDB358-DED3-4939-94AD-9D162839B17A}" destId="{4E601614-4D20-4590-A78E-74996CE8FA5F}" srcOrd="0" destOrd="0" presId="urn:microsoft.com/office/officeart/2005/8/layout/hierarchy3"/>
    <dgm:cxn modelId="{F185B156-70D9-4FD7-9D7C-2114D140382F}" type="presOf" srcId="{308CC459-9D20-4790-9F20-6A67EF5B6F57}" destId="{81EFEFE4-F870-4167-9DB7-7A095FA735C5}" srcOrd="0" destOrd="0" presId="urn:microsoft.com/office/officeart/2005/8/layout/hierarchy3"/>
    <dgm:cxn modelId="{B7317B77-7E85-4DA2-9954-E67DFAC5EC20}" type="presOf" srcId="{BDE7BC5F-A8CE-418E-8D5D-630A9A19268C}" destId="{418DED4D-A94C-4D2A-9F36-EF24BD4CE95B}" srcOrd="0" destOrd="0" presId="urn:microsoft.com/office/officeart/2005/8/layout/hierarchy3"/>
    <dgm:cxn modelId="{9703C877-F79C-420F-B939-0E4656A7A754}" srcId="{0EDFA1F5-51A8-4CA6-AE73-AB3C702EC814}" destId="{83805B4A-6617-4E99-A016-D9CFC0A60553}" srcOrd="5" destOrd="0" parTransId="{2453BE41-B88E-47DB-98B3-9DCA9BB2C77D}" sibTransId="{8A0D73CB-C6C5-4FDC-B5C8-30868B185C87}"/>
    <dgm:cxn modelId="{6EA1EE77-BBF8-4963-8A82-6A7A3CADBDC5}" type="presOf" srcId="{230061EE-51C1-4E35-80CB-CF64DFE090A7}" destId="{7D3CE403-0A3E-4CE1-973E-AD9E69FE74F8}" srcOrd="1" destOrd="0" presId="urn:microsoft.com/office/officeart/2005/8/layout/hierarchy3"/>
    <dgm:cxn modelId="{77BFFC58-225C-491E-8288-9356FDC7D894}" type="presOf" srcId="{759F138A-3288-417D-BF5C-A80E8E881AD9}" destId="{5244EBE2-61E5-4EF8-8AF2-B783C45E492A}" srcOrd="0" destOrd="0" presId="urn:microsoft.com/office/officeart/2005/8/layout/hierarchy3"/>
    <dgm:cxn modelId="{AACEB27B-4469-4429-A806-5A22D923B7DF}" type="presOf" srcId="{D66425C1-A22C-49B7-8CFE-FF3AE7F9211A}" destId="{5A346BB4-20C0-48F9-8DB8-D13E7185947B}" srcOrd="0" destOrd="0" presId="urn:microsoft.com/office/officeart/2005/8/layout/hierarchy3"/>
    <dgm:cxn modelId="{8EC0A87C-E590-424F-81D6-8564D556603F}" srcId="{8F38A53A-DF49-4E75-BBBE-84099636F538}" destId="{230061EE-51C1-4E35-80CB-CF64DFE090A7}" srcOrd="3" destOrd="0" parTransId="{0CB15EED-1373-4564-929A-F68E9542F0BF}" sibTransId="{D2E56387-7AF8-4E19-91EC-ECCB47349239}"/>
    <dgm:cxn modelId="{D6D72880-6831-4AA3-A2D3-075812E0F192}" srcId="{230061EE-51C1-4E35-80CB-CF64DFE090A7}" destId="{F396E459-AD42-4E26-BBF1-C13B41EAD373}" srcOrd="0" destOrd="0" parTransId="{69904555-2A82-441A-B749-0B9CA589357F}" sibTransId="{CDA1C3B7-8C34-4C4E-BE5D-0E39473620F0}"/>
    <dgm:cxn modelId="{2A7BBF81-D159-491A-ADA4-4653F61AB1C1}" srcId="{0EDFA1F5-51A8-4CA6-AE73-AB3C702EC814}" destId="{16D162F9-87A6-4FCB-926D-CDA086DB1308}" srcOrd="4" destOrd="0" parTransId="{A22D03D8-442B-41AD-89D4-494920A76B84}" sibTransId="{7913971D-59DC-4DBD-9AEC-964B20CCF205}"/>
    <dgm:cxn modelId="{BEAD4384-CC2D-433D-954E-EC9E625408C3}" srcId="{230061EE-51C1-4E35-80CB-CF64DFE090A7}" destId="{DAB01775-063A-4A9E-894E-619C7938452C}" srcOrd="8" destOrd="0" parTransId="{D66425C1-A22C-49B7-8CFE-FF3AE7F9211A}" sibTransId="{1A2F3C2D-6B63-484D-85A3-FEB4C9D1320E}"/>
    <dgm:cxn modelId="{4D3DFC84-3C99-45CE-A4F1-89C9E5A219AD}" srcId="{DDB237AE-3EDE-47CD-8DCF-F6471CABE481}" destId="{73D90E81-D98A-4A08-B8D2-54AC5596077F}" srcOrd="8" destOrd="0" parTransId="{308CC459-9D20-4790-9F20-6A67EF5B6F57}" sibTransId="{382F457F-808A-4047-8D0E-BFA899E1B3DB}"/>
    <dgm:cxn modelId="{A4D9D185-C491-41C5-BF64-6052F3590B87}" type="presOf" srcId="{608C4736-9C1C-4B5B-872F-91197FA1AD23}" destId="{1283AF6F-9A0C-4540-A52E-E3DA9F0AFAEB}" srcOrd="0" destOrd="0" presId="urn:microsoft.com/office/officeart/2005/8/layout/hierarchy3"/>
    <dgm:cxn modelId="{9A13FF85-74AA-4B8A-9F85-B84B65721C94}" type="presOf" srcId="{BBB65BD1-6AA6-4582-A960-2AD9E21D4A36}" destId="{F1DF75B8-7F2A-41D8-AC2E-2644CDFF228F}" srcOrd="0" destOrd="0" presId="urn:microsoft.com/office/officeart/2005/8/layout/hierarchy3"/>
    <dgm:cxn modelId="{0C6F018A-69E1-428A-90D8-3C1898A4632D}" type="presOf" srcId="{195AE84F-57CD-4C83-A922-93035873F333}" destId="{58EE5BD7-2010-4746-9AD9-E3EB566A280D}" srcOrd="0" destOrd="0" presId="urn:microsoft.com/office/officeart/2005/8/layout/hierarchy3"/>
    <dgm:cxn modelId="{B63F198F-5D82-450F-B856-7604F168210E}" srcId="{B8FDB358-DED3-4939-94AD-9D162839B17A}" destId="{608C4736-9C1C-4B5B-872F-91197FA1AD23}" srcOrd="0" destOrd="0" parTransId="{BBB65BD1-6AA6-4582-A960-2AD9E21D4A36}" sibTransId="{8539DA1F-AA0D-402B-B424-B9F28F3170DB}"/>
    <dgm:cxn modelId="{C78A0B90-8279-48CF-98BB-D3672B3F17C5}" srcId="{B8FDB358-DED3-4939-94AD-9D162839B17A}" destId="{430D1AEC-479B-4937-B574-55F5A2CD4038}" srcOrd="1" destOrd="0" parTransId="{4BF1A4CB-8378-4909-8972-A883EE39B550}" sibTransId="{23DEC075-51D3-4CAB-AAD0-E6D0DED58D8B}"/>
    <dgm:cxn modelId="{F870AC91-BD0E-4330-A82A-D44676B86E07}" type="presOf" srcId="{89967AA0-C230-4C19-A4DD-81687DEBDEC8}" destId="{FCEBE101-6C3D-46CA-9019-183C1BA63118}" srcOrd="0" destOrd="0" presId="urn:microsoft.com/office/officeart/2005/8/layout/hierarchy3"/>
    <dgm:cxn modelId="{CD779295-FCCD-4B13-98C8-951493E9EE0E}" type="presOf" srcId="{0493DB51-0E27-4112-A0DB-D40BFB076C8B}" destId="{71F0A96D-A2C7-4968-8771-EF9AE55A37E6}" srcOrd="0" destOrd="0" presId="urn:microsoft.com/office/officeart/2005/8/layout/hierarchy3"/>
    <dgm:cxn modelId="{305C7898-2EA1-43CF-9C46-09C557533FDC}" type="presOf" srcId="{DDB237AE-3EDE-47CD-8DCF-F6471CABE481}" destId="{3E4A8EC9-F1AB-499E-AAFE-05FEF902F821}" srcOrd="0" destOrd="0" presId="urn:microsoft.com/office/officeart/2005/8/layout/hierarchy3"/>
    <dgm:cxn modelId="{8E9C109B-41C1-493F-9B34-52EB786759ED}" type="presOf" srcId="{82D2F0F8-E22E-40CB-9F41-9F1BBB82EB43}" destId="{6A356C5C-20C1-4171-8F7A-77A5FC2708FA}" srcOrd="0" destOrd="0" presId="urn:microsoft.com/office/officeart/2005/8/layout/hierarchy3"/>
    <dgm:cxn modelId="{1E50CE9F-0C23-4CC7-A7D4-7E55AC69B6AD}" srcId="{B8FDB358-DED3-4939-94AD-9D162839B17A}" destId="{B14CD372-7F2B-4763-9657-CC84636327F1}" srcOrd="2" destOrd="0" parTransId="{40FD7DBB-ECC6-4C1A-9A1B-4AA6086A6597}" sibTransId="{5526F487-5F33-455F-9006-8089AA576025}"/>
    <dgm:cxn modelId="{284FD0A0-4B7F-41B5-8E8C-BB33851BAF78}" type="presOf" srcId="{3306561B-32B9-49EF-AB74-E7AD6B9AC5D4}" destId="{EBEF66FA-6A76-4C80-8D10-348505E227F5}" srcOrd="0" destOrd="0" presId="urn:microsoft.com/office/officeart/2005/8/layout/hierarchy3"/>
    <dgm:cxn modelId="{DC4B3DA1-917E-4088-B20B-7A1620ABB179}" type="presOf" srcId="{D498E0C5-486E-46CF-A9EA-2A25CB9B7F1E}" destId="{F43C9CEF-77AF-4E17-9118-B20371A59A2B}" srcOrd="0" destOrd="0" presId="urn:microsoft.com/office/officeart/2005/8/layout/hierarchy3"/>
    <dgm:cxn modelId="{A6AF74A3-1051-45E4-B4FB-173A3DEF8526}" srcId="{DDB237AE-3EDE-47CD-8DCF-F6471CABE481}" destId="{F60EB330-ADC1-4FCC-AF17-20F6105830EB}" srcOrd="7" destOrd="0" parTransId="{634B2538-E8EA-4EB3-8DAB-0FCF8AC11480}" sibTransId="{A2FEBBCE-FDA5-4EB2-8A48-A54470DD2D45}"/>
    <dgm:cxn modelId="{F74AB3A3-1EAB-49CA-9E55-AA6E8CC99FB2}" type="presOf" srcId="{023D838F-92EA-4981-8C59-AB268EA64903}" destId="{4C24FF3C-507F-4815-B76D-A4170981E764}" srcOrd="0" destOrd="0" presId="urn:microsoft.com/office/officeart/2005/8/layout/hierarchy3"/>
    <dgm:cxn modelId="{711D9DA4-09C1-4DF9-B383-21D2A8B68145}" type="presOf" srcId="{544392FF-6048-4660-B151-AF3F14170F49}" destId="{00D1AB3A-71F0-4327-A20D-4F3E9826297E}" srcOrd="0" destOrd="0" presId="urn:microsoft.com/office/officeart/2005/8/layout/hierarchy3"/>
    <dgm:cxn modelId="{8B99D0A5-8848-4A45-97F6-4E8E08956333}" type="presOf" srcId="{2453BE41-B88E-47DB-98B3-9DCA9BB2C77D}" destId="{FCB84091-2AD7-47CD-A89F-3ADA82E6FB61}" srcOrd="0" destOrd="0" presId="urn:microsoft.com/office/officeart/2005/8/layout/hierarchy3"/>
    <dgm:cxn modelId="{7625CAA6-A7DD-4581-B97C-FDE55E4BA66C}" srcId="{230061EE-51C1-4E35-80CB-CF64DFE090A7}" destId="{45E2F55A-A413-449D-927E-85D024244AE1}" srcOrd="5" destOrd="0" parTransId="{36CE2622-29EA-4AD5-A392-EF8C495287AD}" sibTransId="{C6559D1B-AEE8-40F0-864A-6173D474CE1F}"/>
    <dgm:cxn modelId="{0AF1F1A9-2D8E-42D0-A8F9-624BF60127BC}" type="presOf" srcId="{700FFC00-2404-4F37-B478-BD8896F2F922}" destId="{C237DECD-FE34-438A-BCFC-70E3997E05CB}" srcOrd="0" destOrd="0" presId="urn:microsoft.com/office/officeart/2005/8/layout/hierarchy3"/>
    <dgm:cxn modelId="{1CE5F0AB-D6AA-41B6-AB54-A274BCC42317}" type="presOf" srcId="{84CBB6FB-151C-4730-803B-1C02CC14A22E}" destId="{5D57A8AD-19AA-4A4F-A1F7-8D1F76B1248A}" srcOrd="0" destOrd="0" presId="urn:microsoft.com/office/officeart/2005/8/layout/hierarchy3"/>
    <dgm:cxn modelId="{0D3357B0-56C5-489E-B066-B2DC51E4FDD5}" type="presOf" srcId="{FE029768-2592-4B97-80DF-46AAAECB596B}" destId="{1178526F-BF0E-466E-987A-9472A8ACA112}" srcOrd="0" destOrd="0" presId="urn:microsoft.com/office/officeart/2005/8/layout/hierarchy3"/>
    <dgm:cxn modelId="{02F10CB2-B751-41F5-9C9C-9E484204AB59}" type="presOf" srcId="{92920E21-2DF7-4E14-92C2-BDE043BEBAFA}" destId="{8CBA4E24-747D-42D0-BB65-87EBA0B2DDBC}" srcOrd="0" destOrd="0" presId="urn:microsoft.com/office/officeart/2005/8/layout/hierarchy3"/>
    <dgm:cxn modelId="{C53A3FB3-9D8D-4105-AF6B-48E315100C34}" type="presOf" srcId="{532A94E8-BC40-49FF-8178-BE198280FC3D}" destId="{CF467EED-F520-4346-91C6-CED9921D8301}" srcOrd="0" destOrd="0" presId="urn:microsoft.com/office/officeart/2005/8/layout/hierarchy3"/>
    <dgm:cxn modelId="{FBC25EB3-6841-4F65-AD6A-C2241EB445F7}" type="presOf" srcId="{928E255A-E476-458F-B25F-3C9358C6E0EA}" destId="{FADC470C-1A6A-4D98-A75B-82BDEF63D8CE}" srcOrd="0" destOrd="0" presId="urn:microsoft.com/office/officeart/2005/8/layout/hierarchy3"/>
    <dgm:cxn modelId="{DCE4ABB5-3793-49B3-8304-A9A3A98FF8AA}" type="presOf" srcId="{A7AFDA9F-EF4E-4D53-86DB-4096E18E1BCB}" destId="{63A19B3B-62A8-4630-8449-330F7A89D5D2}" srcOrd="0" destOrd="0" presId="urn:microsoft.com/office/officeart/2005/8/layout/hierarchy3"/>
    <dgm:cxn modelId="{8EC211B7-A95F-4EB0-B95A-24280BA17BD6}" srcId="{230061EE-51C1-4E35-80CB-CF64DFE090A7}" destId="{6F6E6C8B-2B53-4D28-BB3C-22D798E98386}" srcOrd="4" destOrd="0" parTransId="{2E756EFF-0637-4009-9443-294D8CFD98B7}" sibTransId="{31E025AB-951E-450B-98B6-9ABA3A573681}"/>
    <dgm:cxn modelId="{933A9CB7-C062-4411-9AAB-A25FC714B749}" srcId="{230061EE-51C1-4E35-80CB-CF64DFE090A7}" destId="{82D2F0F8-E22E-40CB-9F41-9F1BBB82EB43}" srcOrd="12" destOrd="0" parTransId="{023D838F-92EA-4981-8C59-AB268EA64903}" sibTransId="{412F0C51-2FB6-4C71-8CC0-779E7D109B62}"/>
    <dgm:cxn modelId="{B4AE94BA-4E5A-4E62-98F1-E85E34F489D4}" type="presOf" srcId="{F083076B-1020-48DA-A454-E1AFF2D1ED25}" destId="{58415D60-439D-4F0F-8AB3-25DCE3B89204}" srcOrd="1" destOrd="0" presId="urn:microsoft.com/office/officeart/2005/8/layout/hierarchy3"/>
    <dgm:cxn modelId="{7C1ED2BA-1857-4489-AC9E-F2B9E6CEE985}" type="presOf" srcId="{496B408C-3146-4118-94EC-DD7CD7B472B9}" destId="{04BD6E17-08C7-4F7A-90AD-F81C9FA9D42D}" srcOrd="0" destOrd="0" presId="urn:microsoft.com/office/officeart/2005/8/layout/hierarchy3"/>
    <dgm:cxn modelId="{C0811ABC-6BD3-4B63-82EA-C76E9182E251}" type="presOf" srcId="{3B68E1E5-26BE-449D-ACA7-746B485CADC5}" destId="{E439EDA6-9257-405F-A157-990041B12D9B}" srcOrd="0" destOrd="0" presId="urn:microsoft.com/office/officeart/2005/8/layout/hierarchy3"/>
    <dgm:cxn modelId="{97301EBC-F271-47F4-AC53-53208C41DD03}" type="presOf" srcId="{85878A2D-88ED-4B3A-8BB7-BF243D04ECF1}" destId="{EFA1307F-00F2-438D-BD19-95DEFCF9668D}" srcOrd="0" destOrd="0" presId="urn:microsoft.com/office/officeart/2005/8/layout/hierarchy3"/>
    <dgm:cxn modelId="{9CC503BE-6B48-4369-909C-64ADA790F88B}" srcId="{0EDFA1F5-51A8-4CA6-AE73-AB3C702EC814}" destId="{9ABB1559-8FA5-4F97-B58E-D9F5C1805B0B}" srcOrd="3" destOrd="0" parTransId="{85878A2D-88ED-4B3A-8BB7-BF243D04ECF1}" sibTransId="{F51AD586-AEED-47B9-9FD0-4ECD8BDDDCCC}"/>
    <dgm:cxn modelId="{71464ABE-8969-4863-BAFE-9F3525976A09}" type="presOf" srcId="{DDC0418A-B32D-4454-AC39-41A672403E04}" destId="{EC8850CA-1B4B-4812-83D6-8A42B0A3A58D}" srcOrd="0" destOrd="0" presId="urn:microsoft.com/office/officeart/2005/8/layout/hierarchy3"/>
    <dgm:cxn modelId="{6C29B2BF-54C3-44B1-8C4D-21E12769A5EC}" srcId="{230061EE-51C1-4E35-80CB-CF64DFE090A7}" destId="{858FEFC6-C5F3-4E4D-9EDB-7C795EE4CF0D}" srcOrd="7" destOrd="0" parTransId="{CA825169-4AA3-4F29-8C89-0500873EB891}" sibTransId="{9BC216F7-398F-4C88-BCD9-3C52D8514ED5}"/>
    <dgm:cxn modelId="{08D695C1-AE79-489A-B013-7B365098D813}" srcId="{F083076B-1020-48DA-A454-E1AFF2D1ED25}" destId="{1607EF06-4361-45A3-982D-9E95046A0C39}" srcOrd="3" destOrd="0" parTransId="{EC7FF0CB-2FC3-4872-8E5B-42BB75C1282E}" sibTransId="{3CE3EE45-646E-4AB7-AB50-661E21D69CF9}"/>
    <dgm:cxn modelId="{5BFF0DC2-4213-45D3-9F0D-FD2956A0ED54}" type="presOf" srcId="{F396E459-AD42-4E26-BBF1-C13B41EAD373}" destId="{30495C3D-0D88-4965-BD98-E101421F6CEC}" srcOrd="0" destOrd="0" presId="urn:microsoft.com/office/officeart/2005/8/layout/hierarchy3"/>
    <dgm:cxn modelId="{7A6A31C2-1DB2-4489-BD45-6BBE06E02929}" type="presOf" srcId="{DAB01775-063A-4A9E-894E-619C7938452C}" destId="{D84F27D9-5411-4F1D-A87A-8C0FEEEDDEA2}" srcOrd="0" destOrd="0" presId="urn:microsoft.com/office/officeart/2005/8/layout/hierarchy3"/>
    <dgm:cxn modelId="{3BBF72C2-B55F-40A6-A10C-EBE27C06FC75}" type="presOf" srcId="{C10D8D00-AF10-4507-8864-010DA8F762EF}" destId="{C1A97EFE-94F4-4EA9-84E2-85416B6BF663}" srcOrd="0" destOrd="0" presId="urn:microsoft.com/office/officeart/2005/8/layout/hierarchy3"/>
    <dgm:cxn modelId="{D4E8DEC6-608B-438D-802B-6805F20E7352}" type="presOf" srcId="{2C7725D5-AA2C-407E-BD76-89DB6E1EECC5}" destId="{78A06207-DB6A-44B2-8FAF-A6FA2B413AC1}" srcOrd="0" destOrd="0" presId="urn:microsoft.com/office/officeart/2005/8/layout/hierarchy3"/>
    <dgm:cxn modelId="{7BCE56C9-3366-4F9E-BF48-D968B8AAA923}" type="presOf" srcId="{B25470EA-4FC3-4568-9E25-EF5B9AC06BD8}" destId="{2682A4C7-AA60-496C-923F-1DCD9DE98F53}" srcOrd="0" destOrd="0" presId="urn:microsoft.com/office/officeart/2005/8/layout/hierarchy3"/>
    <dgm:cxn modelId="{A863B1CA-2EB7-41FB-992C-0AB77C1E6D28}" type="presOf" srcId="{654EC9BF-F855-435B-9090-213AF714FEE5}" destId="{62217F01-BEA3-480B-ABD9-9C6547EF7075}" srcOrd="0" destOrd="0" presId="urn:microsoft.com/office/officeart/2005/8/layout/hierarchy3"/>
    <dgm:cxn modelId="{33A2FACB-B935-4888-962F-446CB3FCF6A8}" type="presOf" srcId="{160F0F5C-0F12-4440-A190-7A82E2E6699D}" destId="{C8BF4F81-A0D4-4084-8FEA-BCA1E4A436E2}" srcOrd="0" destOrd="0" presId="urn:microsoft.com/office/officeart/2005/8/layout/hierarchy3"/>
    <dgm:cxn modelId="{CADAA9CD-CB93-42A8-A7D1-B03EA516AC80}" type="presOf" srcId="{2A162DF8-4590-4AD1-BFEA-3F8A4C0C44C7}" destId="{D032A4FC-45C7-494F-9037-9A6A12E73CEA}" srcOrd="0" destOrd="0" presId="urn:microsoft.com/office/officeart/2005/8/layout/hierarchy3"/>
    <dgm:cxn modelId="{DF3B27D7-F80A-43EE-BD79-09D5766C3EAC}" type="presOf" srcId="{230061EE-51C1-4E35-80CB-CF64DFE090A7}" destId="{C33FAD8F-1623-461B-94A5-C96D4D5A36F3}" srcOrd="0" destOrd="0" presId="urn:microsoft.com/office/officeart/2005/8/layout/hierarchy3"/>
    <dgm:cxn modelId="{AC8168D7-C82F-48F6-85DF-ED119ADBAC61}" type="presOf" srcId="{EA6796DC-7337-4B95-B29A-0AF778F23D96}" destId="{8EBA3083-0D30-481C-9702-181C38739982}" srcOrd="0" destOrd="0" presId="urn:microsoft.com/office/officeart/2005/8/layout/hierarchy3"/>
    <dgm:cxn modelId="{FB8EB9D7-2CD3-4E9A-8337-180EC83FEF1F}" srcId="{8F38A53A-DF49-4E75-BBBE-84099636F538}" destId="{0EDFA1F5-51A8-4CA6-AE73-AB3C702EC814}" srcOrd="0" destOrd="0" parTransId="{C03D4AD3-2C09-4F49-9D61-8EADE4A72444}" sibTransId="{1C20603D-1029-485C-96E9-F38E9A82F8AF}"/>
    <dgm:cxn modelId="{36F22DD8-D42B-4CDC-9160-FE3BB16B8129}" srcId="{1F852122-7332-490E-BAC0-D50513ABEB16}" destId="{195AE84F-57CD-4C83-A922-93035873F333}" srcOrd="2" destOrd="0" parTransId="{D8AB3AD7-B185-4FCB-915C-B711C32049C8}" sibTransId="{FE294D9F-1202-4A1A-8D60-7E8D2E3EAB94}"/>
    <dgm:cxn modelId="{A72A99D9-F9AD-4E21-9EC2-EACFB3B50203}" srcId="{1F852122-7332-490E-BAC0-D50513ABEB16}" destId="{EA6796DC-7337-4B95-B29A-0AF778F23D96}" srcOrd="3" destOrd="0" parTransId="{52735A4A-CA13-42AE-B4D8-12BB9F0E8EB6}" sibTransId="{24A61778-F4CE-4C2A-B8FD-738724D12CB2}"/>
    <dgm:cxn modelId="{12F6B6DC-22DB-4C7E-AC27-220A84A27A86}" srcId="{DDB237AE-3EDE-47CD-8DCF-F6471CABE481}" destId="{7D50CB57-872C-4716-A39F-D5FF183A4326}" srcOrd="5" destOrd="0" parTransId="{67504762-6829-4901-AF02-8ED4C236EC1C}" sibTransId="{6E8243F2-8034-4DFF-A9D7-5DEA8C47B1D2}"/>
    <dgm:cxn modelId="{DCDC8ADD-9AAA-4561-BDE1-51D9422EC873}" type="presOf" srcId="{1F852122-7332-490E-BAC0-D50513ABEB16}" destId="{7F8A6BB5-3F30-4DCC-BFB1-D3EE3E10BD3A}" srcOrd="0" destOrd="0" presId="urn:microsoft.com/office/officeart/2005/8/layout/hierarchy3"/>
    <dgm:cxn modelId="{F791A2DE-A596-4B27-BC8F-C42D25458094}" type="presOf" srcId="{16D162F9-87A6-4FCB-926D-CDA086DB1308}" destId="{2DC13D76-90A0-4D60-8F8C-30BB47AE7465}" srcOrd="0" destOrd="0" presId="urn:microsoft.com/office/officeart/2005/8/layout/hierarchy3"/>
    <dgm:cxn modelId="{5E5EDCDF-8413-4632-85EE-D3D65FEA1EBA}" type="presOf" srcId="{0EDFA1F5-51A8-4CA6-AE73-AB3C702EC814}" destId="{3CFECF7B-4735-437F-8759-3EB89043F07A}" srcOrd="0" destOrd="0" presId="urn:microsoft.com/office/officeart/2005/8/layout/hierarchy3"/>
    <dgm:cxn modelId="{F2CD95E4-17BF-4D06-9C76-CF56EAC967B1}" srcId="{8F38A53A-DF49-4E75-BBBE-84099636F538}" destId="{B8FDB358-DED3-4939-94AD-9D162839B17A}" srcOrd="1" destOrd="0" parTransId="{6BB9C0F7-D32A-44E9-B714-9A4445DFC714}" sibTransId="{50C59C43-E62E-4DAA-A2CD-FACAA37776F1}"/>
    <dgm:cxn modelId="{03940CE7-6D2E-4D00-B7AA-CBA29FEAEEA7}" type="presOf" srcId="{B14CD372-7F2B-4763-9657-CC84636327F1}" destId="{41DC4775-5879-4131-97F4-711EE66F6912}" srcOrd="0" destOrd="0" presId="urn:microsoft.com/office/officeart/2005/8/layout/hierarchy3"/>
    <dgm:cxn modelId="{C83DB3E7-4E43-4D1B-852A-8F4A04D44F40}" srcId="{0EDFA1F5-51A8-4CA6-AE73-AB3C702EC814}" destId="{416F660D-6C3E-4AE9-BDC4-FE1B29BD11EC}" srcOrd="0" destOrd="0" parTransId="{D498E0C5-486E-46CF-A9EA-2A25CB9B7F1E}" sibTransId="{DF053B3E-2DEC-41E9-AF5A-10FF09ADB876}"/>
    <dgm:cxn modelId="{2959F2E9-FE0B-4B6B-BADC-FBE92C8F6D05}" srcId="{230061EE-51C1-4E35-80CB-CF64DFE090A7}" destId="{928E255A-E476-458F-B25F-3C9358C6E0EA}" srcOrd="10" destOrd="0" parTransId="{3B68E1E5-26BE-449D-ACA7-746B485CADC5}" sibTransId="{915C86FE-5F0C-4CD4-8056-17302E2B9CBA}"/>
    <dgm:cxn modelId="{D9773AEB-C04F-4BEA-BE5E-8415818F2CC0}" type="presOf" srcId="{05649478-F462-4541-8059-FD54C680BA36}" destId="{1FEEC9A9-995B-4E9E-8197-96C62392518D}" srcOrd="0" destOrd="0" presId="urn:microsoft.com/office/officeart/2005/8/layout/hierarchy3"/>
    <dgm:cxn modelId="{26653CEB-57C6-4EC7-BAF5-5DE1ED5C0A38}" type="presOf" srcId="{DDB237AE-3EDE-47CD-8DCF-F6471CABE481}" destId="{45F7B333-56A1-4C4B-AFFA-7983545EC9B8}" srcOrd="1" destOrd="0" presId="urn:microsoft.com/office/officeart/2005/8/layout/hierarchy3"/>
    <dgm:cxn modelId="{346408EC-8FC0-4249-AB14-A079B292B48E}" srcId="{230061EE-51C1-4E35-80CB-CF64DFE090A7}" destId="{0493DB51-0E27-4112-A0DB-D40BFB076C8B}" srcOrd="6" destOrd="0" parTransId="{759F138A-3288-417D-BF5C-A80E8E881AD9}" sibTransId="{0AEE4466-C8B7-4E98-806C-9AC692408EB5}"/>
    <dgm:cxn modelId="{5AB567EC-5ABC-4A19-9B93-A8F18B2E9894}" srcId="{DDB237AE-3EDE-47CD-8DCF-F6471CABE481}" destId="{42E49AD4-99B4-41F5-B125-B4AB549437BF}" srcOrd="9" destOrd="0" parTransId="{45A0FE5B-77F8-481F-B22D-7BA1B87FF70E}" sibTransId="{F5193437-2201-41C8-8B0F-A8F4F993DC7C}"/>
    <dgm:cxn modelId="{D96B2BED-9548-4E07-BA02-7A51275AA0FE}" type="presOf" srcId="{73D90E81-D98A-4A08-B8D2-54AC5596077F}" destId="{2C6327AC-CD63-4CE3-839D-C663A1144D86}" srcOrd="0" destOrd="0" presId="urn:microsoft.com/office/officeart/2005/8/layout/hierarchy3"/>
    <dgm:cxn modelId="{25E0D4ED-EDD9-44CA-A96D-97BF30FA72AF}" type="presOf" srcId="{2C631758-76F1-42B7-9B6B-48F57C8BE3AF}" destId="{9DD17C49-911C-4EC0-A44A-341DCF895522}" srcOrd="0" destOrd="0" presId="urn:microsoft.com/office/officeart/2005/8/layout/hierarchy3"/>
    <dgm:cxn modelId="{6A96F9F0-1B67-418B-B5B5-0AC6CCAE4FE9}" type="presOf" srcId="{AD9DAE56-4BC4-4767-B2FF-F72623EF6516}" destId="{001EBF7E-15C1-410E-A1D1-5DE4F98DBCED}" srcOrd="0" destOrd="0" presId="urn:microsoft.com/office/officeart/2005/8/layout/hierarchy3"/>
    <dgm:cxn modelId="{5C1615F5-AAEC-4700-97EE-80B816FC9A55}" srcId="{DDB237AE-3EDE-47CD-8DCF-F6471CABE481}" destId="{89967AA0-C230-4C19-A4DD-81687DEBDEC8}" srcOrd="1" destOrd="0" parTransId="{84CBB6FB-151C-4730-803B-1C02CC14A22E}" sibTransId="{48DBDBB0-273A-4078-8ADF-81515623FC6E}"/>
    <dgm:cxn modelId="{9A31C9F5-97A8-473E-B733-A4A1F42431A6}" type="presOf" srcId="{CA825169-4AA3-4F29-8C89-0500873EB891}" destId="{C185B654-608C-4D64-A077-1F48B44A6748}" srcOrd="0" destOrd="0" presId="urn:microsoft.com/office/officeart/2005/8/layout/hierarchy3"/>
    <dgm:cxn modelId="{EDDBD0F9-2FA5-474C-8448-4D25C66FC10F}" srcId="{8F38A53A-DF49-4E75-BBBE-84099636F538}" destId="{1F852122-7332-490E-BAC0-D50513ABEB16}" srcOrd="5" destOrd="0" parTransId="{8AF1BB16-48A2-453E-9033-56852BC050F1}" sibTransId="{EEE4B9FB-FE15-4BCA-BDE1-CB859885904E}"/>
    <dgm:cxn modelId="{A817E5FA-591C-4A90-806D-89615ABA250D}" type="presOf" srcId="{4BF1A4CB-8378-4909-8972-A883EE39B550}" destId="{2CDCFBA0-55C3-4428-B07C-DA01F4A94DE2}" srcOrd="0" destOrd="0" presId="urn:microsoft.com/office/officeart/2005/8/layout/hierarchy3"/>
    <dgm:cxn modelId="{B7E791FC-F86A-4EDC-AA3E-D19574DED801}" type="presOf" srcId="{EC7FF0CB-2FC3-4872-8E5B-42BB75C1282E}" destId="{B73DF2BE-832D-41AB-9049-04B051E0CE2B}" srcOrd="0" destOrd="0" presId="urn:microsoft.com/office/officeart/2005/8/layout/hierarchy3"/>
    <dgm:cxn modelId="{9E57B512-163C-488E-9563-4BE489F2E490}" type="presParOf" srcId="{59FF5A25-F75A-4797-9864-DB43168ECFC8}" destId="{6133837C-581B-45DD-8DF7-54DCA68A67FE}" srcOrd="0" destOrd="0" presId="urn:microsoft.com/office/officeart/2005/8/layout/hierarchy3"/>
    <dgm:cxn modelId="{5EF612C2-CBA2-4620-B1A9-2F7F04065D0D}" type="presParOf" srcId="{6133837C-581B-45DD-8DF7-54DCA68A67FE}" destId="{6B0B3B42-1393-4C61-B66B-2DC709B8F58D}" srcOrd="0" destOrd="0" presId="urn:microsoft.com/office/officeart/2005/8/layout/hierarchy3"/>
    <dgm:cxn modelId="{91A94A2A-4DAB-4264-A04D-6875F12C6FBF}" type="presParOf" srcId="{6B0B3B42-1393-4C61-B66B-2DC709B8F58D}" destId="{3CFECF7B-4735-437F-8759-3EB89043F07A}" srcOrd="0" destOrd="0" presId="urn:microsoft.com/office/officeart/2005/8/layout/hierarchy3"/>
    <dgm:cxn modelId="{850DD797-B56C-466D-989E-FDD77623F9B9}" type="presParOf" srcId="{6B0B3B42-1393-4C61-B66B-2DC709B8F58D}" destId="{4F6E9D57-1FC4-40C1-898A-6A3E531F3B1A}" srcOrd="1" destOrd="0" presId="urn:microsoft.com/office/officeart/2005/8/layout/hierarchy3"/>
    <dgm:cxn modelId="{E9B08A53-C254-410E-A3E0-C6AAA94CA99A}" type="presParOf" srcId="{6133837C-581B-45DD-8DF7-54DCA68A67FE}" destId="{0727BAD5-DCBE-4EFB-AA18-CB0B1F8A3D21}" srcOrd="1" destOrd="0" presId="urn:microsoft.com/office/officeart/2005/8/layout/hierarchy3"/>
    <dgm:cxn modelId="{E5C7C1FA-E933-4E63-B871-0A7CC2C0B018}" type="presParOf" srcId="{0727BAD5-DCBE-4EFB-AA18-CB0B1F8A3D21}" destId="{F43C9CEF-77AF-4E17-9118-B20371A59A2B}" srcOrd="0" destOrd="0" presId="urn:microsoft.com/office/officeart/2005/8/layout/hierarchy3"/>
    <dgm:cxn modelId="{F489CA34-E995-495A-88D4-033CD8C15CB6}" type="presParOf" srcId="{0727BAD5-DCBE-4EFB-AA18-CB0B1F8A3D21}" destId="{3848B281-8F45-4C57-B563-FAE4D64F3FF9}" srcOrd="1" destOrd="0" presId="urn:microsoft.com/office/officeart/2005/8/layout/hierarchy3"/>
    <dgm:cxn modelId="{CF3A633B-EAE9-4B01-9462-566BDB3535E9}" type="presParOf" srcId="{0727BAD5-DCBE-4EFB-AA18-CB0B1F8A3D21}" destId="{CD38C582-135B-46B8-B850-AE7D215DB623}" srcOrd="2" destOrd="0" presId="urn:microsoft.com/office/officeart/2005/8/layout/hierarchy3"/>
    <dgm:cxn modelId="{45951E33-E82D-4A8B-BDE0-F165331ECD6E}" type="presParOf" srcId="{0727BAD5-DCBE-4EFB-AA18-CB0B1F8A3D21}" destId="{418DED4D-A94C-4D2A-9F36-EF24BD4CE95B}" srcOrd="3" destOrd="0" presId="urn:microsoft.com/office/officeart/2005/8/layout/hierarchy3"/>
    <dgm:cxn modelId="{B1B6BFB2-2E51-4EA6-BF8B-CC02FA1FA6DA}" type="presParOf" srcId="{0727BAD5-DCBE-4EFB-AA18-CB0B1F8A3D21}" destId="{EBEF66FA-6A76-4C80-8D10-348505E227F5}" srcOrd="4" destOrd="0" presId="urn:microsoft.com/office/officeart/2005/8/layout/hierarchy3"/>
    <dgm:cxn modelId="{7E27D5EC-5CCC-4345-8A66-AF07BE91C2CC}" type="presParOf" srcId="{0727BAD5-DCBE-4EFB-AA18-CB0B1F8A3D21}" destId="{3123134C-7B91-445B-85A1-3137976263C3}" srcOrd="5" destOrd="0" presId="urn:microsoft.com/office/officeart/2005/8/layout/hierarchy3"/>
    <dgm:cxn modelId="{085419AD-2814-4576-A0B0-E0F7BEFD8CA5}" type="presParOf" srcId="{0727BAD5-DCBE-4EFB-AA18-CB0B1F8A3D21}" destId="{EFA1307F-00F2-438D-BD19-95DEFCF9668D}" srcOrd="6" destOrd="0" presId="urn:microsoft.com/office/officeart/2005/8/layout/hierarchy3"/>
    <dgm:cxn modelId="{EEC2AB48-2A68-48B1-992C-B557901CC23B}" type="presParOf" srcId="{0727BAD5-DCBE-4EFB-AA18-CB0B1F8A3D21}" destId="{DF54F069-00EC-4489-A6FE-B4CE14301DFD}" srcOrd="7" destOrd="0" presId="urn:microsoft.com/office/officeart/2005/8/layout/hierarchy3"/>
    <dgm:cxn modelId="{330790C2-6F59-4CF6-A5A9-A70400069497}" type="presParOf" srcId="{0727BAD5-DCBE-4EFB-AA18-CB0B1F8A3D21}" destId="{5ACCE5DA-3A82-4963-8ECB-F9937C481768}" srcOrd="8" destOrd="0" presId="urn:microsoft.com/office/officeart/2005/8/layout/hierarchy3"/>
    <dgm:cxn modelId="{00C68B80-1564-4599-B4B9-DC32D86FD40E}" type="presParOf" srcId="{0727BAD5-DCBE-4EFB-AA18-CB0B1F8A3D21}" destId="{2DC13D76-90A0-4D60-8F8C-30BB47AE7465}" srcOrd="9" destOrd="0" presId="urn:microsoft.com/office/officeart/2005/8/layout/hierarchy3"/>
    <dgm:cxn modelId="{FDC79C7A-6CA4-4975-92C7-5E839ADB1B81}" type="presParOf" srcId="{0727BAD5-DCBE-4EFB-AA18-CB0B1F8A3D21}" destId="{FCB84091-2AD7-47CD-A89F-3ADA82E6FB61}" srcOrd="10" destOrd="0" presId="urn:microsoft.com/office/officeart/2005/8/layout/hierarchy3"/>
    <dgm:cxn modelId="{09F3839F-0F3D-4D77-AE91-7D26A1A8600C}" type="presParOf" srcId="{0727BAD5-DCBE-4EFB-AA18-CB0B1F8A3D21}" destId="{AE248DAE-0CDA-46C8-9206-D568EAABB560}" srcOrd="11" destOrd="0" presId="urn:microsoft.com/office/officeart/2005/8/layout/hierarchy3"/>
    <dgm:cxn modelId="{D1AFAEFB-0161-48BC-A2C3-89194CC90D1D}" type="presParOf" srcId="{59FF5A25-F75A-4797-9864-DB43168ECFC8}" destId="{508041F2-4EBE-46CA-89C3-71948BF19FFB}" srcOrd="1" destOrd="0" presId="urn:microsoft.com/office/officeart/2005/8/layout/hierarchy3"/>
    <dgm:cxn modelId="{719E2D2B-3606-4256-AB6C-6C00279EC24B}" type="presParOf" srcId="{508041F2-4EBE-46CA-89C3-71948BF19FFB}" destId="{4AE024D5-F813-4C5F-8DA0-ADBD708A9CD6}" srcOrd="0" destOrd="0" presId="urn:microsoft.com/office/officeart/2005/8/layout/hierarchy3"/>
    <dgm:cxn modelId="{8E4C6998-5B72-4234-BBA6-8C1B163DC9E0}" type="presParOf" srcId="{4AE024D5-F813-4C5F-8DA0-ADBD708A9CD6}" destId="{4E601614-4D20-4590-A78E-74996CE8FA5F}" srcOrd="0" destOrd="0" presId="urn:microsoft.com/office/officeart/2005/8/layout/hierarchy3"/>
    <dgm:cxn modelId="{9CCD4683-F954-4FD3-88A2-B248E0179DD0}" type="presParOf" srcId="{4AE024D5-F813-4C5F-8DA0-ADBD708A9CD6}" destId="{679ABA6A-3C92-4632-AEC9-F4BFD01D0C71}" srcOrd="1" destOrd="0" presId="urn:microsoft.com/office/officeart/2005/8/layout/hierarchy3"/>
    <dgm:cxn modelId="{95791C65-6333-4D9A-82E4-F1A87575F572}" type="presParOf" srcId="{508041F2-4EBE-46CA-89C3-71948BF19FFB}" destId="{8DA58194-77F8-4D6E-AD9A-227919E4BC74}" srcOrd="1" destOrd="0" presId="urn:microsoft.com/office/officeart/2005/8/layout/hierarchy3"/>
    <dgm:cxn modelId="{BDC9EB09-4189-40AA-BF98-C62BF4ADDA40}" type="presParOf" srcId="{8DA58194-77F8-4D6E-AD9A-227919E4BC74}" destId="{F1DF75B8-7F2A-41D8-AC2E-2644CDFF228F}" srcOrd="0" destOrd="0" presId="urn:microsoft.com/office/officeart/2005/8/layout/hierarchy3"/>
    <dgm:cxn modelId="{26B28720-9E61-4444-85F5-4531276BCCE6}" type="presParOf" srcId="{8DA58194-77F8-4D6E-AD9A-227919E4BC74}" destId="{1283AF6F-9A0C-4540-A52E-E3DA9F0AFAEB}" srcOrd="1" destOrd="0" presId="urn:microsoft.com/office/officeart/2005/8/layout/hierarchy3"/>
    <dgm:cxn modelId="{1685B931-6956-4A0C-A3D5-A337167357FC}" type="presParOf" srcId="{8DA58194-77F8-4D6E-AD9A-227919E4BC74}" destId="{2CDCFBA0-55C3-4428-B07C-DA01F4A94DE2}" srcOrd="2" destOrd="0" presId="urn:microsoft.com/office/officeart/2005/8/layout/hierarchy3"/>
    <dgm:cxn modelId="{768F6881-63FD-42CA-BDA8-057A766787A8}" type="presParOf" srcId="{8DA58194-77F8-4D6E-AD9A-227919E4BC74}" destId="{85BE3721-AC0F-4CF5-B9DA-74E8D3115766}" srcOrd="3" destOrd="0" presId="urn:microsoft.com/office/officeart/2005/8/layout/hierarchy3"/>
    <dgm:cxn modelId="{7145B255-CFC6-4966-87CF-26D6058122B1}" type="presParOf" srcId="{8DA58194-77F8-4D6E-AD9A-227919E4BC74}" destId="{48FF6F4D-0972-40AE-8059-0E67B83F3A08}" srcOrd="4" destOrd="0" presId="urn:microsoft.com/office/officeart/2005/8/layout/hierarchy3"/>
    <dgm:cxn modelId="{EE9A7BB7-8A90-4CB9-8227-4171E3A15871}" type="presParOf" srcId="{8DA58194-77F8-4D6E-AD9A-227919E4BC74}" destId="{41DC4775-5879-4131-97F4-711EE66F6912}" srcOrd="5" destOrd="0" presId="urn:microsoft.com/office/officeart/2005/8/layout/hierarchy3"/>
    <dgm:cxn modelId="{3F87318D-DD98-4F94-B8F0-93367252DC35}" type="presParOf" srcId="{8DA58194-77F8-4D6E-AD9A-227919E4BC74}" destId="{D368422E-91F5-41D9-B753-14154503BC75}" srcOrd="6" destOrd="0" presId="urn:microsoft.com/office/officeart/2005/8/layout/hierarchy3"/>
    <dgm:cxn modelId="{24132404-FE49-4F1C-A139-3A69E3370383}" type="presParOf" srcId="{8DA58194-77F8-4D6E-AD9A-227919E4BC74}" destId="{B2BB12C2-A762-4805-9EA3-B9FE33A93ADC}" srcOrd="7" destOrd="0" presId="urn:microsoft.com/office/officeart/2005/8/layout/hierarchy3"/>
    <dgm:cxn modelId="{61FC993F-75AA-4A65-956A-1869C34BAD86}" type="presParOf" srcId="{59FF5A25-F75A-4797-9864-DB43168ECFC8}" destId="{D024102C-5E66-4A0B-BB0E-419BD78328BB}" srcOrd="2" destOrd="0" presId="urn:microsoft.com/office/officeart/2005/8/layout/hierarchy3"/>
    <dgm:cxn modelId="{87C654B7-CE55-4032-B5B1-22412B42FE29}" type="presParOf" srcId="{D024102C-5E66-4A0B-BB0E-419BD78328BB}" destId="{016FAC57-B34C-4CAF-A4A2-A34C3F174102}" srcOrd="0" destOrd="0" presId="urn:microsoft.com/office/officeart/2005/8/layout/hierarchy3"/>
    <dgm:cxn modelId="{3F186C36-C929-41E8-A2EF-956E68DEB634}" type="presParOf" srcId="{016FAC57-B34C-4CAF-A4A2-A34C3F174102}" destId="{3E4A8EC9-F1AB-499E-AAFE-05FEF902F821}" srcOrd="0" destOrd="0" presId="urn:microsoft.com/office/officeart/2005/8/layout/hierarchy3"/>
    <dgm:cxn modelId="{E8F6A044-C1AD-4243-A6E5-E9A0273E22ED}" type="presParOf" srcId="{016FAC57-B34C-4CAF-A4A2-A34C3F174102}" destId="{45F7B333-56A1-4C4B-AFFA-7983545EC9B8}" srcOrd="1" destOrd="0" presId="urn:microsoft.com/office/officeart/2005/8/layout/hierarchy3"/>
    <dgm:cxn modelId="{3DA4CD1D-B945-4EBF-BC6D-C69355849B36}" type="presParOf" srcId="{D024102C-5E66-4A0B-BB0E-419BD78328BB}" destId="{68B7F30A-A950-45F0-9BC3-564ED7B4BC11}" srcOrd="1" destOrd="0" presId="urn:microsoft.com/office/officeart/2005/8/layout/hierarchy3"/>
    <dgm:cxn modelId="{A1C2D37F-97E1-4C90-900C-8C47C3DBC956}" type="presParOf" srcId="{68B7F30A-A950-45F0-9BC3-564ED7B4BC11}" destId="{63A19B3B-62A8-4630-8449-330F7A89D5D2}" srcOrd="0" destOrd="0" presId="urn:microsoft.com/office/officeart/2005/8/layout/hierarchy3"/>
    <dgm:cxn modelId="{259ABACB-004A-422C-BF7E-0D3AC8A37ABF}" type="presParOf" srcId="{68B7F30A-A950-45F0-9BC3-564ED7B4BC11}" destId="{62217F01-BEA3-480B-ABD9-9C6547EF7075}" srcOrd="1" destOrd="0" presId="urn:microsoft.com/office/officeart/2005/8/layout/hierarchy3"/>
    <dgm:cxn modelId="{CF953549-D4E0-429F-96D5-8F6DA53C4DFC}" type="presParOf" srcId="{68B7F30A-A950-45F0-9BC3-564ED7B4BC11}" destId="{5D57A8AD-19AA-4A4F-A1F7-8D1F76B1248A}" srcOrd="2" destOrd="0" presId="urn:microsoft.com/office/officeart/2005/8/layout/hierarchy3"/>
    <dgm:cxn modelId="{19FA232D-1173-4948-8F80-F59EF6F5204F}" type="presParOf" srcId="{68B7F30A-A950-45F0-9BC3-564ED7B4BC11}" destId="{FCEBE101-6C3D-46CA-9019-183C1BA63118}" srcOrd="3" destOrd="0" presId="urn:microsoft.com/office/officeart/2005/8/layout/hierarchy3"/>
    <dgm:cxn modelId="{835C3B52-AE44-498A-9661-769C72B83F4B}" type="presParOf" srcId="{68B7F30A-A950-45F0-9BC3-564ED7B4BC11}" destId="{04BD6E17-08C7-4F7A-90AD-F81C9FA9D42D}" srcOrd="4" destOrd="0" presId="urn:microsoft.com/office/officeart/2005/8/layout/hierarchy3"/>
    <dgm:cxn modelId="{7E567DAB-1537-4008-9FB0-0A369EF9FB64}" type="presParOf" srcId="{68B7F30A-A950-45F0-9BC3-564ED7B4BC11}" destId="{1FEEC9A9-995B-4E9E-8197-96C62392518D}" srcOrd="5" destOrd="0" presId="urn:microsoft.com/office/officeart/2005/8/layout/hierarchy3"/>
    <dgm:cxn modelId="{BE498B22-FBB4-4F16-AF21-30CFA4062426}" type="presParOf" srcId="{68B7F30A-A950-45F0-9BC3-564ED7B4BC11}" destId="{9DD17C49-911C-4EC0-A44A-341DCF895522}" srcOrd="6" destOrd="0" presId="urn:microsoft.com/office/officeart/2005/8/layout/hierarchy3"/>
    <dgm:cxn modelId="{31D59DE9-0681-4B95-902B-6456130A98FB}" type="presParOf" srcId="{68B7F30A-A950-45F0-9BC3-564ED7B4BC11}" destId="{AFBF6BB8-CF60-407E-8EB7-0A9885767444}" srcOrd="7" destOrd="0" presId="urn:microsoft.com/office/officeart/2005/8/layout/hierarchy3"/>
    <dgm:cxn modelId="{B5AECDB7-9AF3-4204-B79F-05BC401CDC47}" type="presParOf" srcId="{68B7F30A-A950-45F0-9BC3-564ED7B4BC11}" destId="{EEFCFABE-F039-4F32-8181-06909A888035}" srcOrd="8" destOrd="0" presId="urn:microsoft.com/office/officeart/2005/8/layout/hierarchy3"/>
    <dgm:cxn modelId="{8A981F53-3F5A-4668-9754-DFC76DD3D951}" type="presParOf" srcId="{68B7F30A-A950-45F0-9BC3-564ED7B4BC11}" destId="{78A06207-DB6A-44B2-8FAF-A6FA2B413AC1}" srcOrd="9" destOrd="0" presId="urn:microsoft.com/office/officeart/2005/8/layout/hierarchy3"/>
    <dgm:cxn modelId="{C730BB20-6929-475B-917D-E9F786DE8F99}" type="presParOf" srcId="{68B7F30A-A950-45F0-9BC3-564ED7B4BC11}" destId="{41D4811F-8BBC-4E2C-BA3C-473C16AC327B}" srcOrd="10" destOrd="0" presId="urn:microsoft.com/office/officeart/2005/8/layout/hierarchy3"/>
    <dgm:cxn modelId="{A49335FD-89C6-45D0-810E-980EEECC9A4B}" type="presParOf" srcId="{68B7F30A-A950-45F0-9BC3-564ED7B4BC11}" destId="{DA0940DE-EE6C-4FF5-9236-675021A102E9}" srcOrd="11" destOrd="0" presId="urn:microsoft.com/office/officeart/2005/8/layout/hierarchy3"/>
    <dgm:cxn modelId="{CE7926A9-AAE3-47DC-8442-BDCAC454AD50}" type="presParOf" srcId="{68B7F30A-A950-45F0-9BC3-564ED7B4BC11}" destId="{20C8E2AA-C03B-429A-9F6A-DAD4B8EA4787}" srcOrd="12" destOrd="0" presId="urn:microsoft.com/office/officeart/2005/8/layout/hierarchy3"/>
    <dgm:cxn modelId="{9BCEA803-9CC6-4978-B03F-CC84898CF3BE}" type="presParOf" srcId="{68B7F30A-A950-45F0-9BC3-564ED7B4BC11}" destId="{ED3B253E-1D80-4B22-898E-07948EAE7AAE}" srcOrd="13" destOrd="0" presId="urn:microsoft.com/office/officeart/2005/8/layout/hierarchy3"/>
    <dgm:cxn modelId="{3ABD5D3C-10B8-46D3-9A7A-277258802EE7}" type="presParOf" srcId="{68B7F30A-A950-45F0-9BC3-564ED7B4BC11}" destId="{DBBF04A3-3300-40C6-9A29-1DD0A652EF54}" srcOrd="14" destOrd="0" presId="urn:microsoft.com/office/officeart/2005/8/layout/hierarchy3"/>
    <dgm:cxn modelId="{1601FFAD-79ED-45F1-93DF-B3ECA9E7341A}" type="presParOf" srcId="{68B7F30A-A950-45F0-9BC3-564ED7B4BC11}" destId="{97E1AB61-071D-4D5A-AED6-8562250B1CCE}" srcOrd="15" destOrd="0" presId="urn:microsoft.com/office/officeart/2005/8/layout/hierarchy3"/>
    <dgm:cxn modelId="{840CF9DE-1883-4C5E-AFD0-4ECF3CF40A00}" type="presParOf" srcId="{68B7F30A-A950-45F0-9BC3-564ED7B4BC11}" destId="{81EFEFE4-F870-4167-9DB7-7A095FA735C5}" srcOrd="16" destOrd="0" presId="urn:microsoft.com/office/officeart/2005/8/layout/hierarchy3"/>
    <dgm:cxn modelId="{E8029762-61B0-4D03-A99A-8EB9D8FAD9E6}" type="presParOf" srcId="{68B7F30A-A950-45F0-9BC3-564ED7B4BC11}" destId="{2C6327AC-CD63-4CE3-839D-C663A1144D86}" srcOrd="17" destOrd="0" presId="urn:microsoft.com/office/officeart/2005/8/layout/hierarchy3"/>
    <dgm:cxn modelId="{C6523262-6CAF-4272-81E7-E0D3A38879D3}" type="presParOf" srcId="{68B7F30A-A950-45F0-9BC3-564ED7B4BC11}" destId="{6A5047CA-7B16-453A-8E53-FC0787E5B29D}" srcOrd="18" destOrd="0" presId="urn:microsoft.com/office/officeart/2005/8/layout/hierarchy3"/>
    <dgm:cxn modelId="{FD610AE8-95E0-4C28-9960-02C849DCD2A8}" type="presParOf" srcId="{68B7F30A-A950-45F0-9BC3-564ED7B4BC11}" destId="{E0434B5D-739C-40D1-9802-C1D4DFFFCC43}" srcOrd="19" destOrd="0" presId="urn:microsoft.com/office/officeart/2005/8/layout/hierarchy3"/>
    <dgm:cxn modelId="{B438FACC-D315-4C21-A5F3-77015E13FBAC}" type="presParOf" srcId="{59FF5A25-F75A-4797-9864-DB43168ECFC8}" destId="{4AA7C514-02AE-4366-8AD5-D8AAC59D709D}" srcOrd="3" destOrd="0" presId="urn:microsoft.com/office/officeart/2005/8/layout/hierarchy3"/>
    <dgm:cxn modelId="{F7027CA0-DFA1-40E5-A050-1E16CEF9E12F}" type="presParOf" srcId="{4AA7C514-02AE-4366-8AD5-D8AAC59D709D}" destId="{A1F6417E-1B7D-4DB4-8768-B6148DBCD445}" srcOrd="0" destOrd="0" presId="urn:microsoft.com/office/officeart/2005/8/layout/hierarchy3"/>
    <dgm:cxn modelId="{E82C6945-7CCA-450D-95EC-7582C7951780}" type="presParOf" srcId="{A1F6417E-1B7D-4DB4-8768-B6148DBCD445}" destId="{C33FAD8F-1623-461B-94A5-C96D4D5A36F3}" srcOrd="0" destOrd="0" presId="urn:microsoft.com/office/officeart/2005/8/layout/hierarchy3"/>
    <dgm:cxn modelId="{70361EAA-FE55-4D66-A6A6-A9D96D0522D0}" type="presParOf" srcId="{A1F6417E-1B7D-4DB4-8768-B6148DBCD445}" destId="{7D3CE403-0A3E-4CE1-973E-AD9E69FE74F8}" srcOrd="1" destOrd="0" presId="urn:microsoft.com/office/officeart/2005/8/layout/hierarchy3"/>
    <dgm:cxn modelId="{38FF21B8-2B2A-4959-A9D8-928D7263D54E}" type="presParOf" srcId="{4AA7C514-02AE-4366-8AD5-D8AAC59D709D}" destId="{89806711-AB9A-4FAB-9941-FCFE48BE148E}" srcOrd="1" destOrd="0" presId="urn:microsoft.com/office/officeart/2005/8/layout/hierarchy3"/>
    <dgm:cxn modelId="{DFDF0AEA-36E2-482C-B18A-4587222A6592}" type="presParOf" srcId="{89806711-AB9A-4FAB-9941-FCFE48BE148E}" destId="{052B85F0-F066-48BD-8434-473E6FC9ECD8}" srcOrd="0" destOrd="0" presId="urn:microsoft.com/office/officeart/2005/8/layout/hierarchy3"/>
    <dgm:cxn modelId="{BDD2A071-5D49-473C-941C-80562474B22C}" type="presParOf" srcId="{89806711-AB9A-4FAB-9941-FCFE48BE148E}" destId="{30495C3D-0D88-4965-BD98-E101421F6CEC}" srcOrd="1" destOrd="0" presId="urn:microsoft.com/office/officeart/2005/8/layout/hierarchy3"/>
    <dgm:cxn modelId="{71DEBD37-16AD-40B6-BDAF-4DE77D5FD5EC}" type="presParOf" srcId="{89806711-AB9A-4FAB-9941-FCFE48BE148E}" destId="{7261C520-821F-4F2C-878E-AA7E0C2DAC87}" srcOrd="2" destOrd="0" presId="urn:microsoft.com/office/officeart/2005/8/layout/hierarchy3"/>
    <dgm:cxn modelId="{02CCFE54-C755-4FC1-A8AF-85AA566AB8D4}" type="presParOf" srcId="{89806711-AB9A-4FAB-9941-FCFE48BE148E}" destId="{2682A4C7-AA60-496C-923F-1DCD9DE98F53}" srcOrd="3" destOrd="0" presId="urn:microsoft.com/office/officeart/2005/8/layout/hierarchy3"/>
    <dgm:cxn modelId="{677056A2-97EA-4D6E-B4B3-A548108C0A0E}" type="presParOf" srcId="{89806711-AB9A-4FAB-9941-FCFE48BE148E}" destId="{CF467EED-F520-4346-91C6-CED9921D8301}" srcOrd="4" destOrd="0" presId="urn:microsoft.com/office/officeart/2005/8/layout/hierarchy3"/>
    <dgm:cxn modelId="{1303267E-4BF5-4C37-B9FE-1C9DE3CABACA}" type="presParOf" srcId="{89806711-AB9A-4FAB-9941-FCFE48BE148E}" destId="{C237DECD-FE34-438A-BCFC-70E3997E05CB}" srcOrd="5" destOrd="0" presId="urn:microsoft.com/office/officeart/2005/8/layout/hierarchy3"/>
    <dgm:cxn modelId="{AD644487-D788-4922-A66C-45F3B72134FD}" type="presParOf" srcId="{89806711-AB9A-4FAB-9941-FCFE48BE148E}" destId="{C8BF4F81-A0D4-4084-8FEA-BCA1E4A436E2}" srcOrd="6" destOrd="0" presId="urn:microsoft.com/office/officeart/2005/8/layout/hierarchy3"/>
    <dgm:cxn modelId="{E052DA25-E1C5-46E0-A39E-A39317FD6EAC}" type="presParOf" srcId="{89806711-AB9A-4FAB-9941-FCFE48BE148E}" destId="{8CBA4E24-747D-42D0-BB65-87EBA0B2DDBC}" srcOrd="7" destOrd="0" presId="urn:microsoft.com/office/officeart/2005/8/layout/hierarchy3"/>
    <dgm:cxn modelId="{FA8D9485-7BC9-46BC-89F9-E3929AD1ABF2}" type="presParOf" srcId="{89806711-AB9A-4FAB-9941-FCFE48BE148E}" destId="{3A03D056-CCEF-4AA5-9263-25E9F2CED455}" srcOrd="8" destOrd="0" presId="urn:microsoft.com/office/officeart/2005/8/layout/hierarchy3"/>
    <dgm:cxn modelId="{65AB4CEF-5EE6-4A76-BA5D-929AF862A7F7}" type="presParOf" srcId="{89806711-AB9A-4FAB-9941-FCFE48BE148E}" destId="{8D507BAE-764F-4DFF-B550-CB9DBF262953}" srcOrd="9" destOrd="0" presId="urn:microsoft.com/office/officeart/2005/8/layout/hierarchy3"/>
    <dgm:cxn modelId="{45DBCADE-1759-4BFA-89E0-E0707B7EC634}" type="presParOf" srcId="{89806711-AB9A-4FAB-9941-FCFE48BE148E}" destId="{E2C2ADD2-596D-4001-B587-FE98E4E6FBBF}" srcOrd="10" destOrd="0" presId="urn:microsoft.com/office/officeart/2005/8/layout/hierarchy3"/>
    <dgm:cxn modelId="{FEF9FF45-23B0-40F7-8AE2-7572F4CA27AD}" type="presParOf" srcId="{89806711-AB9A-4FAB-9941-FCFE48BE148E}" destId="{30BFCDF5-8AEC-453B-AFCB-F8C2FDCB87D3}" srcOrd="11" destOrd="0" presId="urn:microsoft.com/office/officeart/2005/8/layout/hierarchy3"/>
    <dgm:cxn modelId="{345B98F2-650A-4214-86A9-D1C2113D6AA0}" type="presParOf" srcId="{89806711-AB9A-4FAB-9941-FCFE48BE148E}" destId="{5244EBE2-61E5-4EF8-8AF2-B783C45E492A}" srcOrd="12" destOrd="0" presId="urn:microsoft.com/office/officeart/2005/8/layout/hierarchy3"/>
    <dgm:cxn modelId="{97373655-31F9-4124-AC98-849D2A3BECFB}" type="presParOf" srcId="{89806711-AB9A-4FAB-9941-FCFE48BE148E}" destId="{71F0A96D-A2C7-4968-8771-EF9AE55A37E6}" srcOrd="13" destOrd="0" presId="urn:microsoft.com/office/officeart/2005/8/layout/hierarchy3"/>
    <dgm:cxn modelId="{4748E3AA-5B2A-4745-A67E-40CC2F674572}" type="presParOf" srcId="{89806711-AB9A-4FAB-9941-FCFE48BE148E}" destId="{C185B654-608C-4D64-A077-1F48B44A6748}" srcOrd="14" destOrd="0" presId="urn:microsoft.com/office/officeart/2005/8/layout/hierarchy3"/>
    <dgm:cxn modelId="{73618BCA-A1A2-41AB-B21A-977D6C0C1DFB}" type="presParOf" srcId="{89806711-AB9A-4FAB-9941-FCFE48BE148E}" destId="{C189DF48-5E02-493B-832B-C96756F9C3FC}" srcOrd="15" destOrd="0" presId="urn:microsoft.com/office/officeart/2005/8/layout/hierarchy3"/>
    <dgm:cxn modelId="{EEF84383-6162-4BB6-94E1-2B5BC5DD1A4D}" type="presParOf" srcId="{89806711-AB9A-4FAB-9941-FCFE48BE148E}" destId="{5A346BB4-20C0-48F9-8DB8-D13E7185947B}" srcOrd="16" destOrd="0" presId="urn:microsoft.com/office/officeart/2005/8/layout/hierarchy3"/>
    <dgm:cxn modelId="{878490CE-5A82-4455-9022-53D1A1F8FD3F}" type="presParOf" srcId="{89806711-AB9A-4FAB-9941-FCFE48BE148E}" destId="{D84F27D9-5411-4F1D-A87A-8C0FEEEDDEA2}" srcOrd="17" destOrd="0" presId="urn:microsoft.com/office/officeart/2005/8/layout/hierarchy3"/>
    <dgm:cxn modelId="{83ACB543-735C-4403-AD5B-B189F3C1A8FC}" type="presParOf" srcId="{89806711-AB9A-4FAB-9941-FCFE48BE148E}" destId="{00D1AB3A-71F0-4327-A20D-4F3E9826297E}" srcOrd="18" destOrd="0" presId="urn:microsoft.com/office/officeart/2005/8/layout/hierarchy3"/>
    <dgm:cxn modelId="{C7836F82-2575-45EE-936F-155EDB754F1A}" type="presParOf" srcId="{89806711-AB9A-4FAB-9941-FCFE48BE148E}" destId="{001EBF7E-15C1-410E-A1D1-5DE4F98DBCED}" srcOrd="19" destOrd="0" presId="urn:microsoft.com/office/officeart/2005/8/layout/hierarchy3"/>
    <dgm:cxn modelId="{BCE17F36-6854-45C4-8C23-B46B094066A0}" type="presParOf" srcId="{89806711-AB9A-4FAB-9941-FCFE48BE148E}" destId="{E439EDA6-9257-405F-A157-990041B12D9B}" srcOrd="20" destOrd="0" presId="urn:microsoft.com/office/officeart/2005/8/layout/hierarchy3"/>
    <dgm:cxn modelId="{5E8ED1A1-A401-48DA-81CA-1AC7B59A40FD}" type="presParOf" srcId="{89806711-AB9A-4FAB-9941-FCFE48BE148E}" destId="{FADC470C-1A6A-4D98-A75B-82BDEF63D8CE}" srcOrd="21" destOrd="0" presId="urn:microsoft.com/office/officeart/2005/8/layout/hierarchy3"/>
    <dgm:cxn modelId="{275D2D54-77F4-48DF-AD59-93A01637EAA3}" type="presParOf" srcId="{89806711-AB9A-4FAB-9941-FCFE48BE148E}" destId="{EC8850CA-1B4B-4812-83D6-8A42B0A3A58D}" srcOrd="22" destOrd="0" presId="urn:microsoft.com/office/officeart/2005/8/layout/hierarchy3"/>
    <dgm:cxn modelId="{095FE6B4-C270-41B0-9CF9-AFDC8004713E}" type="presParOf" srcId="{89806711-AB9A-4FAB-9941-FCFE48BE148E}" destId="{EDDCF785-3E71-4954-B1C0-C538C751E15A}" srcOrd="23" destOrd="0" presId="urn:microsoft.com/office/officeart/2005/8/layout/hierarchy3"/>
    <dgm:cxn modelId="{C13D6364-4CEE-427A-9C11-AD13A2417C2A}" type="presParOf" srcId="{89806711-AB9A-4FAB-9941-FCFE48BE148E}" destId="{4C24FF3C-507F-4815-B76D-A4170981E764}" srcOrd="24" destOrd="0" presId="urn:microsoft.com/office/officeart/2005/8/layout/hierarchy3"/>
    <dgm:cxn modelId="{A4F77D0A-97E5-4C74-AA2F-54C57F6CFC45}" type="presParOf" srcId="{89806711-AB9A-4FAB-9941-FCFE48BE148E}" destId="{6A356C5C-20C1-4171-8F7A-77A5FC2708FA}" srcOrd="25" destOrd="0" presId="urn:microsoft.com/office/officeart/2005/8/layout/hierarchy3"/>
    <dgm:cxn modelId="{ECD69EE6-1C13-4CE5-AB2F-3DE1D7B26873}" type="presParOf" srcId="{59FF5A25-F75A-4797-9864-DB43168ECFC8}" destId="{05AF998B-87C8-42FF-A323-065C4916421E}" srcOrd="4" destOrd="0" presId="urn:microsoft.com/office/officeart/2005/8/layout/hierarchy3"/>
    <dgm:cxn modelId="{C5A45694-6281-4CD7-B7C8-935601CDBE2C}" type="presParOf" srcId="{05AF998B-87C8-42FF-A323-065C4916421E}" destId="{8494E720-F7CE-45AF-A934-07303A3B24AD}" srcOrd="0" destOrd="0" presId="urn:microsoft.com/office/officeart/2005/8/layout/hierarchy3"/>
    <dgm:cxn modelId="{17661015-ED18-4F9F-B963-E5C21578EA99}" type="presParOf" srcId="{8494E720-F7CE-45AF-A934-07303A3B24AD}" destId="{BFD3DA2A-2980-46CC-B4E2-12D889E8508F}" srcOrd="0" destOrd="0" presId="urn:microsoft.com/office/officeart/2005/8/layout/hierarchy3"/>
    <dgm:cxn modelId="{B573C6A3-8D6C-474C-984B-0E38F695789C}" type="presParOf" srcId="{8494E720-F7CE-45AF-A934-07303A3B24AD}" destId="{58415D60-439D-4F0F-8AB3-25DCE3B89204}" srcOrd="1" destOrd="0" presId="urn:microsoft.com/office/officeart/2005/8/layout/hierarchy3"/>
    <dgm:cxn modelId="{7CAE0DAC-2A99-4229-B26C-D24EEF1BA7E4}" type="presParOf" srcId="{05AF998B-87C8-42FF-A323-065C4916421E}" destId="{D8D003EE-F89F-4BCC-B1F2-F39AB8A3E3FF}" srcOrd="1" destOrd="0" presId="urn:microsoft.com/office/officeart/2005/8/layout/hierarchy3"/>
    <dgm:cxn modelId="{4CB3666B-668F-48DE-8723-EBE3F89E6D94}" type="presParOf" srcId="{D8D003EE-F89F-4BCC-B1F2-F39AB8A3E3FF}" destId="{D032A4FC-45C7-494F-9037-9A6A12E73CEA}" srcOrd="0" destOrd="0" presId="urn:microsoft.com/office/officeart/2005/8/layout/hierarchy3"/>
    <dgm:cxn modelId="{58A02595-18D7-4252-B18A-BB8020DCABF6}" type="presParOf" srcId="{D8D003EE-F89F-4BCC-B1F2-F39AB8A3E3FF}" destId="{93614CB5-3247-490B-B968-515485220D61}" srcOrd="1" destOrd="0" presId="urn:microsoft.com/office/officeart/2005/8/layout/hierarchy3"/>
    <dgm:cxn modelId="{602D98ED-4AD5-462F-936E-994FA1DADE0F}" type="presParOf" srcId="{D8D003EE-F89F-4BCC-B1F2-F39AB8A3E3FF}" destId="{9110442D-518D-4330-8FA3-51A68B993BC9}" srcOrd="2" destOrd="0" presId="urn:microsoft.com/office/officeart/2005/8/layout/hierarchy3"/>
    <dgm:cxn modelId="{AC53D033-E240-46C8-A8DB-B738701FE26D}" type="presParOf" srcId="{D8D003EE-F89F-4BCC-B1F2-F39AB8A3E3FF}" destId="{C1A97EFE-94F4-4EA9-84E2-85416B6BF663}" srcOrd="3" destOrd="0" presId="urn:microsoft.com/office/officeart/2005/8/layout/hierarchy3"/>
    <dgm:cxn modelId="{3B9D69CA-942B-4F03-9424-99B75AAF0558}" type="presParOf" srcId="{D8D003EE-F89F-4BCC-B1F2-F39AB8A3E3FF}" destId="{A18FEDE4-D9AB-46C5-9674-1C30FFFEACF3}" srcOrd="4" destOrd="0" presId="urn:microsoft.com/office/officeart/2005/8/layout/hierarchy3"/>
    <dgm:cxn modelId="{C5EE04E6-D189-44B9-9643-C573E9CE97B2}" type="presParOf" srcId="{D8D003EE-F89F-4BCC-B1F2-F39AB8A3E3FF}" destId="{9BEEEF52-2544-43D9-A924-FE9E5BC4D99D}" srcOrd="5" destOrd="0" presId="urn:microsoft.com/office/officeart/2005/8/layout/hierarchy3"/>
    <dgm:cxn modelId="{4C33B7D5-71D1-4AB8-A401-012B1DF437EA}" type="presParOf" srcId="{D8D003EE-F89F-4BCC-B1F2-F39AB8A3E3FF}" destId="{B73DF2BE-832D-41AB-9049-04B051E0CE2B}" srcOrd="6" destOrd="0" presId="urn:microsoft.com/office/officeart/2005/8/layout/hierarchy3"/>
    <dgm:cxn modelId="{F4F6F85F-3851-4E43-8C8E-28D130A63AFF}" type="presParOf" srcId="{D8D003EE-F89F-4BCC-B1F2-F39AB8A3E3FF}" destId="{EB83BD73-9EE3-446D-BDA0-C5FBB99B986E}" srcOrd="7" destOrd="0" presId="urn:microsoft.com/office/officeart/2005/8/layout/hierarchy3"/>
    <dgm:cxn modelId="{A1F1A536-F9FA-42FD-9EC5-59BB51099F7D}" type="presParOf" srcId="{59FF5A25-F75A-4797-9864-DB43168ECFC8}" destId="{E3EA1117-FBC7-4656-B375-AB2E5EBB5412}" srcOrd="5" destOrd="0" presId="urn:microsoft.com/office/officeart/2005/8/layout/hierarchy3"/>
    <dgm:cxn modelId="{53C5DAB7-F585-4A91-B590-F109E72BDD82}" type="presParOf" srcId="{E3EA1117-FBC7-4656-B375-AB2E5EBB5412}" destId="{79A6B0D0-BDA6-429B-8BA8-435506E92E07}" srcOrd="0" destOrd="0" presId="urn:microsoft.com/office/officeart/2005/8/layout/hierarchy3"/>
    <dgm:cxn modelId="{0251B30D-5821-44F4-AC65-B1C4A17EDDB6}" type="presParOf" srcId="{79A6B0D0-BDA6-429B-8BA8-435506E92E07}" destId="{7F8A6BB5-3F30-4DCC-BFB1-D3EE3E10BD3A}" srcOrd="0" destOrd="0" presId="urn:microsoft.com/office/officeart/2005/8/layout/hierarchy3"/>
    <dgm:cxn modelId="{2752A39F-A156-48D3-B1B4-8582194A9C74}" type="presParOf" srcId="{79A6B0D0-BDA6-429B-8BA8-435506E92E07}" destId="{D2276657-65C9-4C9B-B806-47DBD7CFC2A6}" srcOrd="1" destOrd="0" presId="urn:microsoft.com/office/officeart/2005/8/layout/hierarchy3"/>
    <dgm:cxn modelId="{2A20633B-4114-43EA-BDF8-85B476B671C9}" type="presParOf" srcId="{E3EA1117-FBC7-4656-B375-AB2E5EBB5412}" destId="{CE6DC369-06B8-4581-83D8-771637DB9773}" srcOrd="1" destOrd="0" presId="urn:microsoft.com/office/officeart/2005/8/layout/hierarchy3"/>
    <dgm:cxn modelId="{6B254663-8E45-4FC6-B0ED-58745F07B80E}" type="presParOf" srcId="{CE6DC369-06B8-4581-83D8-771637DB9773}" destId="{1178526F-BF0E-466E-987A-9472A8ACA112}" srcOrd="0" destOrd="0" presId="urn:microsoft.com/office/officeart/2005/8/layout/hierarchy3"/>
    <dgm:cxn modelId="{EB8BBC70-B951-4649-B65B-DE9CF794A599}" type="presParOf" srcId="{CE6DC369-06B8-4581-83D8-771637DB9773}" destId="{813AD86D-407C-45B8-BEF6-A87CC932C7EB}" srcOrd="1" destOrd="0" presId="urn:microsoft.com/office/officeart/2005/8/layout/hierarchy3"/>
    <dgm:cxn modelId="{E7B7B79D-051B-429F-A5BC-A22159ACF67F}" type="presParOf" srcId="{CE6DC369-06B8-4581-83D8-771637DB9773}" destId="{29000B6A-E061-4165-BDA8-453177A32232}" srcOrd="2" destOrd="0" presId="urn:microsoft.com/office/officeart/2005/8/layout/hierarchy3"/>
    <dgm:cxn modelId="{6B972623-ADFA-4546-A63B-0DE123C1D7D4}" type="presParOf" srcId="{CE6DC369-06B8-4581-83D8-771637DB9773}" destId="{9CC61017-2B56-436F-A8D9-12C26C34D48D}" srcOrd="3" destOrd="0" presId="urn:microsoft.com/office/officeart/2005/8/layout/hierarchy3"/>
    <dgm:cxn modelId="{B544E39E-90C5-4E35-B8E5-4B646EB3E336}" type="presParOf" srcId="{CE6DC369-06B8-4581-83D8-771637DB9773}" destId="{3BCC7158-4117-47D2-8B47-357FC78940D6}" srcOrd="4" destOrd="0" presId="urn:microsoft.com/office/officeart/2005/8/layout/hierarchy3"/>
    <dgm:cxn modelId="{F03715E3-EA9B-4A21-9319-738126A09C58}" type="presParOf" srcId="{CE6DC369-06B8-4581-83D8-771637DB9773}" destId="{58EE5BD7-2010-4746-9AD9-E3EB566A280D}" srcOrd="5" destOrd="0" presId="urn:microsoft.com/office/officeart/2005/8/layout/hierarchy3"/>
    <dgm:cxn modelId="{36D6B235-D7C0-47CF-BE58-7FA54C6526E4}" type="presParOf" srcId="{CE6DC369-06B8-4581-83D8-771637DB9773}" destId="{1B44593B-8CF8-4FAF-A24B-FA9D91EFEAE8}" srcOrd="6" destOrd="0" presId="urn:microsoft.com/office/officeart/2005/8/layout/hierarchy3"/>
    <dgm:cxn modelId="{46D6F024-2677-43F0-93B2-CF822AC3E02E}" type="presParOf" srcId="{CE6DC369-06B8-4581-83D8-771637DB9773}" destId="{8EBA3083-0D30-481C-9702-181C3873998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F852122-7332-490E-BAC0-D50513ABEB16}">
      <dgm:prSet phldrT="[Text]"/>
      <dgm:spPr/>
      <dgm:t>
        <a:bodyPr/>
        <a:lstStyle/>
        <a:p>
          <a:r>
            <a:rPr lang="en-CA" dirty="0"/>
            <a:t>Delivery Rate</a:t>
          </a:r>
        </a:p>
      </dgm:t>
    </dgm:pt>
    <dgm:pt modelId="{8AF1BB16-48A2-453E-9033-56852BC050F1}" type="parTrans" cxnId="{EDDBD0F9-2FA5-474C-8448-4D25C66FC10F}">
      <dgm:prSet/>
      <dgm:spPr/>
      <dgm:t>
        <a:bodyPr/>
        <a:lstStyle/>
        <a:p>
          <a:endParaRPr lang="en-CA"/>
        </a:p>
      </dgm:t>
    </dgm:pt>
    <dgm:pt modelId="{EEE4B9FB-FE15-4BCA-BDE1-CB859885904E}" type="sibTrans" cxnId="{EDDBD0F9-2FA5-474C-8448-4D25C66FC10F}">
      <dgm:prSet/>
      <dgm:spPr/>
      <dgm:t>
        <a:bodyPr/>
        <a:lstStyle/>
        <a:p>
          <a:endParaRPr lang="en-CA"/>
        </a:p>
      </dgm:t>
    </dgm:pt>
    <dgm:pt modelId="{BBA1AC1B-74A8-42EA-918D-37972B32809C}">
      <dgm:prSet phldrT="[Text]" custT="1"/>
      <dgm:spPr/>
      <dgm:t>
        <a:bodyPr/>
        <a:lstStyle/>
        <a:p>
          <a:r>
            <a:rPr lang="en-CA" sz="800" u="sng" dirty="0"/>
            <a:t>Delivery Fee ID</a:t>
          </a:r>
        </a:p>
      </dgm:t>
    </dgm:pt>
    <dgm:pt modelId="{FE029768-2592-4B97-80DF-46AAAECB596B}" type="parTrans" cxnId="{4C4A2D5E-92A0-4FFC-BDC8-B149BF3412CB}">
      <dgm:prSet/>
      <dgm:spPr/>
      <dgm:t>
        <a:bodyPr/>
        <a:lstStyle/>
        <a:p>
          <a:endParaRPr lang="en-CA"/>
        </a:p>
      </dgm:t>
    </dgm:pt>
    <dgm:pt modelId="{1C8E80A1-AC69-45E9-AA01-8E8856EF2625}" type="sibTrans" cxnId="{4C4A2D5E-92A0-4FFC-BDC8-B149BF3412CB}">
      <dgm:prSet/>
      <dgm:spPr/>
      <dgm:t>
        <a:bodyPr/>
        <a:lstStyle/>
        <a:p>
          <a:endParaRPr lang="en-CA"/>
        </a:p>
      </dgm:t>
    </dgm:pt>
    <dgm:pt modelId="{EA6796DC-7337-4B95-B29A-0AF778F23D96}">
      <dgm:prSet phldrT="[Text]" custT="1"/>
      <dgm:spPr/>
      <dgm:t>
        <a:bodyPr/>
        <a:lstStyle/>
        <a:p>
          <a:r>
            <a:rPr lang="en-CA" sz="800" dirty="0"/>
            <a:t>Rate</a:t>
          </a:r>
        </a:p>
      </dgm:t>
    </dgm:pt>
    <dgm:pt modelId="{52735A4A-CA13-42AE-B4D8-12BB9F0E8EB6}" type="parTrans" cxnId="{A72A99D9-F9AD-4E21-9EC2-EACFB3B50203}">
      <dgm:prSet/>
      <dgm:spPr/>
      <dgm:t>
        <a:bodyPr/>
        <a:lstStyle/>
        <a:p>
          <a:endParaRPr lang="en-CA"/>
        </a:p>
      </dgm:t>
    </dgm:pt>
    <dgm:pt modelId="{24A61778-F4CE-4C2A-B8FD-738724D12CB2}" type="sibTrans" cxnId="{A72A99D9-F9AD-4E21-9EC2-EACFB3B50203}">
      <dgm:prSet/>
      <dgm:spPr/>
      <dgm:t>
        <a:bodyPr/>
        <a:lstStyle/>
        <a:p>
          <a:endParaRPr lang="en-CA"/>
        </a:p>
      </dgm:t>
    </dgm:pt>
    <dgm:pt modelId="{195AE84F-57CD-4C83-A922-93035873F333}">
      <dgm:prSet phldrT="[Text]" custT="1"/>
      <dgm:spPr/>
      <dgm:t>
        <a:bodyPr/>
        <a:lstStyle/>
        <a:p>
          <a:r>
            <a:rPr lang="en-CA" sz="800" dirty="0"/>
            <a:t>Delivery Zone</a:t>
          </a:r>
        </a:p>
      </dgm:t>
    </dgm:pt>
    <dgm:pt modelId="{D8AB3AD7-B185-4FCB-915C-B711C32049C8}" type="parTrans" cxnId="{36F22DD8-D42B-4CDC-9160-FE3BB16B8129}">
      <dgm:prSet/>
      <dgm:spPr/>
      <dgm:t>
        <a:bodyPr/>
        <a:lstStyle/>
        <a:p>
          <a:endParaRPr lang="en-CA"/>
        </a:p>
      </dgm:t>
    </dgm:pt>
    <dgm:pt modelId="{FE294D9F-1202-4A1A-8D60-7E8D2E3EAB94}" type="sibTrans" cxnId="{36F22DD8-D42B-4CDC-9160-FE3BB16B8129}">
      <dgm:prSet/>
      <dgm:spPr/>
      <dgm:t>
        <a:bodyPr/>
        <a:lstStyle/>
        <a:p>
          <a:endParaRPr lang="en-CA"/>
        </a:p>
      </dgm:t>
    </dgm:pt>
    <dgm:pt modelId="{2D27F76F-3710-467F-A7A8-D38B34750E01}">
      <dgm:prSet phldrT="[Text]" custT="1"/>
      <dgm:spPr/>
      <dgm:t>
        <a:bodyPr/>
        <a:lstStyle/>
        <a:p>
          <a:r>
            <a:rPr lang="en-CA" sz="800"/>
            <a:t>Equipment ID</a:t>
          </a:r>
          <a:endParaRPr lang="en-CA" sz="800" dirty="0"/>
        </a:p>
      </dgm:t>
    </dgm:pt>
    <dgm:pt modelId="{234D49DD-C2DF-4E3E-862A-73798027A74E}" type="parTrans" cxnId="{80796121-5A9F-4B2D-B2E5-62C1919D2AC5}">
      <dgm:prSet/>
      <dgm:spPr/>
      <dgm:t>
        <a:bodyPr/>
        <a:lstStyle/>
        <a:p>
          <a:endParaRPr lang="en-CA"/>
        </a:p>
      </dgm:t>
    </dgm:pt>
    <dgm:pt modelId="{78B5A636-F3F9-4720-AF9B-04EC41DA21DE}" type="sibTrans" cxnId="{80796121-5A9F-4B2D-B2E5-62C1919D2AC5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EA1117-FBC7-4656-B375-AB2E5EBB5412}" type="pres">
      <dgm:prSet presAssocID="{1F852122-7332-490E-BAC0-D50513ABEB16}" presName="root" presStyleCnt="0"/>
      <dgm:spPr/>
    </dgm:pt>
    <dgm:pt modelId="{79A6B0D0-BDA6-429B-8BA8-435506E92E07}" type="pres">
      <dgm:prSet presAssocID="{1F852122-7332-490E-BAC0-D50513ABEB16}" presName="rootComposite" presStyleCnt="0"/>
      <dgm:spPr/>
    </dgm:pt>
    <dgm:pt modelId="{7F8A6BB5-3F30-4DCC-BFB1-D3EE3E10BD3A}" type="pres">
      <dgm:prSet presAssocID="{1F852122-7332-490E-BAC0-D50513ABEB16}" presName="rootText" presStyleLbl="node1" presStyleIdx="0" presStyleCnt="1" custScaleX="148613" custLinFactNeighborX="6983" custLinFactNeighborY="-225"/>
      <dgm:spPr/>
    </dgm:pt>
    <dgm:pt modelId="{D2276657-65C9-4C9B-B806-47DBD7CFC2A6}" type="pres">
      <dgm:prSet presAssocID="{1F852122-7332-490E-BAC0-D50513ABEB16}" presName="rootConnector" presStyleLbl="node1" presStyleIdx="0" presStyleCnt="1"/>
      <dgm:spPr/>
    </dgm:pt>
    <dgm:pt modelId="{CE6DC369-06B8-4581-83D8-771637DB9773}" type="pres">
      <dgm:prSet presAssocID="{1F852122-7332-490E-BAC0-D50513ABEB16}" presName="childShape" presStyleCnt="0"/>
      <dgm:spPr/>
    </dgm:pt>
    <dgm:pt modelId="{1178526F-BF0E-466E-987A-9472A8ACA112}" type="pres">
      <dgm:prSet presAssocID="{FE029768-2592-4B97-80DF-46AAAECB596B}" presName="Name13" presStyleLbl="parChTrans1D2" presStyleIdx="0" presStyleCnt="4"/>
      <dgm:spPr/>
    </dgm:pt>
    <dgm:pt modelId="{813AD86D-407C-45B8-BEF6-A87CC932C7EB}" type="pres">
      <dgm:prSet presAssocID="{BBA1AC1B-74A8-42EA-918D-37972B32809C}" presName="childText" presStyleLbl="bgAcc1" presStyleIdx="0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9000B6A-E061-4165-BDA8-453177A32232}" type="pres">
      <dgm:prSet presAssocID="{234D49DD-C2DF-4E3E-862A-73798027A74E}" presName="Name13" presStyleLbl="parChTrans1D2" presStyleIdx="1" presStyleCnt="4"/>
      <dgm:spPr/>
    </dgm:pt>
    <dgm:pt modelId="{9CC61017-2B56-436F-A8D9-12C26C34D48D}" type="pres">
      <dgm:prSet presAssocID="{2D27F76F-3710-467F-A7A8-D38B34750E01}" presName="childText" presStyleLbl="bgAcc1" presStyleIdx="1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BCC7158-4117-47D2-8B47-357FC78940D6}" type="pres">
      <dgm:prSet presAssocID="{D8AB3AD7-B185-4FCB-915C-B711C32049C8}" presName="Name13" presStyleLbl="parChTrans1D2" presStyleIdx="2" presStyleCnt="4"/>
      <dgm:spPr/>
    </dgm:pt>
    <dgm:pt modelId="{58EE5BD7-2010-4746-9AD9-E3EB566A280D}" type="pres">
      <dgm:prSet presAssocID="{195AE84F-57CD-4C83-A922-93035873F333}" presName="childText" presStyleLbl="bgAcc1" presStyleIdx="2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1B44593B-8CF8-4FAF-A24B-FA9D91EFEAE8}" type="pres">
      <dgm:prSet presAssocID="{52735A4A-CA13-42AE-B4D8-12BB9F0E8EB6}" presName="Name13" presStyleLbl="parChTrans1D2" presStyleIdx="3" presStyleCnt="4"/>
      <dgm:spPr/>
    </dgm:pt>
    <dgm:pt modelId="{8EBA3083-0D30-481C-9702-181C38739982}" type="pres">
      <dgm:prSet presAssocID="{EA6796DC-7337-4B95-B29A-0AF778F23D96}" presName="childText" presStyleLbl="bgAcc1" presStyleIdx="3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89C26B17-0A49-448B-8CAC-C86F1453B6FD}" type="presOf" srcId="{1F852122-7332-490E-BAC0-D50513ABEB16}" destId="{D2276657-65C9-4C9B-B806-47DBD7CFC2A6}" srcOrd="1" destOrd="0" presId="urn:microsoft.com/office/officeart/2005/8/layout/hierarchy3"/>
    <dgm:cxn modelId="{80796121-5A9F-4B2D-B2E5-62C1919D2AC5}" srcId="{1F852122-7332-490E-BAC0-D50513ABEB16}" destId="{2D27F76F-3710-467F-A7A8-D38B34750E01}" srcOrd="1" destOrd="0" parTransId="{234D49DD-C2DF-4E3E-862A-73798027A74E}" sibTransId="{78B5A636-F3F9-4720-AF9B-04EC41DA21DE}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4C4A2D5E-92A0-4FFC-BDC8-B149BF3412CB}" srcId="{1F852122-7332-490E-BAC0-D50513ABEB16}" destId="{BBA1AC1B-74A8-42EA-918D-37972B32809C}" srcOrd="0" destOrd="0" parTransId="{FE029768-2592-4B97-80DF-46AAAECB596B}" sibTransId="{1C8E80A1-AC69-45E9-AA01-8E8856EF2625}"/>
    <dgm:cxn modelId="{D83F8A68-B7ED-4453-A76D-14D7C3B45E48}" type="presOf" srcId="{D8AB3AD7-B185-4FCB-915C-B711C32049C8}" destId="{3BCC7158-4117-47D2-8B47-357FC78940D6}" srcOrd="0" destOrd="0" presId="urn:microsoft.com/office/officeart/2005/8/layout/hierarchy3"/>
    <dgm:cxn modelId="{BC09F368-8A10-4B79-9CF4-44446D343DF5}" type="presOf" srcId="{BBA1AC1B-74A8-42EA-918D-37972B32809C}" destId="{813AD86D-407C-45B8-BEF6-A87CC932C7EB}" srcOrd="0" destOrd="0" presId="urn:microsoft.com/office/officeart/2005/8/layout/hierarchy3"/>
    <dgm:cxn modelId="{FA76A54B-8E6A-4E14-93BD-4F2853349916}" type="presOf" srcId="{234D49DD-C2DF-4E3E-862A-73798027A74E}" destId="{29000B6A-E061-4165-BDA8-453177A32232}" srcOrd="0" destOrd="0" presId="urn:microsoft.com/office/officeart/2005/8/layout/hierarchy3"/>
    <dgm:cxn modelId="{FAF7694C-4891-4521-8BCD-5702B75191BF}" type="presOf" srcId="{2D27F76F-3710-467F-A7A8-D38B34750E01}" destId="{9CC61017-2B56-436F-A8D9-12C26C34D48D}" srcOrd="0" destOrd="0" presId="urn:microsoft.com/office/officeart/2005/8/layout/hierarchy3"/>
    <dgm:cxn modelId="{DA3F7171-CCEF-447B-BAC7-1E61C30B3E80}" type="presOf" srcId="{52735A4A-CA13-42AE-B4D8-12BB9F0E8EB6}" destId="{1B44593B-8CF8-4FAF-A24B-FA9D91EFEAE8}" srcOrd="0" destOrd="0" presId="urn:microsoft.com/office/officeart/2005/8/layout/hierarchy3"/>
    <dgm:cxn modelId="{0C6F018A-69E1-428A-90D8-3C1898A4632D}" type="presOf" srcId="{195AE84F-57CD-4C83-A922-93035873F333}" destId="{58EE5BD7-2010-4746-9AD9-E3EB566A280D}" srcOrd="0" destOrd="0" presId="urn:microsoft.com/office/officeart/2005/8/layout/hierarchy3"/>
    <dgm:cxn modelId="{0D3357B0-56C5-489E-B066-B2DC51E4FDD5}" type="presOf" srcId="{FE029768-2592-4B97-80DF-46AAAECB596B}" destId="{1178526F-BF0E-466E-987A-9472A8ACA112}" srcOrd="0" destOrd="0" presId="urn:microsoft.com/office/officeart/2005/8/layout/hierarchy3"/>
    <dgm:cxn modelId="{AC8168D7-C82F-48F6-85DF-ED119ADBAC61}" type="presOf" srcId="{EA6796DC-7337-4B95-B29A-0AF778F23D96}" destId="{8EBA3083-0D30-481C-9702-181C38739982}" srcOrd="0" destOrd="0" presId="urn:microsoft.com/office/officeart/2005/8/layout/hierarchy3"/>
    <dgm:cxn modelId="{36F22DD8-D42B-4CDC-9160-FE3BB16B8129}" srcId="{1F852122-7332-490E-BAC0-D50513ABEB16}" destId="{195AE84F-57CD-4C83-A922-93035873F333}" srcOrd="2" destOrd="0" parTransId="{D8AB3AD7-B185-4FCB-915C-B711C32049C8}" sibTransId="{FE294D9F-1202-4A1A-8D60-7E8D2E3EAB94}"/>
    <dgm:cxn modelId="{A72A99D9-F9AD-4E21-9EC2-EACFB3B50203}" srcId="{1F852122-7332-490E-BAC0-D50513ABEB16}" destId="{EA6796DC-7337-4B95-B29A-0AF778F23D96}" srcOrd="3" destOrd="0" parTransId="{52735A4A-CA13-42AE-B4D8-12BB9F0E8EB6}" sibTransId="{24A61778-F4CE-4C2A-B8FD-738724D12CB2}"/>
    <dgm:cxn modelId="{DCDC8ADD-9AAA-4561-BDE1-51D9422EC873}" type="presOf" srcId="{1F852122-7332-490E-BAC0-D50513ABEB16}" destId="{7F8A6BB5-3F30-4DCC-BFB1-D3EE3E10BD3A}" srcOrd="0" destOrd="0" presId="urn:microsoft.com/office/officeart/2005/8/layout/hierarchy3"/>
    <dgm:cxn modelId="{EDDBD0F9-2FA5-474C-8448-4D25C66FC10F}" srcId="{8F38A53A-DF49-4E75-BBBE-84099636F538}" destId="{1F852122-7332-490E-BAC0-D50513ABEB16}" srcOrd="0" destOrd="0" parTransId="{8AF1BB16-48A2-453E-9033-56852BC050F1}" sibTransId="{EEE4B9FB-FE15-4BCA-BDE1-CB859885904E}"/>
    <dgm:cxn modelId="{A1F1A536-F9FA-42FD-9EC5-59BB51099F7D}" type="presParOf" srcId="{59FF5A25-F75A-4797-9864-DB43168ECFC8}" destId="{E3EA1117-FBC7-4656-B375-AB2E5EBB5412}" srcOrd="0" destOrd="0" presId="urn:microsoft.com/office/officeart/2005/8/layout/hierarchy3"/>
    <dgm:cxn modelId="{53C5DAB7-F585-4A91-B590-F109E72BDD82}" type="presParOf" srcId="{E3EA1117-FBC7-4656-B375-AB2E5EBB5412}" destId="{79A6B0D0-BDA6-429B-8BA8-435506E92E07}" srcOrd="0" destOrd="0" presId="urn:microsoft.com/office/officeart/2005/8/layout/hierarchy3"/>
    <dgm:cxn modelId="{0251B30D-5821-44F4-AC65-B1C4A17EDDB6}" type="presParOf" srcId="{79A6B0D0-BDA6-429B-8BA8-435506E92E07}" destId="{7F8A6BB5-3F30-4DCC-BFB1-D3EE3E10BD3A}" srcOrd="0" destOrd="0" presId="urn:microsoft.com/office/officeart/2005/8/layout/hierarchy3"/>
    <dgm:cxn modelId="{2752A39F-A156-48D3-B1B4-8582194A9C74}" type="presParOf" srcId="{79A6B0D0-BDA6-429B-8BA8-435506E92E07}" destId="{D2276657-65C9-4C9B-B806-47DBD7CFC2A6}" srcOrd="1" destOrd="0" presId="urn:microsoft.com/office/officeart/2005/8/layout/hierarchy3"/>
    <dgm:cxn modelId="{2A20633B-4114-43EA-BDF8-85B476B671C9}" type="presParOf" srcId="{E3EA1117-FBC7-4656-B375-AB2E5EBB5412}" destId="{CE6DC369-06B8-4581-83D8-771637DB9773}" srcOrd="1" destOrd="0" presId="urn:microsoft.com/office/officeart/2005/8/layout/hierarchy3"/>
    <dgm:cxn modelId="{6B254663-8E45-4FC6-B0ED-58745F07B80E}" type="presParOf" srcId="{CE6DC369-06B8-4581-83D8-771637DB9773}" destId="{1178526F-BF0E-466E-987A-9472A8ACA112}" srcOrd="0" destOrd="0" presId="urn:microsoft.com/office/officeart/2005/8/layout/hierarchy3"/>
    <dgm:cxn modelId="{EB8BBC70-B951-4649-B65B-DE9CF794A599}" type="presParOf" srcId="{CE6DC369-06B8-4581-83D8-771637DB9773}" destId="{813AD86D-407C-45B8-BEF6-A87CC932C7EB}" srcOrd="1" destOrd="0" presId="urn:microsoft.com/office/officeart/2005/8/layout/hierarchy3"/>
    <dgm:cxn modelId="{E7B7B79D-051B-429F-A5BC-A22159ACF67F}" type="presParOf" srcId="{CE6DC369-06B8-4581-83D8-771637DB9773}" destId="{29000B6A-E061-4165-BDA8-453177A32232}" srcOrd="2" destOrd="0" presId="urn:microsoft.com/office/officeart/2005/8/layout/hierarchy3"/>
    <dgm:cxn modelId="{6B972623-ADFA-4546-A63B-0DE123C1D7D4}" type="presParOf" srcId="{CE6DC369-06B8-4581-83D8-771637DB9773}" destId="{9CC61017-2B56-436F-A8D9-12C26C34D48D}" srcOrd="3" destOrd="0" presId="urn:microsoft.com/office/officeart/2005/8/layout/hierarchy3"/>
    <dgm:cxn modelId="{B544E39E-90C5-4E35-B8E5-4B646EB3E336}" type="presParOf" srcId="{CE6DC369-06B8-4581-83D8-771637DB9773}" destId="{3BCC7158-4117-47D2-8B47-357FC78940D6}" srcOrd="4" destOrd="0" presId="urn:microsoft.com/office/officeart/2005/8/layout/hierarchy3"/>
    <dgm:cxn modelId="{F03715E3-EA9B-4A21-9319-738126A09C58}" type="presParOf" srcId="{CE6DC369-06B8-4581-83D8-771637DB9773}" destId="{58EE5BD7-2010-4746-9AD9-E3EB566A280D}" srcOrd="5" destOrd="0" presId="urn:microsoft.com/office/officeart/2005/8/layout/hierarchy3"/>
    <dgm:cxn modelId="{36D6B235-D7C0-47CF-BE58-7FA54C6526E4}" type="presParOf" srcId="{CE6DC369-06B8-4581-83D8-771637DB9773}" destId="{1B44593B-8CF8-4FAF-A24B-FA9D91EFEAE8}" srcOrd="6" destOrd="0" presId="urn:microsoft.com/office/officeart/2005/8/layout/hierarchy3"/>
    <dgm:cxn modelId="{46D6F024-2677-43F0-93B2-CF822AC3E02E}" type="presParOf" srcId="{CE6DC369-06B8-4581-83D8-771637DB9773}" destId="{8EBA3083-0D30-481C-9702-181C3873998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BA79BD0-F233-41A0-AF9D-B297DB2B2F13}">
      <dgm:prSet phldrT="[Text]" custT="1"/>
      <dgm:spPr/>
      <dgm:t>
        <a:bodyPr/>
        <a:lstStyle/>
        <a:p>
          <a:r>
            <a:rPr lang="en-CA" sz="800" u="sng" dirty="0"/>
            <a:t>Rental Rate ID</a:t>
          </a:r>
        </a:p>
      </dgm:t>
    </dgm:pt>
    <dgm:pt modelId="{2A162DF8-4590-4AD1-BFEA-3F8A4C0C44C7}" type="parTrans" cxnId="{B1E45B54-E80D-451C-ABAF-5B341BA5C724}">
      <dgm:prSet/>
      <dgm:spPr/>
      <dgm:t>
        <a:bodyPr/>
        <a:lstStyle/>
        <a:p>
          <a:endParaRPr lang="en-CA"/>
        </a:p>
      </dgm:t>
    </dgm:pt>
    <dgm:pt modelId="{323A9956-E2CE-4FF4-A497-165BBA05DC5E}" type="sibTrans" cxnId="{B1E45B54-E80D-451C-ABAF-5B341BA5C724}">
      <dgm:prSet/>
      <dgm:spPr/>
      <dgm:t>
        <a:bodyPr/>
        <a:lstStyle/>
        <a:p>
          <a:endParaRPr lang="en-CA"/>
        </a:p>
      </dgm:t>
    </dgm:pt>
    <dgm:pt modelId="{C10D8D00-AF10-4507-8864-010DA8F762EF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CD9DD85B-38E1-498F-AEAA-CB1888461ED5}" type="parTrans" cxnId="{1F468410-49D1-44E3-B7A1-45B2977B952F}">
      <dgm:prSet/>
      <dgm:spPr/>
      <dgm:t>
        <a:bodyPr/>
        <a:lstStyle/>
        <a:p>
          <a:endParaRPr lang="en-CA"/>
        </a:p>
      </dgm:t>
    </dgm:pt>
    <dgm:pt modelId="{8D32ADF2-C944-4B7C-86E4-9F1CCC1535A5}" type="sibTrans" cxnId="{1F468410-49D1-44E3-B7A1-45B2977B952F}">
      <dgm:prSet/>
      <dgm:spPr/>
      <dgm:t>
        <a:bodyPr/>
        <a:lstStyle/>
        <a:p>
          <a:endParaRPr lang="en-CA"/>
        </a:p>
      </dgm:t>
    </dgm:pt>
    <dgm:pt modelId="{F083076B-1020-48DA-A454-E1AFF2D1ED25}">
      <dgm:prSet phldrT="[Text]"/>
      <dgm:spPr/>
      <dgm:t>
        <a:bodyPr/>
        <a:lstStyle/>
        <a:p>
          <a:r>
            <a:rPr lang="en-CA" dirty="0"/>
            <a:t>Rental Rate</a:t>
          </a:r>
        </a:p>
      </dgm:t>
    </dgm:pt>
    <dgm:pt modelId="{F12D4128-89BC-491C-9DA9-A2F8F29D9DAD}" type="parTrans" cxnId="{6E142B67-2775-4AC4-AE50-5E8835094F41}">
      <dgm:prSet/>
      <dgm:spPr/>
      <dgm:t>
        <a:bodyPr/>
        <a:lstStyle/>
        <a:p>
          <a:endParaRPr lang="en-CA"/>
        </a:p>
      </dgm:t>
    </dgm:pt>
    <dgm:pt modelId="{DE61D056-504B-4E9C-8ACA-79C2E0829358}" type="sibTrans" cxnId="{6E142B67-2775-4AC4-AE50-5E8835094F41}">
      <dgm:prSet/>
      <dgm:spPr/>
      <dgm:t>
        <a:bodyPr/>
        <a:lstStyle/>
        <a:p>
          <a:endParaRPr lang="en-CA"/>
        </a:p>
      </dgm:t>
    </dgm:pt>
    <dgm:pt modelId="{39F2FFB7-4E3E-4D5C-A790-A1B931D570A1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0007462E-390D-4F62-98BF-FB5996D8E8CE}" type="parTrans" cxnId="{84F89C14-C0AC-4649-9A0B-3AFAEE1F9B03}">
      <dgm:prSet/>
      <dgm:spPr/>
      <dgm:t>
        <a:bodyPr/>
        <a:lstStyle/>
        <a:p>
          <a:endParaRPr lang="en-CA"/>
        </a:p>
      </dgm:t>
    </dgm:pt>
    <dgm:pt modelId="{4FC3D51D-C89A-4752-8EC6-E4328A86F989}" type="sibTrans" cxnId="{84F89C14-C0AC-4649-9A0B-3AFAEE1F9B03}">
      <dgm:prSet/>
      <dgm:spPr/>
      <dgm:t>
        <a:bodyPr/>
        <a:lstStyle/>
        <a:p>
          <a:endParaRPr lang="en-CA"/>
        </a:p>
      </dgm:t>
    </dgm:pt>
    <dgm:pt modelId="{1607EF06-4361-45A3-982D-9E95046A0C39}">
      <dgm:prSet phldrT="[Text]" custT="1"/>
      <dgm:spPr/>
      <dgm:t>
        <a:bodyPr/>
        <a:lstStyle/>
        <a:p>
          <a:r>
            <a:rPr lang="en-CA" sz="800" dirty="0"/>
            <a:t>Rental Rate</a:t>
          </a:r>
        </a:p>
      </dgm:t>
    </dgm:pt>
    <dgm:pt modelId="{EC7FF0CB-2FC3-4872-8E5B-42BB75C1282E}" type="parTrans" cxnId="{08D695C1-AE79-489A-B013-7B365098D813}">
      <dgm:prSet/>
      <dgm:spPr/>
      <dgm:t>
        <a:bodyPr/>
        <a:lstStyle/>
        <a:p>
          <a:endParaRPr lang="en-CA"/>
        </a:p>
      </dgm:t>
    </dgm:pt>
    <dgm:pt modelId="{3CE3EE45-646E-4AB7-AB50-661E21D69CF9}" type="sibTrans" cxnId="{08D695C1-AE79-489A-B013-7B365098D813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AF998B-87C8-42FF-A323-065C4916421E}" type="pres">
      <dgm:prSet presAssocID="{F083076B-1020-48DA-A454-E1AFF2D1ED25}" presName="root" presStyleCnt="0"/>
      <dgm:spPr/>
    </dgm:pt>
    <dgm:pt modelId="{8494E720-F7CE-45AF-A934-07303A3B24AD}" type="pres">
      <dgm:prSet presAssocID="{F083076B-1020-48DA-A454-E1AFF2D1ED25}" presName="rootComposite" presStyleCnt="0"/>
      <dgm:spPr/>
    </dgm:pt>
    <dgm:pt modelId="{BFD3DA2A-2980-46CC-B4E2-12D889E8508F}" type="pres">
      <dgm:prSet presAssocID="{F083076B-1020-48DA-A454-E1AFF2D1ED25}" presName="rootText" presStyleLbl="node1" presStyleIdx="0" presStyleCnt="1" custScaleX="148613" custLinFactNeighborX="6983" custLinFactNeighborY="-225"/>
      <dgm:spPr/>
    </dgm:pt>
    <dgm:pt modelId="{58415D60-439D-4F0F-8AB3-25DCE3B89204}" type="pres">
      <dgm:prSet presAssocID="{F083076B-1020-48DA-A454-E1AFF2D1ED25}" presName="rootConnector" presStyleLbl="node1" presStyleIdx="0" presStyleCnt="1"/>
      <dgm:spPr/>
    </dgm:pt>
    <dgm:pt modelId="{D8D003EE-F89F-4BCC-B1F2-F39AB8A3E3FF}" type="pres">
      <dgm:prSet presAssocID="{F083076B-1020-48DA-A454-E1AFF2D1ED25}" presName="childShape" presStyleCnt="0"/>
      <dgm:spPr/>
    </dgm:pt>
    <dgm:pt modelId="{D032A4FC-45C7-494F-9037-9A6A12E73CEA}" type="pres">
      <dgm:prSet presAssocID="{2A162DF8-4590-4AD1-BFEA-3F8A4C0C44C7}" presName="Name13" presStyleLbl="parChTrans1D2" presStyleIdx="0" presStyleCnt="4"/>
      <dgm:spPr/>
    </dgm:pt>
    <dgm:pt modelId="{93614CB5-3247-490B-B968-515485220D61}" type="pres">
      <dgm:prSet presAssocID="{DBA79BD0-F233-41A0-AF9D-B297DB2B2F13}" presName="childText" presStyleLbl="bgAcc1" presStyleIdx="0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110442D-518D-4330-8FA3-51A68B993BC9}" type="pres">
      <dgm:prSet presAssocID="{CD9DD85B-38E1-498F-AEAA-CB1888461ED5}" presName="Name13" presStyleLbl="parChTrans1D2" presStyleIdx="1" presStyleCnt="4"/>
      <dgm:spPr/>
    </dgm:pt>
    <dgm:pt modelId="{C1A97EFE-94F4-4EA9-84E2-85416B6BF663}" type="pres">
      <dgm:prSet presAssocID="{C10D8D00-AF10-4507-8864-010DA8F762EF}" presName="childText" presStyleLbl="bgAcc1" presStyleIdx="1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A18FEDE4-D9AB-46C5-9674-1C30FFFEACF3}" type="pres">
      <dgm:prSet presAssocID="{0007462E-390D-4F62-98BF-FB5996D8E8CE}" presName="Name13" presStyleLbl="parChTrans1D2" presStyleIdx="2" presStyleCnt="4"/>
      <dgm:spPr/>
    </dgm:pt>
    <dgm:pt modelId="{9BEEEF52-2544-43D9-A924-FE9E5BC4D99D}" type="pres">
      <dgm:prSet presAssocID="{39F2FFB7-4E3E-4D5C-A790-A1B931D570A1}" presName="childText" presStyleLbl="bgAcc1" presStyleIdx="2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B73DF2BE-832D-41AB-9049-04B051E0CE2B}" type="pres">
      <dgm:prSet presAssocID="{EC7FF0CB-2FC3-4872-8E5B-42BB75C1282E}" presName="Name13" presStyleLbl="parChTrans1D2" presStyleIdx="3" presStyleCnt="4"/>
      <dgm:spPr/>
    </dgm:pt>
    <dgm:pt modelId="{EB83BD73-9EE3-446D-BDA0-C5FBB99B986E}" type="pres">
      <dgm:prSet presAssocID="{1607EF06-4361-45A3-982D-9E95046A0C39}" presName="childText" presStyleLbl="bgAcc1" presStyleIdx="3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89C39805-2484-406D-A0AB-25BC017487CF}" type="presOf" srcId="{CD9DD85B-38E1-498F-AEAA-CB1888461ED5}" destId="{9110442D-518D-4330-8FA3-51A68B993BC9}" srcOrd="0" destOrd="0" presId="urn:microsoft.com/office/officeart/2005/8/layout/hierarchy3"/>
    <dgm:cxn modelId="{1F468410-49D1-44E3-B7A1-45B2977B952F}" srcId="{F083076B-1020-48DA-A454-E1AFF2D1ED25}" destId="{C10D8D00-AF10-4507-8864-010DA8F762EF}" srcOrd="1" destOrd="0" parTransId="{CD9DD85B-38E1-498F-AEAA-CB1888461ED5}" sibTransId="{8D32ADF2-C944-4B7C-86E4-9F1CCC1535A5}"/>
    <dgm:cxn modelId="{B6831B12-C8F7-43CE-AD9C-51EB0F2BB21D}" type="presOf" srcId="{39F2FFB7-4E3E-4D5C-A790-A1B931D570A1}" destId="{9BEEEF52-2544-43D9-A924-FE9E5BC4D99D}" srcOrd="0" destOrd="0" presId="urn:microsoft.com/office/officeart/2005/8/layout/hierarchy3"/>
    <dgm:cxn modelId="{2EFA8714-5AD6-4BCB-A6F3-29195C3FDF0D}" type="presOf" srcId="{F083076B-1020-48DA-A454-E1AFF2D1ED25}" destId="{BFD3DA2A-2980-46CC-B4E2-12D889E8508F}" srcOrd="0" destOrd="0" presId="urn:microsoft.com/office/officeart/2005/8/layout/hierarchy3"/>
    <dgm:cxn modelId="{84F89C14-C0AC-4649-9A0B-3AFAEE1F9B03}" srcId="{F083076B-1020-48DA-A454-E1AFF2D1ED25}" destId="{39F2FFB7-4E3E-4D5C-A790-A1B931D570A1}" srcOrd="2" destOrd="0" parTransId="{0007462E-390D-4F62-98BF-FB5996D8E8CE}" sibTransId="{4FC3D51D-C89A-4752-8EC6-E4328A86F989}"/>
    <dgm:cxn modelId="{C28F1C19-0196-440E-BF8F-FEDF3FA00DE3}" type="presOf" srcId="{0007462E-390D-4F62-98BF-FB5996D8E8CE}" destId="{A18FEDE4-D9AB-46C5-9674-1C30FFFEACF3}" srcOrd="0" destOrd="0" presId="urn:microsoft.com/office/officeart/2005/8/layout/hierarchy3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36B3F41-ECC9-4332-87A1-F670CB8786C1}" type="presOf" srcId="{1607EF06-4361-45A3-982D-9E95046A0C39}" destId="{EB83BD73-9EE3-446D-BDA0-C5FBB99B986E}" srcOrd="0" destOrd="0" presId="urn:microsoft.com/office/officeart/2005/8/layout/hierarchy3"/>
    <dgm:cxn modelId="{6E142B67-2775-4AC4-AE50-5E8835094F41}" srcId="{8F38A53A-DF49-4E75-BBBE-84099636F538}" destId="{F083076B-1020-48DA-A454-E1AFF2D1ED25}" srcOrd="0" destOrd="0" parTransId="{F12D4128-89BC-491C-9DA9-A2F8F29D9DAD}" sibTransId="{DE61D056-504B-4E9C-8ACA-79C2E0829358}"/>
    <dgm:cxn modelId="{AE26104C-8B68-4F00-8A0A-124DFD57F28B}" type="presOf" srcId="{DBA79BD0-F233-41A0-AF9D-B297DB2B2F13}" destId="{93614CB5-3247-490B-B968-515485220D61}" srcOrd="0" destOrd="0" presId="urn:microsoft.com/office/officeart/2005/8/layout/hierarchy3"/>
    <dgm:cxn modelId="{B1E45B54-E80D-451C-ABAF-5B341BA5C724}" srcId="{F083076B-1020-48DA-A454-E1AFF2D1ED25}" destId="{DBA79BD0-F233-41A0-AF9D-B297DB2B2F13}" srcOrd="0" destOrd="0" parTransId="{2A162DF8-4590-4AD1-BFEA-3F8A4C0C44C7}" sibTransId="{323A9956-E2CE-4FF4-A497-165BBA05DC5E}"/>
    <dgm:cxn modelId="{B4AE94BA-4E5A-4E62-98F1-E85E34F489D4}" type="presOf" srcId="{F083076B-1020-48DA-A454-E1AFF2D1ED25}" destId="{58415D60-439D-4F0F-8AB3-25DCE3B89204}" srcOrd="1" destOrd="0" presId="urn:microsoft.com/office/officeart/2005/8/layout/hierarchy3"/>
    <dgm:cxn modelId="{08D695C1-AE79-489A-B013-7B365098D813}" srcId="{F083076B-1020-48DA-A454-E1AFF2D1ED25}" destId="{1607EF06-4361-45A3-982D-9E95046A0C39}" srcOrd="3" destOrd="0" parTransId="{EC7FF0CB-2FC3-4872-8E5B-42BB75C1282E}" sibTransId="{3CE3EE45-646E-4AB7-AB50-661E21D69CF9}"/>
    <dgm:cxn modelId="{3BBF72C2-B55F-40A6-A10C-EBE27C06FC75}" type="presOf" srcId="{C10D8D00-AF10-4507-8864-010DA8F762EF}" destId="{C1A97EFE-94F4-4EA9-84E2-85416B6BF663}" srcOrd="0" destOrd="0" presId="urn:microsoft.com/office/officeart/2005/8/layout/hierarchy3"/>
    <dgm:cxn modelId="{CADAA9CD-CB93-42A8-A7D1-B03EA516AC80}" type="presOf" srcId="{2A162DF8-4590-4AD1-BFEA-3F8A4C0C44C7}" destId="{D032A4FC-45C7-494F-9037-9A6A12E73CEA}" srcOrd="0" destOrd="0" presId="urn:microsoft.com/office/officeart/2005/8/layout/hierarchy3"/>
    <dgm:cxn modelId="{B7E791FC-F86A-4EDC-AA3E-D19574DED801}" type="presOf" srcId="{EC7FF0CB-2FC3-4872-8E5B-42BB75C1282E}" destId="{B73DF2BE-832D-41AB-9049-04B051E0CE2B}" srcOrd="0" destOrd="0" presId="urn:microsoft.com/office/officeart/2005/8/layout/hierarchy3"/>
    <dgm:cxn modelId="{ECD69EE6-1C13-4CE5-AB2F-3DE1D7B26873}" type="presParOf" srcId="{59FF5A25-F75A-4797-9864-DB43168ECFC8}" destId="{05AF998B-87C8-42FF-A323-065C4916421E}" srcOrd="0" destOrd="0" presId="urn:microsoft.com/office/officeart/2005/8/layout/hierarchy3"/>
    <dgm:cxn modelId="{C5A45694-6281-4CD7-B7C8-935601CDBE2C}" type="presParOf" srcId="{05AF998B-87C8-42FF-A323-065C4916421E}" destId="{8494E720-F7CE-45AF-A934-07303A3B24AD}" srcOrd="0" destOrd="0" presId="urn:microsoft.com/office/officeart/2005/8/layout/hierarchy3"/>
    <dgm:cxn modelId="{17661015-ED18-4F9F-B963-E5C21578EA99}" type="presParOf" srcId="{8494E720-F7CE-45AF-A934-07303A3B24AD}" destId="{BFD3DA2A-2980-46CC-B4E2-12D889E8508F}" srcOrd="0" destOrd="0" presId="urn:microsoft.com/office/officeart/2005/8/layout/hierarchy3"/>
    <dgm:cxn modelId="{B573C6A3-8D6C-474C-984B-0E38F695789C}" type="presParOf" srcId="{8494E720-F7CE-45AF-A934-07303A3B24AD}" destId="{58415D60-439D-4F0F-8AB3-25DCE3B89204}" srcOrd="1" destOrd="0" presId="urn:microsoft.com/office/officeart/2005/8/layout/hierarchy3"/>
    <dgm:cxn modelId="{7CAE0DAC-2A99-4229-B26C-D24EEF1BA7E4}" type="presParOf" srcId="{05AF998B-87C8-42FF-A323-065C4916421E}" destId="{D8D003EE-F89F-4BCC-B1F2-F39AB8A3E3FF}" srcOrd="1" destOrd="0" presId="urn:microsoft.com/office/officeart/2005/8/layout/hierarchy3"/>
    <dgm:cxn modelId="{4CB3666B-668F-48DE-8723-EBE3F89E6D94}" type="presParOf" srcId="{D8D003EE-F89F-4BCC-B1F2-F39AB8A3E3FF}" destId="{D032A4FC-45C7-494F-9037-9A6A12E73CEA}" srcOrd="0" destOrd="0" presId="urn:microsoft.com/office/officeart/2005/8/layout/hierarchy3"/>
    <dgm:cxn modelId="{58A02595-18D7-4252-B18A-BB8020DCABF6}" type="presParOf" srcId="{D8D003EE-F89F-4BCC-B1F2-F39AB8A3E3FF}" destId="{93614CB5-3247-490B-B968-515485220D61}" srcOrd="1" destOrd="0" presId="urn:microsoft.com/office/officeart/2005/8/layout/hierarchy3"/>
    <dgm:cxn modelId="{602D98ED-4AD5-462F-936E-994FA1DADE0F}" type="presParOf" srcId="{D8D003EE-F89F-4BCC-B1F2-F39AB8A3E3FF}" destId="{9110442D-518D-4330-8FA3-51A68B993BC9}" srcOrd="2" destOrd="0" presId="urn:microsoft.com/office/officeart/2005/8/layout/hierarchy3"/>
    <dgm:cxn modelId="{AC53D033-E240-46C8-A8DB-B738701FE26D}" type="presParOf" srcId="{D8D003EE-F89F-4BCC-B1F2-F39AB8A3E3FF}" destId="{C1A97EFE-94F4-4EA9-84E2-85416B6BF663}" srcOrd="3" destOrd="0" presId="urn:microsoft.com/office/officeart/2005/8/layout/hierarchy3"/>
    <dgm:cxn modelId="{3B9D69CA-942B-4F03-9424-99B75AAF0558}" type="presParOf" srcId="{D8D003EE-F89F-4BCC-B1F2-F39AB8A3E3FF}" destId="{A18FEDE4-D9AB-46C5-9674-1C30FFFEACF3}" srcOrd="4" destOrd="0" presId="urn:microsoft.com/office/officeart/2005/8/layout/hierarchy3"/>
    <dgm:cxn modelId="{C5EE04E6-D189-44B9-9643-C573E9CE97B2}" type="presParOf" srcId="{D8D003EE-F89F-4BCC-B1F2-F39AB8A3E3FF}" destId="{9BEEEF52-2544-43D9-A924-FE9E5BC4D99D}" srcOrd="5" destOrd="0" presId="urn:microsoft.com/office/officeart/2005/8/layout/hierarchy3"/>
    <dgm:cxn modelId="{4C33B7D5-71D1-4AB8-A401-012B1DF437EA}" type="presParOf" srcId="{D8D003EE-F89F-4BCC-B1F2-F39AB8A3E3FF}" destId="{B73DF2BE-832D-41AB-9049-04B051E0CE2B}" srcOrd="6" destOrd="0" presId="urn:microsoft.com/office/officeart/2005/8/layout/hierarchy3"/>
    <dgm:cxn modelId="{F4F6F85F-3851-4E43-8C8E-28D130A63AFF}" type="presParOf" srcId="{D8D003EE-F89F-4BCC-B1F2-F39AB8A3E3FF}" destId="{EB83BD73-9EE3-446D-BDA0-C5FBB99B986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2920E21-2DF7-4E14-92C2-BDE043BEBAFA}">
      <dgm:prSet phldrT="[Text]" custT="1"/>
      <dgm:spPr/>
      <dgm:t>
        <a:bodyPr/>
        <a:lstStyle/>
        <a:p>
          <a:r>
            <a:rPr lang="en-CA" sz="800" dirty="0"/>
            <a:t>Rental Length Week</a:t>
          </a:r>
        </a:p>
      </dgm:t>
    </dgm:pt>
    <dgm:pt modelId="{160F0F5C-0F12-4440-A190-7A82E2E6699D}" type="parTrans" cxnId="{48140436-9B1E-4F69-923A-EB259F660484}">
      <dgm:prSet/>
      <dgm:spPr/>
      <dgm:t>
        <a:bodyPr/>
        <a:lstStyle/>
        <a:p>
          <a:endParaRPr lang="en-CA"/>
        </a:p>
      </dgm:t>
    </dgm:pt>
    <dgm:pt modelId="{C58AA69F-DB29-4F9A-B5B6-487CD80A92E4}" type="sibTrans" cxnId="{48140436-9B1E-4F69-923A-EB259F660484}">
      <dgm:prSet/>
      <dgm:spPr/>
      <dgm:t>
        <a:bodyPr/>
        <a:lstStyle/>
        <a:p>
          <a:endParaRPr lang="en-CA"/>
        </a:p>
      </dgm:t>
    </dgm:pt>
    <dgm:pt modelId="{45E2F55A-A413-449D-927E-85D024244AE1}">
      <dgm:prSet phldrT="[Text]" custT="1"/>
      <dgm:spPr/>
      <dgm:t>
        <a:bodyPr/>
        <a:lstStyle/>
        <a:p>
          <a:r>
            <a:rPr lang="en-CA" sz="800" dirty="0"/>
            <a:t>Rental Status</a:t>
          </a:r>
        </a:p>
      </dgm:t>
    </dgm:pt>
    <dgm:pt modelId="{36CE2622-29EA-4AD5-A392-EF8C495287AD}" type="parTrans" cxnId="{7625CAA6-A7DD-4581-B97C-FDE55E4BA66C}">
      <dgm:prSet/>
      <dgm:spPr/>
      <dgm:t>
        <a:bodyPr/>
        <a:lstStyle/>
        <a:p>
          <a:endParaRPr lang="en-CA"/>
        </a:p>
      </dgm:t>
    </dgm:pt>
    <dgm:pt modelId="{C6559D1B-AEE8-40F0-864A-6173D474CE1F}" type="sibTrans" cxnId="{7625CAA6-A7DD-4581-B97C-FDE55E4BA66C}">
      <dgm:prSet/>
      <dgm:spPr/>
      <dgm:t>
        <a:bodyPr/>
        <a:lstStyle/>
        <a:p>
          <a:endParaRPr lang="en-CA"/>
        </a:p>
      </dgm:t>
    </dgm:pt>
    <dgm:pt modelId="{0493DB51-0E27-4112-A0DB-D40BFB076C8B}">
      <dgm:prSet phldrT="[Text]" custT="1"/>
      <dgm:spPr/>
      <dgm:t>
        <a:bodyPr/>
        <a:lstStyle/>
        <a:p>
          <a:r>
            <a:rPr lang="en-CA" sz="800" dirty="0"/>
            <a:t>Delivery Date</a:t>
          </a:r>
        </a:p>
      </dgm:t>
    </dgm:pt>
    <dgm:pt modelId="{759F138A-3288-417D-BF5C-A80E8E881AD9}" type="parTrans" cxnId="{346408EC-8FC0-4249-AB14-A079B292B48E}">
      <dgm:prSet/>
      <dgm:spPr/>
      <dgm:t>
        <a:bodyPr/>
        <a:lstStyle/>
        <a:p>
          <a:endParaRPr lang="en-CA"/>
        </a:p>
      </dgm:t>
    </dgm:pt>
    <dgm:pt modelId="{0AEE4466-C8B7-4E98-806C-9AC692408EB5}" type="sibTrans" cxnId="{346408EC-8FC0-4249-AB14-A079B292B48E}">
      <dgm:prSet/>
      <dgm:spPr/>
      <dgm:t>
        <a:bodyPr/>
        <a:lstStyle/>
        <a:p>
          <a:endParaRPr lang="en-CA"/>
        </a:p>
      </dgm:t>
    </dgm:pt>
    <dgm:pt modelId="{6F6E6C8B-2B53-4D28-BB3C-22D798E98386}">
      <dgm:prSet phldrT="[Text]" custT="1"/>
      <dgm:spPr/>
      <dgm:t>
        <a:bodyPr/>
        <a:lstStyle/>
        <a:p>
          <a:r>
            <a:rPr lang="en-CA" sz="800" dirty="0"/>
            <a:t>Rental Length Month</a:t>
          </a:r>
        </a:p>
      </dgm:t>
    </dgm:pt>
    <dgm:pt modelId="{2E756EFF-0637-4009-9443-294D8CFD98B7}" type="parTrans" cxnId="{8EC211B7-A95F-4EB0-B95A-24280BA17BD6}">
      <dgm:prSet/>
      <dgm:spPr/>
      <dgm:t>
        <a:bodyPr/>
        <a:lstStyle/>
        <a:p>
          <a:endParaRPr lang="en-CA"/>
        </a:p>
      </dgm:t>
    </dgm:pt>
    <dgm:pt modelId="{31E025AB-951E-450B-98B6-9ABA3A573681}" type="sibTrans" cxnId="{8EC211B7-A95F-4EB0-B95A-24280BA17BD6}">
      <dgm:prSet/>
      <dgm:spPr/>
      <dgm:t>
        <a:bodyPr/>
        <a:lstStyle/>
        <a:p>
          <a:endParaRPr lang="en-CA"/>
        </a:p>
      </dgm:t>
    </dgm:pt>
    <dgm:pt modelId="{858FEFC6-C5F3-4E4D-9EDB-7C795EE4CF0D}">
      <dgm:prSet phldrT="[Text]" custT="1"/>
      <dgm:spPr/>
      <dgm:t>
        <a:bodyPr/>
        <a:lstStyle/>
        <a:p>
          <a:r>
            <a:rPr lang="en-CA" sz="800" dirty="0"/>
            <a:t>Return Date</a:t>
          </a:r>
        </a:p>
      </dgm:t>
    </dgm:pt>
    <dgm:pt modelId="{CA825169-4AA3-4F29-8C89-0500873EB891}" type="parTrans" cxnId="{6C29B2BF-54C3-44B1-8C4D-21E12769A5EC}">
      <dgm:prSet/>
      <dgm:spPr/>
      <dgm:t>
        <a:bodyPr/>
        <a:lstStyle/>
        <a:p>
          <a:endParaRPr lang="en-CA"/>
        </a:p>
      </dgm:t>
    </dgm:pt>
    <dgm:pt modelId="{9BC216F7-398F-4C88-BCD9-3C52D8514ED5}" type="sibTrans" cxnId="{6C29B2BF-54C3-44B1-8C4D-21E12769A5EC}">
      <dgm:prSet/>
      <dgm:spPr/>
      <dgm:t>
        <a:bodyPr/>
        <a:lstStyle/>
        <a:p>
          <a:endParaRPr lang="en-CA"/>
        </a:p>
      </dgm:t>
    </dgm:pt>
    <dgm:pt modelId="{DAB01775-063A-4A9E-894E-619C7938452C}">
      <dgm:prSet phldrT="[Text]" custT="1"/>
      <dgm:spPr/>
      <dgm:t>
        <a:bodyPr/>
        <a:lstStyle/>
        <a:p>
          <a:r>
            <a:rPr lang="en-CA" sz="800" dirty="0"/>
            <a:t>Extension Due Date</a:t>
          </a:r>
        </a:p>
      </dgm:t>
    </dgm:pt>
    <dgm:pt modelId="{D66425C1-A22C-49B7-8CFE-FF3AE7F9211A}" type="parTrans" cxnId="{BEAD4384-CC2D-433D-954E-EC9E625408C3}">
      <dgm:prSet/>
      <dgm:spPr/>
      <dgm:t>
        <a:bodyPr/>
        <a:lstStyle/>
        <a:p>
          <a:endParaRPr lang="en-CA"/>
        </a:p>
      </dgm:t>
    </dgm:pt>
    <dgm:pt modelId="{1A2F3C2D-6B63-484D-85A3-FEB4C9D1320E}" type="sibTrans" cxnId="{BEAD4384-CC2D-433D-954E-EC9E625408C3}">
      <dgm:prSet/>
      <dgm:spPr/>
      <dgm:t>
        <a:bodyPr/>
        <a:lstStyle/>
        <a:p>
          <a:endParaRPr lang="en-CA"/>
        </a:p>
      </dgm:t>
    </dgm:pt>
    <dgm:pt modelId="{230061EE-51C1-4E35-80CB-CF64DFE090A7}">
      <dgm:prSet phldrT="[Text]"/>
      <dgm:spPr/>
      <dgm:t>
        <a:bodyPr/>
        <a:lstStyle/>
        <a:p>
          <a:r>
            <a:rPr lang="en-CA" dirty="0"/>
            <a:t>Rent</a:t>
          </a:r>
        </a:p>
      </dgm:t>
    </dgm:pt>
    <dgm:pt modelId="{0CB15EED-1373-4564-929A-F68E9542F0BF}" type="parTrans" cxnId="{8EC0A87C-E590-424F-81D6-8564D556603F}">
      <dgm:prSet/>
      <dgm:spPr/>
      <dgm:t>
        <a:bodyPr/>
        <a:lstStyle/>
        <a:p>
          <a:endParaRPr lang="en-CA"/>
        </a:p>
      </dgm:t>
    </dgm:pt>
    <dgm:pt modelId="{D2E56387-7AF8-4E19-91EC-ECCB47349239}" type="sibTrans" cxnId="{8EC0A87C-E590-424F-81D6-8564D556603F}">
      <dgm:prSet/>
      <dgm:spPr/>
      <dgm:t>
        <a:bodyPr/>
        <a:lstStyle/>
        <a:p>
          <a:endParaRPr lang="en-CA"/>
        </a:p>
      </dgm:t>
    </dgm:pt>
    <dgm:pt modelId="{F396E459-AD42-4E26-BBF1-C13B41EAD373}">
      <dgm:prSet phldrT="[Text]" custT="1"/>
      <dgm:spPr/>
      <dgm:t>
        <a:bodyPr/>
        <a:lstStyle/>
        <a:p>
          <a:r>
            <a:rPr lang="en-CA" sz="800" u="sng" dirty="0"/>
            <a:t>Rental ID</a:t>
          </a:r>
        </a:p>
      </dgm:t>
    </dgm:pt>
    <dgm:pt modelId="{69904555-2A82-441A-B749-0B9CA589357F}" type="parTrans" cxnId="{D6D72880-6831-4AA3-A2D3-075812E0F192}">
      <dgm:prSet/>
      <dgm:spPr/>
      <dgm:t>
        <a:bodyPr/>
        <a:lstStyle/>
        <a:p>
          <a:endParaRPr lang="en-CA"/>
        </a:p>
      </dgm:t>
    </dgm:pt>
    <dgm:pt modelId="{CDA1C3B7-8C34-4C4E-BE5D-0E39473620F0}" type="sibTrans" cxnId="{D6D72880-6831-4AA3-A2D3-075812E0F192}">
      <dgm:prSet/>
      <dgm:spPr/>
      <dgm:t>
        <a:bodyPr/>
        <a:lstStyle/>
        <a:p>
          <a:endParaRPr lang="en-CA"/>
        </a:p>
      </dgm:t>
    </dgm:pt>
    <dgm:pt modelId="{9502A5ED-7B3E-436E-82F7-6B52C2C769C7}">
      <dgm:prSet phldrT="[Text]" custT="1"/>
      <dgm:spPr/>
      <dgm:t>
        <a:bodyPr/>
        <a:lstStyle/>
        <a:p>
          <a:r>
            <a:rPr lang="en-CA" sz="800" dirty="0"/>
            <a:t>Referral Case ID</a:t>
          </a:r>
        </a:p>
      </dgm:t>
    </dgm:pt>
    <dgm:pt modelId="{DAEC52F5-215D-46FD-BD34-61DB46E9C84E}" type="parTrans" cxnId="{FD1DB0FF-AB3C-4F2A-B26A-3CF86819563C}">
      <dgm:prSet/>
      <dgm:spPr/>
      <dgm:t>
        <a:bodyPr/>
        <a:lstStyle/>
        <a:p>
          <a:endParaRPr lang="en-CA"/>
        </a:p>
      </dgm:t>
    </dgm:pt>
    <dgm:pt modelId="{E645581E-FB59-4972-BD95-5A0BEAD576D9}" type="sibTrans" cxnId="{FD1DB0FF-AB3C-4F2A-B26A-3CF86819563C}">
      <dgm:prSet/>
      <dgm:spPr/>
      <dgm:t>
        <a:bodyPr/>
        <a:lstStyle/>
        <a:p>
          <a:endParaRPr lang="en-CA"/>
        </a:p>
      </dgm:t>
    </dgm:pt>
    <dgm:pt modelId="{AD9DAE56-4BC4-4767-B2FF-F72623EF6516}">
      <dgm:prSet phldrT="[Text]" custT="1"/>
      <dgm:spPr/>
      <dgm:t>
        <a:bodyPr/>
        <a:lstStyle/>
        <a:p>
          <a:r>
            <a:rPr lang="en-CA" sz="800" dirty="0"/>
            <a:t>Overdue Rental Action Taken</a:t>
          </a:r>
        </a:p>
      </dgm:t>
    </dgm:pt>
    <dgm:pt modelId="{544392FF-6048-4660-B151-AF3F14170F49}" type="parTrans" cxnId="{95202402-FF09-448F-9ABD-4FC49797AC58}">
      <dgm:prSet/>
      <dgm:spPr/>
      <dgm:t>
        <a:bodyPr/>
        <a:lstStyle/>
        <a:p>
          <a:endParaRPr lang="en-CA"/>
        </a:p>
      </dgm:t>
    </dgm:pt>
    <dgm:pt modelId="{A589AB7C-1DAC-429E-BA04-15E218200572}" type="sibTrans" cxnId="{95202402-FF09-448F-9ABD-4FC49797AC58}">
      <dgm:prSet/>
      <dgm:spPr/>
      <dgm:t>
        <a:bodyPr/>
        <a:lstStyle/>
        <a:p>
          <a:endParaRPr lang="en-CA"/>
        </a:p>
      </dgm:t>
    </dgm:pt>
    <dgm:pt modelId="{928E255A-E476-458F-B25F-3C9358C6E0EA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3B68E1E5-26BE-449D-ACA7-746B485CADC5}" type="parTrans" cxnId="{2959F2E9-FE0B-4B6B-BADC-FBE92C8F6D05}">
      <dgm:prSet/>
      <dgm:spPr/>
      <dgm:t>
        <a:bodyPr/>
        <a:lstStyle/>
        <a:p>
          <a:endParaRPr lang="en-CA"/>
        </a:p>
      </dgm:t>
    </dgm:pt>
    <dgm:pt modelId="{915C86FE-5F0C-4CD4-8056-17302E2B9CBA}" type="sibTrans" cxnId="{2959F2E9-FE0B-4B6B-BADC-FBE92C8F6D05}">
      <dgm:prSet/>
      <dgm:spPr/>
      <dgm:t>
        <a:bodyPr/>
        <a:lstStyle/>
        <a:p>
          <a:endParaRPr lang="en-CA"/>
        </a:p>
      </dgm:t>
    </dgm:pt>
    <dgm:pt modelId="{82D2F0F8-E22E-40CB-9F41-9F1BBB82EB43}">
      <dgm:prSet phldrT="[Text]" custT="1"/>
      <dgm:spPr/>
      <dgm:t>
        <a:bodyPr/>
        <a:lstStyle/>
        <a:p>
          <a:r>
            <a:rPr lang="en-CA" sz="800" dirty="0"/>
            <a:t>Is Delivery</a:t>
          </a:r>
        </a:p>
      </dgm:t>
    </dgm:pt>
    <dgm:pt modelId="{023D838F-92EA-4981-8C59-AB268EA64903}" type="parTrans" cxnId="{933A9CB7-C062-4411-9AAB-A25FC714B749}">
      <dgm:prSet/>
      <dgm:spPr/>
      <dgm:t>
        <a:bodyPr/>
        <a:lstStyle/>
        <a:p>
          <a:endParaRPr lang="en-CA"/>
        </a:p>
      </dgm:t>
    </dgm:pt>
    <dgm:pt modelId="{412F0C51-2FB6-4C71-8CC0-779E7D109B62}" type="sibTrans" cxnId="{933A9CB7-C062-4411-9AAB-A25FC714B749}">
      <dgm:prSet/>
      <dgm:spPr/>
      <dgm:t>
        <a:bodyPr/>
        <a:lstStyle/>
        <a:p>
          <a:endParaRPr lang="en-CA"/>
        </a:p>
      </dgm:t>
    </dgm:pt>
    <dgm:pt modelId="{2028E1A6-253A-45CE-AC57-F60DC590AD5D}">
      <dgm:prSet phldrT="[Text]" custT="1"/>
      <dgm:spPr/>
      <dgm:t>
        <a:bodyPr/>
        <a:lstStyle/>
        <a:p>
          <a:r>
            <a:rPr lang="en-CA" sz="800" dirty="0"/>
            <a:t>Is installation</a:t>
          </a:r>
        </a:p>
      </dgm:t>
    </dgm:pt>
    <dgm:pt modelId="{DDC0418A-B32D-4454-AC39-41A672403E04}" type="parTrans" cxnId="{86288768-24F8-4ACA-ABDD-01A2F6CCCC36}">
      <dgm:prSet/>
      <dgm:spPr/>
      <dgm:t>
        <a:bodyPr/>
        <a:lstStyle/>
        <a:p>
          <a:endParaRPr lang="en-CA"/>
        </a:p>
      </dgm:t>
    </dgm:pt>
    <dgm:pt modelId="{8257C6A6-AA3A-4CA5-9F64-45593B2C5D29}" type="sibTrans" cxnId="{86288768-24F8-4ACA-ABDD-01A2F6CCCC36}">
      <dgm:prSet/>
      <dgm:spPr/>
      <dgm:t>
        <a:bodyPr/>
        <a:lstStyle/>
        <a:p>
          <a:endParaRPr lang="en-CA"/>
        </a:p>
      </dgm:t>
    </dgm:pt>
    <dgm:pt modelId="{B25470EA-4FC3-4568-9E25-EF5B9AC06BD8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7F7A970E-1219-4646-AE7E-28395EAEB5C6}" type="parTrans" cxnId="{DD439310-354D-460D-9E14-A7DF9B48300B}">
      <dgm:prSet/>
      <dgm:spPr/>
      <dgm:t>
        <a:bodyPr/>
        <a:lstStyle/>
        <a:p>
          <a:endParaRPr lang="en-CA"/>
        </a:p>
      </dgm:t>
    </dgm:pt>
    <dgm:pt modelId="{9B9F159B-2F35-44EC-8C3A-E46540EB4D16}" type="sibTrans" cxnId="{DD439310-354D-460D-9E14-A7DF9B48300B}">
      <dgm:prSet/>
      <dgm:spPr/>
      <dgm:t>
        <a:bodyPr/>
        <a:lstStyle/>
        <a:p>
          <a:endParaRPr lang="en-CA"/>
        </a:p>
      </dgm:t>
    </dgm:pt>
    <dgm:pt modelId="{700FFC00-2404-4F37-B478-BD8896F2F922}">
      <dgm:prSet phldrT="[Text]" custT="1"/>
      <dgm:spPr/>
      <dgm:t>
        <a:bodyPr/>
        <a:lstStyle/>
        <a:p>
          <a:r>
            <a:rPr lang="en-US" altLang="zh-CN" sz="800" dirty="0"/>
            <a:t>Unit Count</a:t>
          </a:r>
          <a:endParaRPr lang="en-CA" sz="800" dirty="0"/>
        </a:p>
      </dgm:t>
    </dgm:pt>
    <dgm:pt modelId="{532A94E8-BC40-49FF-8178-BE198280FC3D}" type="parTrans" cxnId="{E6656470-52A6-4FCE-BE47-4E18B2A19FA9}">
      <dgm:prSet/>
      <dgm:spPr/>
      <dgm:t>
        <a:bodyPr/>
        <a:lstStyle/>
        <a:p>
          <a:endParaRPr lang="en-CA"/>
        </a:p>
      </dgm:t>
    </dgm:pt>
    <dgm:pt modelId="{DAF7486B-1B79-44A5-85E9-734EF8C447D6}" type="sibTrans" cxnId="{E6656470-52A6-4FCE-BE47-4E18B2A19FA9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A7C514-02AE-4366-8AD5-D8AAC59D709D}" type="pres">
      <dgm:prSet presAssocID="{230061EE-51C1-4E35-80CB-CF64DFE090A7}" presName="root" presStyleCnt="0"/>
      <dgm:spPr/>
    </dgm:pt>
    <dgm:pt modelId="{A1F6417E-1B7D-4DB4-8768-B6148DBCD445}" type="pres">
      <dgm:prSet presAssocID="{230061EE-51C1-4E35-80CB-CF64DFE090A7}" presName="rootComposite" presStyleCnt="0"/>
      <dgm:spPr/>
    </dgm:pt>
    <dgm:pt modelId="{C33FAD8F-1623-461B-94A5-C96D4D5A36F3}" type="pres">
      <dgm:prSet presAssocID="{230061EE-51C1-4E35-80CB-CF64DFE090A7}" presName="rootText" presStyleLbl="node1" presStyleIdx="0" presStyleCnt="1" custScaleX="173200" custScaleY="178151" custLinFactNeighborX="6983" custLinFactNeighborY="-225"/>
      <dgm:spPr>
        <a:prstGeom prst="diamond">
          <a:avLst/>
        </a:prstGeom>
      </dgm:spPr>
    </dgm:pt>
    <dgm:pt modelId="{7D3CE403-0A3E-4CE1-973E-AD9E69FE74F8}" type="pres">
      <dgm:prSet presAssocID="{230061EE-51C1-4E35-80CB-CF64DFE090A7}" presName="rootConnector" presStyleLbl="node1" presStyleIdx="0" presStyleCnt="1"/>
      <dgm:spPr/>
    </dgm:pt>
    <dgm:pt modelId="{89806711-AB9A-4FAB-9941-FCFE48BE148E}" type="pres">
      <dgm:prSet presAssocID="{230061EE-51C1-4E35-80CB-CF64DFE090A7}" presName="childShape" presStyleCnt="0"/>
      <dgm:spPr/>
    </dgm:pt>
    <dgm:pt modelId="{052B85F0-F066-48BD-8434-473E6FC9ECD8}" type="pres">
      <dgm:prSet presAssocID="{69904555-2A82-441A-B749-0B9CA589357F}" presName="Name13" presStyleLbl="parChTrans1D2" presStyleIdx="0" presStyleCnt="14"/>
      <dgm:spPr/>
    </dgm:pt>
    <dgm:pt modelId="{30495C3D-0D88-4965-BD98-E101421F6CEC}" type="pres">
      <dgm:prSet presAssocID="{F396E459-AD42-4E26-BBF1-C13B41EAD373}" presName="childText" presStyleLbl="bgAcc1" presStyleIdx="0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AC9B8DA-01A6-4A8E-90B7-5CFE36B69494}" type="pres">
      <dgm:prSet presAssocID="{DAEC52F5-215D-46FD-BD34-61DB46E9C84E}" presName="Name13" presStyleLbl="parChTrans1D2" presStyleIdx="1" presStyleCnt="14"/>
      <dgm:spPr/>
    </dgm:pt>
    <dgm:pt modelId="{23AE5963-F17F-4B80-B3D7-DE45B09F4302}" type="pres">
      <dgm:prSet presAssocID="{9502A5ED-7B3E-436E-82F7-6B52C2C769C7}" presName="childText" presStyleLbl="bgAcc1" presStyleIdx="1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7261C520-821F-4F2C-878E-AA7E0C2DAC87}" type="pres">
      <dgm:prSet presAssocID="{7F7A970E-1219-4646-AE7E-28395EAEB5C6}" presName="Name13" presStyleLbl="parChTrans1D2" presStyleIdx="2" presStyleCnt="14"/>
      <dgm:spPr/>
    </dgm:pt>
    <dgm:pt modelId="{2682A4C7-AA60-496C-923F-1DCD9DE98F53}" type="pres">
      <dgm:prSet presAssocID="{B25470EA-4FC3-4568-9E25-EF5B9AC06BD8}" presName="childText" presStyleLbl="bgAcc1" presStyleIdx="2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F467EED-F520-4346-91C6-CED9921D8301}" type="pres">
      <dgm:prSet presAssocID="{532A94E8-BC40-49FF-8178-BE198280FC3D}" presName="Name13" presStyleLbl="parChTrans1D2" presStyleIdx="3" presStyleCnt="14"/>
      <dgm:spPr/>
    </dgm:pt>
    <dgm:pt modelId="{C237DECD-FE34-438A-BCFC-70E3997E05CB}" type="pres">
      <dgm:prSet presAssocID="{700FFC00-2404-4F37-B478-BD8896F2F922}" presName="childText" presStyleLbl="bgAcc1" presStyleIdx="3" presStyleCnt="14" custScaleX="173288">
        <dgm:presLayoutVars>
          <dgm:bulletEnabled val="1"/>
        </dgm:presLayoutVars>
      </dgm:prSet>
      <dgm:spPr>
        <a:prstGeom prst="ellipse">
          <a:avLst/>
        </a:prstGeom>
      </dgm:spPr>
    </dgm:pt>
    <dgm:pt modelId="{C8BF4F81-A0D4-4084-8FEA-BCA1E4A436E2}" type="pres">
      <dgm:prSet presAssocID="{160F0F5C-0F12-4440-A190-7A82E2E6699D}" presName="Name13" presStyleLbl="parChTrans1D2" presStyleIdx="4" presStyleCnt="14"/>
      <dgm:spPr/>
    </dgm:pt>
    <dgm:pt modelId="{8CBA4E24-747D-42D0-BB65-87EBA0B2DDBC}" type="pres">
      <dgm:prSet presAssocID="{92920E21-2DF7-4E14-92C2-BDE043BEBAFA}" presName="childText" presStyleLbl="bgAcc1" presStyleIdx="4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A03D056-CCEF-4AA5-9263-25E9F2CED455}" type="pres">
      <dgm:prSet presAssocID="{2E756EFF-0637-4009-9443-294D8CFD98B7}" presName="Name13" presStyleLbl="parChTrans1D2" presStyleIdx="5" presStyleCnt="14"/>
      <dgm:spPr/>
    </dgm:pt>
    <dgm:pt modelId="{8D507BAE-764F-4DFF-B550-CB9DBF262953}" type="pres">
      <dgm:prSet presAssocID="{6F6E6C8B-2B53-4D28-BB3C-22D798E98386}" presName="childText" presStyleLbl="bgAcc1" presStyleIdx="5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2C2ADD2-596D-4001-B587-FE98E4E6FBBF}" type="pres">
      <dgm:prSet presAssocID="{36CE2622-29EA-4AD5-A392-EF8C495287AD}" presName="Name13" presStyleLbl="parChTrans1D2" presStyleIdx="6" presStyleCnt="14"/>
      <dgm:spPr/>
    </dgm:pt>
    <dgm:pt modelId="{30BFCDF5-8AEC-453B-AFCB-F8C2FDCB87D3}" type="pres">
      <dgm:prSet presAssocID="{45E2F55A-A413-449D-927E-85D024244AE1}" presName="childText" presStyleLbl="bgAcc1" presStyleIdx="6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244EBE2-61E5-4EF8-8AF2-B783C45E492A}" type="pres">
      <dgm:prSet presAssocID="{759F138A-3288-417D-BF5C-A80E8E881AD9}" presName="Name13" presStyleLbl="parChTrans1D2" presStyleIdx="7" presStyleCnt="14"/>
      <dgm:spPr/>
    </dgm:pt>
    <dgm:pt modelId="{71F0A96D-A2C7-4968-8771-EF9AE55A37E6}" type="pres">
      <dgm:prSet presAssocID="{0493DB51-0E27-4112-A0DB-D40BFB076C8B}" presName="childText" presStyleLbl="bgAcc1" presStyleIdx="7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185B654-608C-4D64-A077-1F48B44A6748}" type="pres">
      <dgm:prSet presAssocID="{CA825169-4AA3-4F29-8C89-0500873EB891}" presName="Name13" presStyleLbl="parChTrans1D2" presStyleIdx="8" presStyleCnt="14"/>
      <dgm:spPr/>
    </dgm:pt>
    <dgm:pt modelId="{C189DF48-5E02-493B-832B-C96756F9C3FC}" type="pres">
      <dgm:prSet presAssocID="{858FEFC6-C5F3-4E4D-9EDB-7C795EE4CF0D}" presName="childText" presStyleLbl="bgAcc1" presStyleIdx="8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346BB4-20C0-48F9-8DB8-D13E7185947B}" type="pres">
      <dgm:prSet presAssocID="{D66425C1-A22C-49B7-8CFE-FF3AE7F9211A}" presName="Name13" presStyleLbl="parChTrans1D2" presStyleIdx="9" presStyleCnt="14"/>
      <dgm:spPr/>
    </dgm:pt>
    <dgm:pt modelId="{D84F27D9-5411-4F1D-A87A-8C0FEEEDDEA2}" type="pres">
      <dgm:prSet presAssocID="{DAB01775-063A-4A9E-894E-619C7938452C}" presName="childText" presStyleLbl="bgAcc1" presStyleIdx="9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0D1AB3A-71F0-4327-A20D-4F3E9826297E}" type="pres">
      <dgm:prSet presAssocID="{544392FF-6048-4660-B151-AF3F14170F49}" presName="Name13" presStyleLbl="parChTrans1D2" presStyleIdx="10" presStyleCnt="14"/>
      <dgm:spPr/>
    </dgm:pt>
    <dgm:pt modelId="{001EBF7E-15C1-410E-A1D1-5DE4F98DBCED}" type="pres">
      <dgm:prSet presAssocID="{AD9DAE56-4BC4-4767-B2FF-F72623EF6516}" presName="childText" presStyleLbl="bgAcc1" presStyleIdx="10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439EDA6-9257-405F-A157-990041B12D9B}" type="pres">
      <dgm:prSet presAssocID="{3B68E1E5-26BE-449D-ACA7-746B485CADC5}" presName="Name13" presStyleLbl="parChTrans1D2" presStyleIdx="11" presStyleCnt="14"/>
      <dgm:spPr/>
    </dgm:pt>
    <dgm:pt modelId="{FADC470C-1A6A-4D98-A75B-82BDEF63D8CE}" type="pres">
      <dgm:prSet presAssocID="{928E255A-E476-458F-B25F-3C9358C6E0EA}" presName="childText" presStyleLbl="bgAcc1" presStyleIdx="11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C8850CA-1B4B-4812-83D6-8A42B0A3A58D}" type="pres">
      <dgm:prSet presAssocID="{DDC0418A-B32D-4454-AC39-41A672403E04}" presName="Name13" presStyleLbl="parChTrans1D2" presStyleIdx="12" presStyleCnt="14"/>
      <dgm:spPr/>
    </dgm:pt>
    <dgm:pt modelId="{EDDCF785-3E71-4954-B1C0-C538C751E15A}" type="pres">
      <dgm:prSet presAssocID="{2028E1A6-253A-45CE-AC57-F60DC590AD5D}" presName="childText" presStyleLbl="bgAcc1" presStyleIdx="12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C24FF3C-507F-4815-B76D-A4170981E764}" type="pres">
      <dgm:prSet presAssocID="{023D838F-92EA-4981-8C59-AB268EA64903}" presName="Name13" presStyleLbl="parChTrans1D2" presStyleIdx="13" presStyleCnt="14"/>
      <dgm:spPr/>
    </dgm:pt>
    <dgm:pt modelId="{6A356C5C-20C1-4171-8F7A-77A5FC2708FA}" type="pres">
      <dgm:prSet presAssocID="{82D2F0F8-E22E-40CB-9F41-9F1BBB82EB43}" presName="childText" presStyleLbl="bgAcc1" presStyleIdx="13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5202402-FF09-448F-9ABD-4FC49797AC58}" srcId="{230061EE-51C1-4E35-80CB-CF64DFE090A7}" destId="{AD9DAE56-4BC4-4767-B2FF-F72623EF6516}" srcOrd="10" destOrd="0" parTransId="{544392FF-6048-4660-B151-AF3F14170F49}" sibTransId="{A589AB7C-1DAC-429E-BA04-15E218200572}"/>
    <dgm:cxn modelId="{A5CE710A-EB9F-4E29-B5BE-1CEB2DF3F3E3}" type="presOf" srcId="{36CE2622-29EA-4AD5-A392-EF8C495287AD}" destId="{E2C2ADD2-596D-4001-B587-FE98E4E6FBBF}" srcOrd="0" destOrd="0" presId="urn:microsoft.com/office/officeart/2005/8/layout/hierarchy3"/>
    <dgm:cxn modelId="{DD439310-354D-460D-9E14-A7DF9B48300B}" srcId="{230061EE-51C1-4E35-80CB-CF64DFE090A7}" destId="{B25470EA-4FC3-4568-9E25-EF5B9AC06BD8}" srcOrd="2" destOrd="0" parTransId="{7F7A970E-1219-4646-AE7E-28395EAEB5C6}" sibTransId="{9B9F159B-2F35-44EC-8C3A-E46540EB4D16}"/>
    <dgm:cxn modelId="{D9EED120-D231-460C-88B9-9383BB91DE24}" type="presOf" srcId="{858FEFC6-C5F3-4E4D-9EDB-7C795EE4CF0D}" destId="{C189DF48-5E02-493B-832B-C96756F9C3FC}" srcOrd="0" destOrd="0" presId="urn:microsoft.com/office/officeart/2005/8/layout/hierarchy3"/>
    <dgm:cxn modelId="{48140436-9B1E-4F69-923A-EB259F660484}" srcId="{230061EE-51C1-4E35-80CB-CF64DFE090A7}" destId="{92920E21-2DF7-4E14-92C2-BDE043BEBAFA}" srcOrd="4" destOrd="0" parTransId="{160F0F5C-0F12-4440-A190-7A82E2E6699D}" sibTransId="{C58AA69F-DB29-4F9A-B5B6-487CD80A92E4}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DC19FD5E-445A-47BC-89AB-7EB5D6875E0A}" type="presOf" srcId="{7F7A970E-1219-4646-AE7E-28395EAEB5C6}" destId="{7261C520-821F-4F2C-878E-AA7E0C2DAC87}" srcOrd="0" destOrd="0" presId="urn:microsoft.com/office/officeart/2005/8/layout/hierarchy3"/>
    <dgm:cxn modelId="{CA766341-D157-4FAF-BAAE-F9904A1B10EA}" type="presOf" srcId="{45E2F55A-A413-449D-927E-85D024244AE1}" destId="{30BFCDF5-8AEC-453B-AFCB-F8C2FDCB87D3}" srcOrd="0" destOrd="0" presId="urn:microsoft.com/office/officeart/2005/8/layout/hierarchy3"/>
    <dgm:cxn modelId="{06F42B68-BE48-42D8-ADBF-B63724E54ECC}" type="presOf" srcId="{2028E1A6-253A-45CE-AC57-F60DC590AD5D}" destId="{EDDCF785-3E71-4954-B1C0-C538C751E15A}" srcOrd="0" destOrd="0" presId="urn:microsoft.com/office/officeart/2005/8/layout/hierarchy3"/>
    <dgm:cxn modelId="{86288768-24F8-4ACA-ABDD-01A2F6CCCC36}" srcId="{230061EE-51C1-4E35-80CB-CF64DFE090A7}" destId="{2028E1A6-253A-45CE-AC57-F60DC590AD5D}" srcOrd="12" destOrd="0" parTransId="{DDC0418A-B32D-4454-AC39-41A672403E04}" sibTransId="{8257C6A6-AA3A-4CA5-9F64-45593B2C5D29}"/>
    <dgm:cxn modelId="{E565BC6B-BEB5-4CD3-8402-1C9F537D14A7}" type="presOf" srcId="{6F6E6C8B-2B53-4D28-BB3C-22D798E98386}" destId="{8D507BAE-764F-4DFF-B550-CB9DBF262953}" srcOrd="0" destOrd="0" presId="urn:microsoft.com/office/officeart/2005/8/layout/hierarchy3"/>
    <dgm:cxn modelId="{E6656470-52A6-4FCE-BE47-4E18B2A19FA9}" srcId="{230061EE-51C1-4E35-80CB-CF64DFE090A7}" destId="{700FFC00-2404-4F37-B478-BD8896F2F922}" srcOrd="3" destOrd="0" parTransId="{532A94E8-BC40-49FF-8178-BE198280FC3D}" sibTransId="{DAF7486B-1B79-44A5-85E9-734EF8C447D6}"/>
    <dgm:cxn modelId="{BAF13371-D1A0-4600-95FA-6E80524307CA}" type="presOf" srcId="{2E756EFF-0637-4009-9443-294D8CFD98B7}" destId="{3A03D056-CCEF-4AA5-9263-25E9F2CED455}" srcOrd="0" destOrd="0" presId="urn:microsoft.com/office/officeart/2005/8/layout/hierarchy3"/>
    <dgm:cxn modelId="{03B80B53-72DD-409A-96BD-E0C14A445A89}" type="presOf" srcId="{9502A5ED-7B3E-436E-82F7-6B52C2C769C7}" destId="{23AE5963-F17F-4B80-B3D7-DE45B09F4302}" srcOrd="0" destOrd="0" presId="urn:microsoft.com/office/officeart/2005/8/layout/hierarchy3"/>
    <dgm:cxn modelId="{A3C83353-0BCE-45C4-9CB7-925322781AF6}" type="presOf" srcId="{69904555-2A82-441A-B749-0B9CA589357F}" destId="{052B85F0-F066-48BD-8434-473E6FC9ECD8}" srcOrd="0" destOrd="0" presId="urn:microsoft.com/office/officeart/2005/8/layout/hierarchy3"/>
    <dgm:cxn modelId="{6EA1EE77-BBF8-4963-8A82-6A7A3CADBDC5}" type="presOf" srcId="{230061EE-51C1-4E35-80CB-CF64DFE090A7}" destId="{7D3CE403-0A3E-4CE1-973E-AD9E69FE74F8}" srcOrd="1" destOrd="0" presId="urn:microsoft.com/office/officeart/2005/8/layout/hierarchy3"/>
    <dgm:cxn modelId="{77BFFC58-225C-491E-8288-9356FDC7D894}" type="presOf" srcId="{759F138A-3288-417D-BF5C-A80E8E881AD9}" destId="{5244EBE2-61E5-4EF8-8AF2-B783C45E492A}" srcOrd="0" destOrd="0" presId="urn:microsoft.com/office/officeart/2005/8/layout/hierarchy3"/>
    <dgm:cxn modelId="{AACEB27B-4469-4429-A806-5A22D923B7DF}" type="presOf" srcId="{D66425C1-A22C-49B7-8CFE-FF3AE7F9211A}" destId="{5A346BB4-20C0-48F9-8DB8-D13E7185947B}" srcOrd="0" destOrd="0" presId="urn:microsoft.com/office/officeart/2005/8/layout/hierarchy3"/>
    <dgm:cxn modelId="{8EC0A87C-E590-424F-81D6-8564D556603F}" srcId="{8F38A53A-DF49-4E75-BBBE-84099636F538}" destId="{230061EE-51C1-4E35-80CB-CF64DFE090A7}" srcOrd="0" destOrd="0" parTransId="{0CB15EED-1373-4564-929A-F68E9542F0BF}" sibTransId="{D2E56387-7AF8-4E19-91EC-ECCB47349239}"/>
    <dgm:cxn modelId="{D6D72880-6831-4AA3-A2D3-075812E0F192}" srcId="{230061EE-51C1-4E35-80CB-CF64DFE090A7}" destId="{F396E459-AD42-4E26-BBF1-C13B41EAD373}" srcOrd="0" destOrd="0" parTransId="{69904555-2A82-441A-B749-0B9CA589357F}" sibTransId="{CDA1C3B7-8C34-4C4E-BE5D-0E39473620F0}"/>
    <dgm:cxn modelId="{BEAD4384-CC2D-433D-954E-EC9E625408C3}" srcId="{230061EE-51C1-4E35-80CB-CF64DFE090A7}" destId="{DAB01775-063A-4A9E-894E-619C7938452C}" srcOrd="9" destOrd="0" parTransId="{D66425C1-A22C-49B7-8CFE-FF3AE7F9211A}" sibTransId="{1A2F3C2D-6B63-484D-85A3-FEB4C9D1320E}"/>
    <dgm:cxn modelId="{CD779295-FCCD-4B13-98C8-951493E9EE0E}" type="presOf" srcId="{0493DB51-0E27-4112-A0DB-D40BFB076C8B}" destId="{71F0A96D-A2C7-4968-8771-EF9AE55A37E6}" srcOrd="0" destOrd="0" presId="urn:microsoft.com/office/officeart/2005/8/layout/hierarchy3"/>
    <dgm:cxn modelId="{8E9C109B-41C1-493F-9B34-52EB786759ED}" type="presOf" srcId="{82D2F0F8-E22E-40CB-9F41-9F1BBB82EB43}" destId="{6A356C5C-20C1-4171-8F7A-77A5FC2708FA}" srcOrd="0" destOrd="0" presId="urn:microsoft.com/office/officeart/2005/8/layout/hierarchy3"/>
    <dgm:cxn modelId="{F74AB3A3-1EAB-49CA-9E55-AA6E8CC99FB2}" type="presOf" srcId="{023D838F-92EA-4981-8C59-AB268EA64903}" destId="{4C24FF3C-507F-4815-B76D-A4170981E764}" srcOrd="0" destOrd="0" presId="urn:microsoft.com/office/officeart/2005/8/layout/hierarchy3"/>
    <dgm:cxn modelId="{711D9DA4-09C1-4DF9-B383-21D2A8B68145}" type="presOf" srcId="{544392FF-6048-4660-B151-AF3F14170F49}" destId="{00D1AB3A-71F0-4327-A20D-4F3E9826297E}" srcOrd="0" destOrd="0" presId="urn:microsoft.com/office/officeart/2005/8/layout/hierarchy3"/>
    <dgm:cxn modelId="{7625CAA6-A7DD-4581-B97C-FDE55E4BA66C}" srcId="{230061EE-51C1-4E35-80CB-CF64DFE090A7}" destId="{45E2F55A-A413-449D-927E-85D024244AE1}" srcOrd="6" destOrd="0" parTransId="{36CE2622-29EA-4AD5-A392-EF8C495287AD}" sibTransId="{C6559D1B-AEE8-40F0-864A-6173D474CE1F}"/>
    <dgm:cxn modelId="{0AF1F1A9-2D8E-42D0-A8F9-624BF60127BC}" type="presOf" srcId="{700FFC00-2404-4F37-B478-BD8896F2F922}" destId="{C237DECD-FE34-438A-BCFC-70E3997E05CB}" srcOrd="0" destOrd="0" presId="urn:microsoft.com/office/officeart/2005/8/layout/hierarchy3"/>
    <dgm:cxn modelId="{02F10CB2-B751-41F5-9C9C-9E484204AB59}" type="presOf" srcId="{92920E21-2DF7-4E14-92C2-BDE043BEBAFA}" destId="{8CBA4E24-747D-42D0-BB65-87EBA0B2DDBC}" srcOrd="0" destOrd="0" presId="urn:microsoft.com/office/officeart/2005/8/layout/hierarchy3"/>
    <dgm:cxn modelId="{C53A3FB3-9D8D-4105-AF6B-48E315100C34}" type="presOf" srcId="{532A94E8-BC40-49FF-8178-BE198280FC3D}" destId="{CF467EED-F520-4346-91C6-CED9921D8301}" srcOrd="0" destOrd="0" presId="urn:microsoft.com/office/officeart/2005/8/layout/hierarchy3"/>
    <dgm:cxn modelId="{FBC25EB3-6841-4F65-AD6A-C2241EB445F7}" type="presOf" srcId="{928E255A-E476-458F-B25F-3C9358C6E0EA}" destId="{FADC470C-1A6A-4D98-A75B-82BDEF63D8CE}" srcOrd="0" destOrd="0" presId="urn:microsoft.com/office/officeart/2005/8/layout/hierarchy3"/>
    <dgm:cxn modelId="{8EC211B7-A95F-4EB0-B95A-24280BA17BD6}" srcId="{230061EE-51C1-4E35-80CB-CF64DFE090A7}" destId="{6F6E6C8B-2B53-4D28-BB3C-22D798E98386}" srcOrd="5" destOrd="0" parTransId="{2E756EFF-0637-4009-9443-294D8CFD98B7}" sibTransId="{31E025AB-951E-450B-98B6-9ABA3A573681}"/>
    <dgm:cxn modelId="{933A9CB7-C062-4411-9AAB-A25FC714B749}" srcId="{230061EE-51C1-4E35-80CB-CF64DFE090A7}" destId="{82D2F0F8-E22E-40CB-9F41-9F1BBB82EB43}" srcOrd="13" destOrd="0" parTransId="{023D838F-92EA-4981-8C59-AB268EA64903}" sibTransId="{412F0C51-2FB6-4C71-8CC0-779E7D109B62}"/>
    <dgm:cxn modelId="{41116BBB-759C-4923-BE60-A86B3A71870F}" type="presOf" srcId="{DAEC52F5-215D-46FD-BD34-61DB46E9C84E}" destId="{FAC9B8DA-01A6-4A8E-90B7-5CFE36B69494}" srcOrd="0" destOrd="0" presId="urn:microsoft.com/office/officeart/2005/8/layout/hierarchy3"/>
    <dgm:cxn modelId="{C0811ABC-6BD3-4B63-82EA-C76E9182E251}" type="presOf" srcId="{3B68E1E5-26BE-449D-ACA7-746B485CADC5}" destId="{E439EDA6-9257-405F-A157-990041B12D9B}" srcOrd="0" destOrd="0" presId="urn:microsoft.com/office/officeart/2005/8/layout/hierarchy3"/>
    <dgm:cxn modelId="{71464ABE-8969-4863-BAFE-9F3525976A09}" type="presOf" srcId="{DDC0418A-B32D-4454-AC39-41A672403E04}" destId="{EC8850CA-1B4B-4812-83D6-8A42B0A3A58D}" srcOrd="0" destOrd="0" presId="urn:microsoft.com/office/officeart/2005/8/layout/hierarchy3"/>
    <dgm:cxn modelId="{6C29B2BF-54C3-44B1-8C4D-21E12769A5EC}" srcId="{230061EE-51C1-4E35-80CB-CF64DFE090A7}" destId="{858FEFC6-C5F3-4E4D-9EDB-7C795EE4CF0D}" srcOrd="8" destOrd="0" parTransId="{CA825169-4AA3-4F29-8C89-0500873EB891}" sibTransId="{9BC216F7-398F-4C88-BCD9-3C52D8514ED5}"/>
    <dgm:cxn modelId="{5BFF0DC2-4213-45D3-9F0D-FD2956A0ED54}" type="presOf" srcId="{F396E459-AD42-4E26-BBF1-C13B41EAD373}" destId="{30495C3D-0D88-4965-BD98-E101421F6CEC}" srcOrd="0" destOrd="0" presId="urn:microsoft.com/office/officeart/2005/8/layout/hierarchy3"/>
    <dgm:cxn modelId="{7A6A31C2-1DB2-4489-BD45-6BBE06E02929}" type="presOf" srcId="{DAB01775-063A-4A9E-894E-619C7938452C}" destId="{D84F27D9-5411-4F1D-A87A-8C0FEEEDDEA2}" srcOrd="0" destOrd="0" presId="urn:microsoft.com/office/officeart/2005/8/layout/hierarchy3"/>
    <dgm:cxn modelId="{7BCE56C9-3366-4F9E-BF48-D968B8AAA923}" type="presOf" srcId="{B25470EA-4FC3-4568-9E25-EF5B9AC06BD8}" destId="{2682A4C7-AA60-496C-923F-1DCD9DE98F53}" srcOrd="0" destOrd="0" presId="urn:microsoft.com/office/officeart/2005/8/layout/hierarchy3"/>
    <dgm:cxn modelId="{33A2FACB-B935-4888-962F-446CB3FCF6A8}" type="presOf" srcId="{160F0F5C-0F12-4440-A190-7A82E2E6699D}" destId="{C8BF4F81-A0D4-4084-8FEA-BCA1E4A436E2}" srcOrd="0" destOrd="0" presId="urn:microsoft.com/office/officeart/2005/8/layout/hierarchy3"/>
    <dgm:cxn modelId="{DF3B27D7-F80A-43EE-BD79-09D5766C3EAC}" type="presOf" srcId="{230061EE-51C1-4E35-80CB-CF64DFE090A7}" destId="{C33FAD8F-1623-461B-94A5-C96D4D5A36F3}" srcOrd="0" destOrd="0" presId="urn:microsoft.com/office/officeart/2005/8/layout/hierarchy3"/>
    <dgm:cxn modelId="{2959F2E9-FE0B-4B6B-BADC-FBE92C8F6D05}" srcId="{230061EE-51C1-4E35-80CB-CF64DFE090A7}" destId="{928E255A-E476-458F-B25F-3C9358C6E0EA}" srcOrd="11" destOrd="0" parTransId="{3B68E1E5-26BE-449D-ACA7-746B485CADC5}" sibTransId="{915C86FE-5F0C-4CD4-8056-17302E2B9CBA}"/>
    <dgm:cxn modelId="{346408EC-8FC0-4249-AB14-A079B292B48E}" srcId="{230061EE-51C1-4E35-80CB-CF64DFE090A7}" destId="{0493DB51-0E27-4112-A0DB-D40BFB076C8B}" srcOrd="7" destOrd="0" parTransId="{759F138A-3288-417D-BF5C-A80E8E881AD9}" sibTransId="{0AEE4466-C8B7-4E98-806C-9AC692408EB5}"/>
    <dgm:cxn modelId="{6A96F9F0-1B67-418B-B5B5-0AC6CCAE4FE9}" type="presOf" srcId="{AD9DAE56-4BC4-4767-B2FF-F72623EF6516}" destId="{001EBF7E-15C1-410E-A1D1-5DE4F98DBCED}" srcOrd="0" destOrd="0" presId="urn:microsoft.com/office/officeart/2005/8/layout/hierarchy3"/>
    <dgm:cxn modelId="{9A31C9F5-97A8-473E-B733-A4A1F42431A6}" type="presOf" srcId="{CA825169-4AA3-4F29-8C89-0500873EB891}" destId="{C185B654-608C-4D64-A077-1F48B44A6748}" srcOrd="0" destOrd="0" presId="urn:microsoft.com/office/officeart/2005/8/layout/hierarchy3"/>
    <dgm:cxn modelId="{FD1DB0FF-AB3C-4F2A-B26A-3CF86819563C}" srcId="{230061EE-51C1-4E35-80CB-CF64DFE090A7}" destId="{9502A5ED-7B3E-436E-82F7-6B52C2C769C7}" srcOrd="1" destOrd="0" parTransId="{DAEC52F5-215D-46FD-BD34-61DB46E9C84E}" sibTransId="{E645581E-FB59-4972-BD95-5A0BEAD576D9}"/>
    <dgm:cxn modelId="{B438FACC-D315-4C21-A5F3-77015E13FBAC}" type="presParOf" srcId="{59FF5A25-F75A-4797-9864-DB43168ECFC8}" destId="{4AA7C514-02AE-4366-8AD5-D8AAC59D709D}" srcOrd="0" destOrd="0" presId="urn:microsoft.com/office/officeart/2005/8/layout/hierarchy3"/>
    <dgm:cxn modelId="{F7027CA0-DFA1-40E5-A050-1E16CEF9E12F}" type="presParOf" srcId="{4AA7C514-02AE-4366-8AD5-D8AAC59D709D}" destId="{A1F6417E-1B7D-4DB4-8768-B6148DBCD445}" srcOrd="0" destOrd="0" presId="urn:microsoft.com/office/officeart/2005/8/layout/hierarchy3"/>
    <dgm:cxn modelId="{E82C6945-7CCA-450D-95EC-7582C7951780}" type="presParOf" srcId="{A1F6417E-1B7D-4DB4-8768-B6148DBCD445}" destId="{C33FAD8F-1623-461B-94A5-C96D4D5A36F3}" srcOrd="0" destOrd="0" presId="urn:microsoft.com/office/officeart/2005/8/layout/hierarchy3"/>
    <dgm:cxn modelId="{70361EAA-FE55-4D66-A6A6-A9D96D0522D0}" type="presParOf" srcId="{A1F6417E-1B7D-4DB4-8768-B6148DBCD445}" destId="{7D3CE403-0A3E-4CE1-973E-AD9E69FE74F8}" srcOrd="1" destOrd="0" presId="urn:microsoft.com/office/officeart/2005/8/layout/hierarchy3"/>
    <dgm:cxn modelId="{38FF21B8-2B2A-4959-A9D8-928D7263D54E}" type="presParOf" srcId="{4AA7C514-02AE-4366-8AD5-D8AAC59D709D}" destId="{89806711-AB9A-4FAB-9941-FCFE48BE148E}" srcOrd="1" destOrd="0" presId="urn:microsoft.com/office/officeart/2005/8/layout/hierarchy3"/>
    <dgm:cxn modelId="{DFDF0AEA-36E2-482C-B18A-4587222A6592}" type="presParOf" srcId="{89806711-AB9A-4FAB-9941-FCFE48BE148E}" destId="{052B85F0-F066-48BD-8434-473E6FC9ECD8}" srcOrd="0" destOrd="0" presId="urn:microsoft.com/office/officeart/2005/8/layout/hierarchy3"/>
    <dgm:cxn modelId="{BDD2A071-5D49-473C-941C-80562474B22C}" type="presParOf" srcId="{89806711-AB9A-4FAB-9941-FCFE48BE148E}" destId="{30495C3D-0D88-4965-BD98-E101421F6CEC}" srcOrd="1" destOrd="0" presId="urn:microsoft.com/office/officeart/2005/8/layout/hierarchy3"/>
    <dgm:cxn modelId="{0C13629C-9454-46E2-BEB0-8B459D32D15C}" type="presParOf" srcId="{89806711-AB9A-4FAB-9941-FCFE48BE148E}" destId="{FAC9B8DA-01A6-4A8E-90B7-5CFE36B69494}" srcOrd="2" destOrd="0" presId="urn:microsoft.com/office/officeart/2005/8/layout/hierarchy3"/>
    <dgm:cxn modelId="{FF02FCA1-52E8-4B62-A451-1829EF6B5732}" type="presParOf" srcId="{89806711-AB9A-4FAB-9941-FCFE48BE148E}" destId="{23AE5963-F17F-4B80-B3D7-DE45B09F4302}" srcOrd="3" destOrd="0" presId="urn:microsoft.com/office/officeart/2005/8/layout/hierarchy3"/>
    <dgm:cxn modelId="{71DEBD37-16AD-40B6-BDAF-4DE77D5FD5EC}" type="presParOf" srcId="{89806711-AB9A-4FAB-9941-FCFE48BE148E}" destId="{7261C520-821F-4F2C-878E-AA7E0C2DAC87}" srcOrd="4" destOrd="0" presId="urn:microsoft.com/office/officeart/2005/8/layout/hierarchy3"/>
    <dgm:cxn modelId="{02CCFE54-C755-4FC1-A8AF-85AA566AB8D4}" type="presParOf" srcId="{89806711-AB9A-4FAB-9941-FCFE48BE148E}" destId="{2682A4C7-AA60-496C-923F-1DCD9DE98F53}" srcOrd="5" destOrd="0" presId="urn:microsoft.com/office/officeart/2005/8/layout/hierarchy3"/>
    <dgm:cxn modelId="{677056A2-97EA-4D6E-B4B3-A548108C0A0E}" type="presParOf" srcId="{89806711-AB9A-4FAB-9941-FCFE48BE148E}" destId="{CF467EED-F520-4346-91C6-CED9921D8301}" srcOrd="6" destOrd="0" presId="urn:microsoft.com/office/officeart/2005/8/layout/hierarchy3"/>
    <dgm:cxn modelId="{1303267E-4BF5-4C37-B9FE-1C9DE3CABACA}" type="presParOf" srcId="{89806711-AB9A-4FAB-9941-FCFE48BE148E}" destId="{C237DECD-FE34-438A-BCFC-70E3997E05CB}" srcOrd="7" destOrd="0" presId="urn:microsoft.com/office/officeart/2005/8/layout/hierarchy3"/>
    <dgm:cxn modelId="{AD644487-D788-4922-A66C-45F3B72134FD}" type="presParOf" srcId="{89806711-AB9A-4FAB-9941-FCFE48BE148E}" destId="{C8BF4F81-A0D4-4084-8FEA-BCA1E4A436E2}" srcOrd="8" destOrd="0" presId="urn:microsoft.com/office/officeart/2005/8/layout/hierarchy3"/>
    <dgm:cxn modelId="{E052DA25-E1C5-46E0-A39E-A39317FD6EAC}" type="presParOf" srcId="{89806711-AB9A-4FAB-9941-FCFE48BE148E}" destId="{8CBA4E24-747D-42D0-BB65-87EBA0B2DDBC}" srcOrd="9" destOrd="0" presId="urn:microsoft.com/office/officeart/2005/8/layout/hierarchy3"/>
    <dgm:cxn modelId="{FA8D9485-7BC9-46BC-89F9-E3929AD1ABF2}" type="presParOf" srcId="{89806711-AB9A-4FAB-9941-FCFE48BE148E}" destId="{3A03D056-CCEF-4AA5-9263-25E9F2CED455}" srcOrd="10" destOrd="0" presId="urn:microsoft.com/office/officeart/2005/8/layout/hierarchy3"/>
    <dgm:cxn modelId="{65AB4CEF-5EE6-4A76-BA5D-929AF862A7F7}" type="presParOf" srcId="{89806711-AB9A-4FAB-9941-FCFE48BE148E}" destId="{8D507BAE-764F-4DFF-B550-CB9DBF262953}" srcOrd="11" destOrd="0" presId="urn:microsoft.com/office/officeart/2005/8/layout/hierarchy3"/>
    <dgm:cxn modelId="{45DBCADE-1759-4BFA-89E0-E0707B7EC634}" type="presParOf" srcId="{89806711-AB9A-4FAB-9941-FCFE48BE148E}" destId="{E2C2ADD2-596D-4001-B587-FE98E4E6FBBF}" srcOrd="12" destOrd="0" presId="urn:microsoft.com/office/officeart/2005/8/layout/hierarchy3"/>
    <dgm:cxn modelId="{FEF9FF45-23B0-40F7-8AE2-7572F4CA27AD}" type="presParOf" srcId="{89806711-AB9A-4FAB-9941-FCFE48BE148E}" destId="{30BFCDF5-8AEC-453B-AFCB-F8C2FDCB87D3}" srcOrd="13" destOrd="0" presId="urn:microsoft.com/office/officeart/2005/8/layout/hierarchy3"/>
    <dgm:cxn modelId="{345B98F2-650A-4214-86A9-D1C2113D6AA0}" type="presParOf" srcId="{89806711-AB9A-4FAB-9941-FCFE48BE148E}" destId="{5244EBE2-61E5-4EF8-8AF2-B783C45E492A}" srcOrd="14" destOrd="0" presId="urn:microsoft.com/office/officeart/2005/8/layout/hierarchy3"/>
    <dgm:cxn modelId="{97373655-31F9-4124-AC98-849D2A3BECFB}" type="presParOf" srcId="{89806711-AB9A-4FAB-9941-FCFE48BE148E}" destId="{71F0A96D-A2C7-4968-8771-EF9AE55A37E6}" srcOrd="15" destOrd="0" presId="urn:microsoft.com/office/officeart/2005/8/layout/hierarchy3"/>
    <dgm:cxn modelId="{4748E3AA-5B2A-4745-A67E-40CC2F674572}" type="presParOf" srcId="{89806711-AB9A-4FAB-9941-FCFE48BE148E}" destId="{C185B654-608C-4D64-A077-1F48B44A6748}" srcOrd="16" destOrd="0" presId="urn:microsoft.com/office/officeart/2005/8/layout/hierarchy3"/>
    <dgm:cxn modelId="{73618BCA-A1A2-41AB-B21A-977D6C0C1DFB}" type="presParOf" srcId="{89806711-AB9A-4FAB-9941-FCFE48BE148E}" destId="{C189DF48-5E02-493B-832B-C96756F9C3FC}" srcOrd="17" destOrd="0" presId="urn:microsoft.com/office/officeart/2005/8/layout/hierarchy3"/>
    <dgm:cxn modelId="{EEF84383-6162-4BB6-94E1-2B5BC5DD1A4D}" type="presParOf" srcId="{89806711-AB9A-4FAB-9941-FCFE48BE148E}" destId="{5A346BB4-20C0-48F9-8DB8-D13E7185947B}" srcOrd="18" destOrd="0" presId="urn:microsoft.com/office/officeart/2005/8/layout/hierarchy3"/>
    <dgm:cxn modelId="{878490CE-5A82-4455-9022-53D1A1F8FD3F}" type="presParOf" srcId="{89806711-AB9A-4FAB-9941-FCFE48BE148E}" destId="{D84F27D9-5411-4F1D-A87A-8C0FEEEDDEA2}" srcOrd="19" destOrd="0" presId="urn:microsoft.com/office/officeart/2005/8/layout/hierarchy3"/>
    <dgm:cxn modelId="{83ACB543-735C-4403-AD5B-B189F3C1A8FC}" type="presParOf" srcId="{89806711-AB9A-4FAB-9941-FCFE48BE148E}" destId="{00D1AB3A-71F0-4327-A20D-4F3E9826297E}" srcOrd="20" destOrd="0" presId="urn:microsoft.com/office/officeart/2005/8/layout/hierarchy3"/>
    <dgm:cxn modelId="{C7836F82-2575-45EE-936F-155EDB754F1A}" type="presParOf" srcId="{89806711-AB9A-4FAB-9941-FCFE48BE148E}" destId="{001EBF7E-15C1-410E-A1D1-5DE4F98DBCED}" srcOrd="21" destOrd="0" presId="urn:microsoft.com/office/officeart/2005/8/layout/hierarchy3"/>
    <dgm:cxn modelId="{BCE17F36-6854-45C4-8C23-B46B094066A0}" type="presParOf" srcId="{89806711-AB9A-4FAB-9941-FCFE48BE148E}" destId="{E439EDA6-9257-405F-A157-990041B12D9B}" srcOrd="22" destOrd="0" presId="urn:microsoft.com/office/officeart/2005/8/layout/hierarchy3"/>
    <dgm:cxn modelId="{5E8ED1A1-A401-48DA-81CA-1AC7B59A40FD}" type="presParOf" srcId="{89806711-AB9A-4FAB-9941-FCFE48BE148E}" destId="{FADC470C-1A6A-4D98-A75B-82BDEF63D8CE}" srcOrd="23" destOrd="0" presId="urn:microsoft.com/office/officeart/2005/8/layout/hierarchy3"/>
    <dgm:cxn modelId="{275D2D54-77F4-48DF-AD59-93A01637EAA3}" type="presParOf" srcId="{89806711-AB9A-4FAB-9941-FCFE48BE148E}" destId="{EC8850CA-1B4B-4812-83D6-8A42B0A3A58D}" srcOrd="24" destOrd="0" presId="urn:microsoft.com/office/officeart/2005/8/layout/hierarchy3"/>
    <dgm:cxn modelId="{095FE6B4-C270-41B0-9CF9-AFDC8004713E}" type="presParOf" srcId="{89806711-AB9A-4FAB-9941-FCFE48BE148E}" destId="{EDDCF785-3E71-4954-B1C0-C538C751E15A}" srcOrd="25" destOrd="0" presId="urn:microsoft.com/office/officeart/2005/8/layout/hierarchy3"/>
    <dgm:cxn modelId="{C13D6364-4CEE-427A-9C11-AD13A2417C2A}" type="presParOf" srcId="{89806711-AB9A-4FAB-9941-FCFE48BE148E}" destId="{4C24FF3C-507F-4815-B76D-A4170981E764}" srcOrd="26" destOrd="0" presId="urn:microsoft.com/office/officeart/2005/8/layout/hierarchy3"/>
    <dgm:cxn modelId="{A4F77D0A-97E5-4C74-AA2F-54C57F6CFC45}" type="presParOf" srcId="{89806711-AB9A-4FAB-9941-FCFE48BE148E}" destId="{6A356C5C-20C1-4171-8F7A-77A5FC2708FA}" srcOrd="2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DB237AE-3EDE-47CD-8DCF-F6471CABE481}">
      <dgm:prSet phldrT="[Text]"/>
      <dgm:spPr/>
      <dgm:t>
        <a:bodyPr/>
        <a:lstStyle/>
        <a:p>
          <a:r>
            <a:rPr lang="en-CA" dirty="0"/>
            <a:t>Refer</a:t>
          </a:r>
        </a:p>
      </dgm:t>
    </dgm:pt>
    <dgm:pt modelId="{FAF42334-A0CF-47B8-B83E-480832544931}" type="parTrans" cxnId="{5596D331-742F-4A4F-AD40-C08F7ADD2BB0}">
      <dgm:prSet/>
      <dgm:spPr/>
      <dgm:t>
        <a:bodyPr/>
        <a:lstStyle/>
        <a:p>
          <a:endParaRPr lang="en-CA"/>
        </a:p>
      </dgm:t>
    </dgm:pt>
    <dgm:pt modelId="{C7C9174B-F3D3-433C-97C9-4F89EBAA5C42}" type="sibTrans" cxnId="{5596D331-742F-4A4F-AD40-C08F7ADD2BB0}">
      <dgm:prSet/>
      <dgm:spPr/>
      <dgm:t>
        <a:bodyPr/>
        <a:lstStyle/>
        <a:p>
          <a:endParaRPr lang="en-CA"/>
        </a:p>
      </dgm:t>
    </dgm:pt>
    <dgm:pt modelId="{654EC9BF-F855-435B-9090-213AF714FEE5}">
      <dgm:prSet phldrT="[Text]" custT="1"/>
      <dgm:spPr/>
      <dgm:t>
        <a:bodyPr/>
        <a:lstStyle/>
        <a:p>
          <a:r>
            <a:rPr lang="en-CA" sz="800" u="sng" dirty="0"/>
            <a:t>Referral ID</a:t>
          </a:r>
        </a:p>
      </dgm:t>
    </dgm:pt>
    <dgm:pt modelId="{A7AFDA9F-EF4E-4D53-86DB-4096E18E1BCB}" type="parTrans" cxnId="{9FA82E0E-08CE-4A23-8848-43805BEE17E1}">
      <dgm:prSet/>
      <dgm:spPr/>
      <dgm:t>
        <a:bodyPr/>
        <a:lstStyle/>
        <a:p>
          <a:endParaRPr lang="en-CA"/>
        </a:p>
      </dgm:t>
    </dgm:pt>
    <dgm:pt modelId="{A179703B-47AA-4077-83EC-2876B662E30D}" type="sibTrans" cxnId="{9FA82E0E-08CE-4A23-8848-43805BEE17E1}">
      <dgm:prSet/>
      <dgm:spPr/>
      <dgm:t>
        <a:bodyPr/>
        <a:lstStyle/>
        <a:p>
          <a:endParaRPr lang="en-CA"/>
        </a:p>
      </dgm:t>
    </dgm:pt>
    <dgm:pt modelId="{05649478-F462-4541-8059-FD54C680BA36}">
      <dgm:prSet phldrT="[Text]" custT="1"/>
      <dgm:spPr/>
      <dgm:t>
        <a:bodyPr/>
        <a:lstStyle/>
        <a:p>
          <a:r>
            <a:rPr lang="en-CA" sz="800" dirty="0"/>
            <a:t>Refer</a:t>
          </a:r>
          <a:r>
            <a:rPr lang="en-US" altLang="zh-CN" sz="800" dirty="0"/>
            <a:t>er</a:t>
          </a:r>
          <a:endParaRPr lang="en-CA" sz="800" dirty="0"/>
        </a:p>
      </dgm:t>
    </dgm:pt>
    <dgm:pt modelId="{496B408C-3146-4118-94EC-DD7CD7B472B9}" type="parTrans" cxnId="{CA1FD311-31BF-459F-8C09-A0BF73057A30}">
      <dgm:prSet/>
      <dgm:spPr/>
      <dgm:t>
        <a:bodyPr/>
        <a:lstStyle/>
        <a:p>
          <a:endParaRPr lang="en-CA"/>
        </a:p>
      </dgm:t>
    </dgm:pt>
    <dgm:pt modelId="{CBCA6A55-4F23-4C75-8BD2-398247AF5AC2}" type="sibTrans" cxnId="{CA1FD311-31BF-459F-8C09-A0BF73057A30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24102C-5E66-4A0B-BB0E-419BD78328BB}" type="pres">
      <dgm:prSet presAssocID="{DDB237AE-3EDE-47CD-8DCF-F6471CABE481}" presName="root" presStyleCnt="0"/>
      <dgm:spPr/>
    </dgm:pt>
    <dgm:pt modelId="{016FAC57-B34C-4CAF-A4A2-A34C3F174102}" type="pres">
      <dgm:prSet presAssocID="{DDB237AE-3EDE-47CD-8DCF-F6471CABE481}" presName="rootComposite" presStyleCnt="0"/>
      <dgm:spPr/>
    </dgm:pt>
    <dgm:pt modelId="{3E4A8EC9-F1AB-499E-AAFE-05FEF902F821}" type="pres">
      <dgm:prSet presAssocID="{DDB237AE-3EDE-47CD-8DCF-F6471CABE481}" presName="rootText" presStyleLbl="node1" presStyleIdx="0" presStyleCnt="1" custScaleX="148613" custLinFactNeighborX="6983" custLinFactNeighborY="-225"/>
      <dgm:spPr/>
    </dgm:pt>
    <dgm:pt modelId="{45F7B333-56A1-4C4B-AFFA-7983545EC9B8}" type="pres">
      <dgm:prSet presAssocID="{DDB237AE-3EDE-47CD-8DCF-F6471CABE481}" presName="rootConnector" presStyleLbl="node1" presStyleIdx="0" presStyleCnt="1"/>
      <dgm:spPr/>
    </dgm:pt>
    <dgm:pt modelId="{68B7F30A-A950-45F0-9BC3-564ED7B4BC11}" type="pres">
      <dgm:prSet presAssocID="{DDB237AE-3EDE-47CD-8DCF-F6471CABE481}" presName="childShape" presStyleCnt="0"/>
      <dgm:spPr/>
    </dgm:pt>
    <dgm:pt modelId="{63A19B3B-62A8-4630-8449-330F7A89D5D2}" type="pres">
      <dgm:prSet presAssocID="{A7AFDA9F-EF4E-4D53-86DB-4096E18E1BCB}" presName="Name13" presStyleLbl="parChTrans1D2" presStyleIdx="0" presStyleCnt="2"/>
      <dgm:spPr/>
    </dgm:pt>
    <dgm:pt modelId="{62217F01-BEA3-480B-ABD9-9C6547EF7075}" type="pres">
      <dgm:prSet presAssocID="{654EC9BF-F855-435B-9090-213AF714FEE5}" presName="childText" presStyleLbl="bgAcc1" presStyleIdx="0" presStyleCnt="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4BD6E17-08C7-4F7A-90AD-F81C9FA9D42D}" type="pres">
      <dgm:prSet presAssocID="{496B408C-3146-4118-94EC-DD7CD7B472B9}" presName="Name13" presStyleLbl="parChTrans1D2" presStyleIdx="1" presStyleCnt="2"/>
      <dgm:spPr/>
    </dgm:pt>
    <dgm:pt modelId="{1FEEC9A9-995B-4E9E-8197-96C62392518D}" type="pres">
      <dgm:prSet presAssocID="{05649478-F462-4541-8059-FD54C680BA36}" presName="childText" presStyleLbl="bgAcc1" presStyleIdx="1" presStyleCnt="2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FA82E0E-08CE-4A23-8848-43805BEE17E1}" srcId="{DDB237AE-3EDE-47CD-8DCF-F6471CABE481}" destId="{654EC9BF-F855-435B-9090-213AF714FEE5}" srcOrd="0" destOrd="0" parTransId="{A7AFDA9F-EF4E-4D53-86DB-4096E18E1BCB}" sibTransId="{A179703B-47AA-4077-83EC-2876B662E30D}"/>
    <dgm:cxn modelId="{CA1FD311-31BF-459F-8C09-A0BF73057A30}" srcId="{DDB237AE-3EDE-47CD-8DCF-F6471CABE481}" destId="{05649478-F462-4541-8059-FD54C680BA36}" srcOrd="1" destOrd="0" parTransId="{496B408C-3146-4118-94EC-DD7CD7B472B9}" sibTransId="{CBCA6A55-4F23-4C75-8BD2-398247AF5AC2}"/>
    <dgm:cxn modelId="{5596D331-742F-4A4F-AD40-C08F7ADD2BB0}" srcId="{8F38A53A-DF49-4E75-BBBE-84099636F538}" destId="{DDB237AE-3EDE-47CD-8DCF-F6471CABE481}" srcOrd="0" destOrd="0" parTransId="{FAF42334-A0CF-47B8-B83E-480832544931}" sibTransId="{C7C9174B-F3D3-433C-97C9-4F89EBAA5C42}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305C7898-2EA1-43CF-9C46-09C557533FDC}" type="presOf" srcId="{DDB237AE-3EDE-47CD-8DCF-F6471CABE481}" destId="{3E4A8EC9-F1AB-499E-AAFE-05FEF902F821}" srcOrd="0" destOrd="0" presId="urn:microsoft.com/office/officeart/2005/8/layout/hierarchy3"/>
    <dgm:cxn modelId="{DCE4ABB5-3793-49B3-8304-A9A3A98FF8AA}" type="presOf" srcId="{A7AFDA9F-EF4E-4D53-86DB-4096E18E1BCB}" destId="{63A19B3B-62A8-4630-8449-330F7A89D5D2}" srcOrd="0" destOrd="0" presId="urn:microsoft.com/office/officeart/2005/8/layout/hierarchy3"/>
    <dgm:cxn modelId="{7C1ED2BA-1857-4489-AC9E-F2B9E6CEE985}" type="presOf" srcId="{496B408C-3146-4118-94EC-DD7CD7B472B9}" destId="{04BD6E17-08C7-4F7A-90AD-F81C9FA9D42D}" srcOrd="0" destOrd="0" presId="urn:microsoft.com/office/officeart/2005/8/layout/hierarchy3"/>
    <dgm:cxn modelId="{A863B1CA-2EB7-41FB-992C-0AB77C1E6D28}" type="presOf" srcId="{654EC9BF-F855-435B-9090-213AF714FEE5}" destId="{62217F01-BEA3-480B-ABD9-9C6547EF7075}" srcOrd="0" destOrd="0" presId="urn:microsoft.com/office/officeart/2005/8/layout/hierarchy3"/>
    <dgm:cxn modelId="{D9773AEB-C04F-4BEA-BE5E-8415818F2CC0}" type="presOf" srcId="{05649478-F462-4541-8059-FD54C680BA36}" destId="{1FEEC9A9-995B-4E9E-8197-96C62392518D}" srcOrd="0" destOrd="0" presId="urn:microsoft.com/office/officeart/2005/8/layout/hierarchy3"/>
    <dgm:cxn modelId="{26653CEB-57C6-4EC7-BAF5-5DE1ED5C0A38}" type="presOf" srcId="{DDB237AE-3EDE-47CD-8DCF-F6471CABE481}" destId="{45F7B333-56A1-4C4B-AFFA-7983545EC9B8}" srcOrd="1" destOrd="0" presId="urn:microsoft.com/office/officeart/2005/8/layout/hierarchy3"/>
    <dgm:cxn modelId="{61FC993F-75AA-4A65-956A-1869C34BAD86}" type="presParOf" srcId="{59FF5A25-F75A-4797-9864-DB43168ECFC8}" destId="{D024102C-5E66-4A0B-BB0E-419BD78328BB}" srcOrd="0" destOrd="0" presId="urn:microsoft.com/office/officeart/2005/8/layout/hierarchy3"/>
    <dgm:cxn modelId="{87C654B7-CE55-4032-B5B1-22412B42FE29}" type="presParOf" srcId="{D024102C-5E66-4A0B-BB0E-419BD78328BB}" destId="{016FAC57-B34C-4CAF-A4A2-A34C3F174102}" srcOrd="0" destOrd="0" presId="urn:microsoft.com/office/officeart/2005/8/layout/hierarchy3"/>
    <dgm:cxn modelId="{3F186C36-C929-41E8-A2EF-956E68DEB634}" type="presParOf" srcId="{016FAC57-B34C-4CAF-A4A2-A34C3F174102}" destId="{3E4A8EC9-F1AB-499E-AAFE-05FEF902F821}" srcOrd="0" destOrd="0" presId="urn:microsoft.com/office/officeart/2005/8/layout/hierarchy3"/>
    <dgm:cxn modelId="{E8F6A044-C1AD-4243-A6E5-E9A0273E22ED}" type="presParOf" srcId="{016FAC57-B34C-4CAF-A4A2-A34C3F174102}" destId="{45F7B333-56A1-4C4B-AFFA-7983545EC9B8}" srcOrd="1" destOrd="0" presId="urn:microsoft.com/office/officeart/2005/8/layout/hierarchy3"/>
    <dgm:cxn modelId="{3DA4CD1D-B945-4EBF-BC6D-C69355849B36}" type="presParOf" srcId="{D024102C-5E66-4A0B-BB0E-419BD78328BB}" destId="{68B7F30A-A950-45F0-9BC3-564ED7B4BC11}" srcOrd="1" destOrd="0" presId="urn:microsoft.com/office/officeart/2005/8/layout/hierarchy3"/>
    <dgm:cxn modelId="{A1C2D37F-97E1-4C90-900C-8C47C3DBC956}" type="presParOf" srcId="{68B7F30A-A950-45F0-9BC3-564ED7B4BC11}" destId="{63A19B3B-62A8-4630-8449-330F7A89D5D2}" srcOrd="0" destOrd="0" presId="urn:microsoft.com/office/officeart/2005/8/layout/hierarchy3"/>
    <dgm:cxn modelId="{259ABACB-004A-422C-BF7E-0D3AC8A37ABF}" type="presParOf" srcId="{68B7F30A-A950-45F0-9BC3-564ED7B4BC11}" destId="{62217F01-BEA3-480B-ABD9-9C6547EF7075}" srcOrd="1" destOrd="0" presId="urn:microsoft.com/office/officeart/2005/8/layout/hierarchy3"/>
    <dgm:cxn modelId="{835C3B52-AE44-498A-9661-769C72B83F4B}" type="presParOf" srcId="{68B7F30A-A950-45F0-9BC3-564ED7B4BC11}" destId="{04BD6E17-08C7-4F7A-90AD-F81C9FA9D42D}" srcOrd="2" destOrd="0" presId="urn:microsoft.com/office/officeart/2005/8/layout/hierarchy3"/>
    <dgm:cxn modelId="{7E567DAB-1537-4008-9FB0-0A369EF9FB64}" type="presParOf" srcId="{68B7F30A-A950-45F0-9BC3-564ED7B4BC11}" destId="{1FEEC9A9-995B-4E9E-8197-96C62392518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8FDB358-DED3-4939-94AD-9D162839B17A}">
      <dgm:prSet phldrT="[Text]"/>
      <dgm:spPr/>
      <dgm:t>
        <a:bodyPr/>
        <a:lstStyle/>
        <a:p>
          <a:r>
            <a:rPr lang="en-CA" dirty="0"/>
            <a:t>Equipment</a:t>
          </a:r>
        </a:p>
      </dgm:t>
    </dgm:pt>
    <dgm:pt modelId="{6BB9C0F7-D32A-44E9-B714-9A4445DFC714}" type="parTrans" cxnId="{F2CD95E4-17BF-4D06-9C76-CF56EAC967B1}">
      <dgm:prSet/>
      <dgm:spPr/>
      <dgm:t>
        <a:bodyPr/>
        <a:lstStyle/>
        <a:p>
          <a:endParaRPr lang="en-CA"/>
        </a:p>
      </dgm:t>
    </dgm:pt>
    <dgm:pt modelId="{50C59C43-E62E-4DAA-A2CD-FACAA37776F1}" type="sibTrans" cxnId="{F2CD95E4-17BF-4D06-9C76-CF56EAC967B1}">
      <dgm:prSet/>
      <dgm:spPr/>
      <dgm:t>
        <a:bodyPr/>
        <a:lstStyle/>
        <a:p>
          <a:endParaRPr lang="en-CA"/>
        </a:p>
      </dgm:t>
    </dgm:pt>
    <dgm:pt modelId="{430D1AEC-479B-4937-B574-55F5A2CD4038}">
      <dgm:prSet phldrT="[Text]" custT="1"/>
      <dgm:spPr/>
      <dgm:t>
        <a:bodyPr/>
        <a:lstStyle/>
        <a:p>
          <a:r>
            <a:rPr lang="en-CA" sz="800" dirty="0"/>
            <a:t>Equipment Description</a:t>
          </a:r>
        </a:p>
      </dgm:t>
    </dgm:pt>
    <dgm:pt modelId="{4BF1A4CB-8378-4909-8972-A883EE39B550}" type="parTrans" cxnId="{C78A0B90-8279-48CF-98BB-D3672B3F17C5}">
      <dgm:prSet/>
      <dgm:spPr/>
      <dgm:t>
        <a:bodyPr/>
        <a:lstStyle/>
        <a:p>
          <a:endParaRPr lang="en-CA"/>
        </a:p>
      </dgm:t>
    </dgm:pt>
    <dgm:pt modelId="{23DEC075-51D3-4CAB-AAD0-E6D0DED58D8B}" type="sibTrans" cxnId="{C78A0B90-8279-48CF-98BB-D3672B3F17C5}">
      <dgm:prSet/>
      <dgm:spPr/>
      <dgm:t>
        <a:bodyPr/>
        <a:lstStyle/>
        <a:p>
          <a:endParaRPr lang="en-CA"/>
        </a:p>
      </dgm:t>
    </dgm:pt>
    <dgm:pt modelId="{B14CD372-7F2B-4763-9657-CC84636327F1}">
      <dgm:prSet phldrT="[Text]" custT="1"/>
      <dgm:spPr/>
      <dgm:t>
        <a:bodyPr/>
        <a:lstStyle/>
        <a:p>
          <a:r>
            <a:rPr lang="en-CA" sz="800" dirty="0"/>
            <a:t>Equipment </a:t>
          </a:r>
          <a:r>
            <a:rPr lang="en-US" altLang="zh-CN" sz="800" dirty="0"/>
            <a:t>Category</a:t>
          </a:r>
          <a:endParaRPr lang="en-CA" sz="800" dirty="0"/>
        </a:p>
      </dgm:t>
    </dgm:pt>
    <dgm:pt modelId="{40FD7DBB-ECC6-4C1A-9A1B-4AA6086A6597}" type="parTrans" cxnId="{1E50CE9F-0C23-4CC7-A7D4-7E55AC69B6AD}">
      <dgm:prSet/>
      <dgm:spPr/>
      <dgm:t>
        <a:bodyPr/>
        <a:lstStyle/>
        <a:p>
          <a:endParaRPr lang="en-CA"/>
        </a:p>
      </dgm:t>
    </dgm:pt>
    <dgm:pt modelId="{5526F487-5F33-455F-9006-8089AA576025}" type="sibTrans" cxnId="{1E50CE9F-0C23-4CC7-A7D4-7E55AC69B6AD}">
      <dgm:prSet/>
      <dgm:spPr/>
      <dgm:t>
        <a:bodyPr/>
        <a:lstStyle/>
        <a:p>
          <a:endParaRPr lang="en-CA"/>
        </a:p>
      </dgm:t>
    </dgm:pt>
    <dgm:pt modelId="{608C4736-9C1C-4B5B-872F-91197FA1AD23}">
      <dgm:prSet phldrT="[Text]" custT="1"/>
      <dgm:spPr/>
      <dgm:t>
        <a:bodyPr/>
        <a:lstStyle/>
        <a:p>
          <a:r>
            <a:rPr lang="en-CA" sz="800" i="0" u="sng" dirty="0"/>
            <a:t>Equipment ID</a:t>
          </a:r>
        </a:p>
      </dgm:t>
    </dgm:pt>
    <dgm:pt modelId="{BBB65BD1-6AA6-4582-A960-2AD9E21D4A36}" type="parTrans" cxnId="{B63F198F-5D82-450F-B856-7604F168210E}">
      <dgm:prSet/>
      <dgm:spPr/>
      <dgm:t>
        <a:bodyPr/>
        <a:lstStyle/>
        <a:p>
          <a:endParaRPr lang="en-CA"/>
        </a:p>
      </dgm:t>
    </dgm:pt>
    <dgm:pt modelId="{8539DA1F-AA0D-402B-B424-B9F28F3170DB}" type="sibTrans" cxnId="{B63F198F-5D82-450F-B856-7604F168210E}">
      <dgm:prSet/>
      <dgm:spPr/>
      <dgm:t>
        <a:bodyPr/>
        <a:lstStyle/>
        <a:p>
          <a:endParaRPr lang="en-CA"/>
        </a:p>
      </dgm:t>
    </dgm:pt>
    <dgm:pt modelId="{42EBABFD-2A20-4AF0-948B-E5BE26D18559}">
      <dgm:prSet phldrT="[Text]" custT="1"/>
      <dgm:spPr/>
      <dgm:t>
        <a:bodyPr/>
        <a:lstStyle/>
        <a:p>
          <a:r>
            <a:rPr lang="en-CA" sz="800" dirty="0"/>
            <a:t>Installation Fee</a:t>
          </a:r>
        </a:p>
      </dgm:t>
    </dgm:pt>
    <dgm:pt modelId="{5B56EF41-C1F1-4BF7-A5CC-D4538BF19D89}" type="parTrans" cxnId="{06185E2F-C009-423E-9EB9-533A653A1B05}">
      <dgm:prSet/>
      <dgm:spPr/>
      <dgm:t>
        <a:bodyPr/>
        <a:lstStyle/>
        <a:p>
          <a:endParaRPr lang="en-CA"/>
        </a:p>
      </dgm:t>
    </dgm:pt>
    <dgm:pt modelId="{D77ABB52-303C-4562-89FD-4229DC8D74A5}" type="sibTrans" cxnId="{06185E2F-C009-423E-9EB9-533A653A1B05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8041F2-4EBE-46CA-89C3-71948BF19FFB}" type="pres">
      <dgm:prSet presAssocID="{B8FDB358-DED3-4939-94AD-9D162839B17A}" presName="root" presStyleCnt="0"/>
      <dgm:spPr/>
    </dgm:pt>
    <dgm:pt modelId="{4AE024D5-F813-4C5F-8DA0-ADBD708A9CD6}" type="pres">
      <dgm:prSet presAssocID="{B8FDB358-DED3-4939-94AD-9D162839B17A}" presName="rootComposite" presStyleCnt="0"/>
      <dgm:spPr/>
    </dgm:pt>
    <dgm:pt modelId="{4E601614-4D20-4590-A78E-74996CE8FA5F}" type="pres">
      <dgm:prSet presAssocID="{B8FDB358-DED3-4939-94AD-9D162839B17A}" presName="rootText" presStyleLbl="node1" presStyleIdx="0" presStyleCnt="1" custScaleX="148613" custLinFactNeighborX="6983" custLinFactNeighborY="-225"/>
      <dgm:spPr/>
    </dgm:pt>
    <dgm:pt modelId="{679ABA6A-3C92-4632-AEC9-F4BFD01D0C71}" type="pres">
      <dgm:prSet presAssocID="{B8FDB358-DED3-4939-94AD-9D162839B17A}" presName="rootConnector" presStyleLbl="node1" presStyleIdx="0" presStyleCnt="1"/>
      <dgm:spPr/>
    </dgm:pt>
    <dgm:pt modelId="{8DA58194-77F8-4D6E-AD9A-227919E4BC74}" type="pres">
      <dgm:prSet presAssocID="{B8FDB358-DED3-4939-94AD-9D162839B17A}" presName="childShape" presStyleCnt="0"/>
      <dgm:spPr/>
    </dgm:pt>
    <dgm:pt modelId="{F1DF75B8-7F2A-41D8-AC2E-2644CDFF228F}" type="pres">
      <dgm:prSet presAssocID="{BBB65BD1-6AA6-4582-A960-2AD9E21D4A36}" presName="Name13" presStyleLbl="parChTrans1D2" presStyleIdx="0" presStyleCnt="4"/>
      <dgm:spPr/>
    </dgm:pt>
    <dgm:pt modelId="{1283AF6F-9A0C-4540-A52E-E3DA9F0AFAEB}" type="pres">
      <dgm:prSet presAssocID="{608C4736-9C1C-4B5B-872F-91197FA1AD23}" presName="childText" presStyleLbl="bgAcc1" presStyleIdx="0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CDCFBA0-55C3-4428-B07C-DA01F4A94DE2}" type="pres">
      <dgm:prSet presAssocID="{4BF1A4CB-8378-4909-8972-A883EE39B550}" presName="Name13" presStyleLbl="parChTrans1D2" presStyleIdx="1" presStyleCnt="4"/>
      <dgm:spPr/>
    </dgm:pt>
    <dgm:pt modelId="{85BE3721-AC0F-4CF5-B9DA-74E8D3115766}" type="pres">
      <dgm:prSet presAssocID="{430D1AEC-479B-4937-B574-55F5A2CD4038}" presName="childText" presStyleLbl="bgAcc1" presStyleIdx="1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8FF6F4D-0972-40AE-8059-0E67B83F3A08}" type="pres">
      <dgm:prSet presAssocID="{40FD7DBB-ECC6-4C1A-9A1B-4AA6086A6597}" presName="Name13" presStyleLbl="parChTrans1D2" presStyleIdx="2" presStyleCnt="4"/>
      <dgm:spPr/>
    </dgm:pt>
    <dgm:pt modelId="{41DC4775-5879-4131-97F4-711EE66F6912}" type="pres">
      <dgm:prSet presAssocID="{B14CD372-7F2B-4763-9657-CC84636327F1}" presName="childText" presStyleLbl="bgAcc1" presStyleIdx="2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368422E-91F5-41D9-B753-14154503BC75}" type="pres">
      <dgm:prSet presAssocID="{5B56EF41-C1F1-4BF7-A5CC-D4538BF19D89}" presName="Name13" presStyleLbl="parChTrans1D2" presStyleIdx="3" presStyleCnt="4"/>
      <dgm:spPr/>
    </dgm:pt>
    <dgm:pt modelId="{B2BB12C2-A762-4805-9EA3-B9FE33A93ADC}" type="pres">
      <dgm:prSet presAssocID="{42EBABFD-2A20-4AF0-948B-E5BE26D18559}" presName="childText" presStyleLbl="bgAcc1" presStyleIdx="3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208D6610-F859-4674-95E9-8233ED77C92E}" type="presOf" srcId="{42EBABFD-2A20-4AF0-948B-E5BE26D18559}" destId="{B2BB12C2-A762-4805-9EA3-B9FE33A93ADC}" srcOrd="0" destOrd="0" presId="urn:microsoft.com/office/officeart/2005/8/layout/hierarchy3"/>
    <dgm:cxn modelId="{E1494021-9472-407F-856A-C0AA18E5D2DC}" type="presOf" srcId="{B8FDB358-DED3-4939-94AD-9D162839B17A}" destId="{679ABA6A-3C92-4632-AEC9-F4BFD01D0C71}" srcOrd="1" destOrd="0" presId="urn:microsoft.com/office/officeart/2005/8/layout/hierarchy3"/>
    <dgm:cxn modelId="{06185E2F-C009-423E-9EB9-533A653A1B05}" srcId="{B8FDB358-DED3-4939-94AD-9D162839B17A}" destId="{42EBABFD-2A20-4AF0-948B-E5BE26D18559}" srcOrd="3" destOrd="0" parTransId="{5B56EF41-C1F1-4BF7-A5CC-D4538BF19D89}" sibTransId="{D77ABB52-303C-4562-89FD-4229DC8D74A5}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E199276A-3316-4D03-B231-230EF8CF98CE}" type="presOf" srcId="{430D1AEC-479B-4937-B574-55F5A2CD4038}" destId="{85BE3721-AC0F-4CF5-B9DA-74E8D3115766}" srcOrd="0" destOrd="0" presId="urn:microsoft.com/office/officeart/2005/8/layout/hierarchy3"/>
    <dgm:cxn modelId="{928A3B6E-9BF3-4FC0-B343-B6B4FB921614}" type="presOf" srcId="{40FD7DBB-ECC6-4C1A-9A1B-4AA6086A6597}" destId="{48FF6F4D-0972-40AE-8059-0E67B83F3A08}" srcOrd="0" destOrd="0" presId="urn:microsoft.com/office/officeart/2005/8/layout/hierarchy3"/>
    <dgm:cxn modelId="{65CC8472-5B7C-422A-AEBC-ACB9EED719BE}" type="presOf" srcId="{5B56EF41-C1F1-4BF7-A5CC-D4538BF19D89}" destId="{D368422E-91F5-41D9-B753-14154503BC75}" srcOrd="0" destOrd="0" presId="urn:microsoft.com/office/officeart/2005/8/layout/hierarchy3"/>
    <dgm:cxn modelId="{751D6456-484D-4B19-9AF5-8963DAAF8C3C}" type="presOf" srcId="{B8FDB358-DED3-4939-94AD-9D162839B17A}" destId="{4E601614-4D20-4590-A78E-74996CE8FA5F}" srcOrd="0" destOrd="0" presId="urn:microsoft.com/office/officeart/2005/8/layout/hierarchy3"/>
    <dgm:cxn modelId="{A4D9D185-C491-41C5-BF64-6052F3590B87}" type="presOf" srcId="{608C4736-9C1C-4B5B-872F-91197FA1AD23}" destId="{1283AF6F-9A0C-4540-A52E-E3DA9F0AFAEB}" srcOrd="0" destOrd="0" presId="urn:microsoft.com/office/officeart/2005/8/layout/hierarchy3"/>
    <dgm:cxn modelId="{9A13FF85-74AA-4B8A-9F85-B84B65721C94}" type="presOf" srcId="{BBB65BD1-6AA6-4582-A960-2AD9E21D4A36}" destId="{F1DF75B8-7F2A-41D8-AC2E-2644CDFF228F}" srcOrd="0" destOrd="0" presId="urn:microsoft.com/office/officeart/2005/8/layout/hierarchy3"/>
    <dgm:cxn modelId="{B63F198F-5D82-450F-B856-7604F168210E}" srcId="{B8FDB358-DED3-4939-94AD-9D162839B17A}" destId="{608C4736-9C1C-4B5B-872F-91197FA1AD23}" srcOrd="0" destOrd="0" parTransId="{BBB65BD1-6AA6-4582-A960-2AD9E21D4A36}" sibTransId="{8539DA1F-AA0D-402B-B424-B9F28F3170DB}"/>
    <dgm:cxn modelId="{C78A0B90-8279-48CF-98BB-D3672B3F17C5}" srcId="{B8FDB358-DED3-4939-94AD-9D162839B17A}" destId="{430D1AEC-479B-4937-B574-55F5A2CD4038}" srcOrd="1" destOrd="0" parTransId="{4BF1A4CB-8378-4909-8972-A883EE39B550}" sibTransId="{23DEC075-51D3-4CAB-AAD0-E6D0DED58D8B}"/>
    <dgm:cxn modelId="{1E50CE9F-0C23-4CC7-A7D4-7E55AC69B6AD}" srcId="{B8FDB358-DED3-4939-94AD-9D162839B17A}" destId="{B14CD372-7F2B-4763-9657-CC84636327F1}" srcOrd="2" destOrd="0" parTransId="{40FD7DBB-ECC6-4C1A-9A1B-4AA6086A6597}" sibTransId="{5526F487-5F33-455F-9006-8089AA576025}"/>
    <dgm:cxn modelId="{F2CD95E4-17BF-4D06-9C76-CF56EAC967B1}" srcId="{8F38A53A-DF49-4E75-BBBE-84099636F538}" destId="{B8FDB358-DED3-4939-94AD-9D162839B17A}" srcOrd="0" destOrd="0" parTransId="{6BB9C0F7-D32A-44E9-B714-9A4445DFC714}" sibTransId="{50C59C43-E62E-4DAA-A2CD-FACAA37776F1}"/>
    <dgm:cxn modelId="{03940CE7-6D2E-4D00-B7AA-CBA29FEAEEA7}" type="presOf" srcId="{B14CD372-7F2B-4763-9657-CC84636327F1}" destId="{41DC4775-5879-4131-97F4-711EE66F6912}" srcOrd="0" destOrd="0" presId="urn:microsoft.com/office/officeart/2005/8/layout/hierarchy3"/>
    <dgm:cxn modelId="{A817E5FA-591C-4A90-806D-89615ABA250D}" type="presOf" srcId="{4BF1A4CB-8378-4909-8972-A883EE39B550}" destId="{2CDCFBA0-55C3-4428-B07C-DA01F4A94DE2}" srcOrd="0" destOrd="0" presId="urn:microsoft.com/office/officeart/2005/8/layout/hierarchy3"/>
    <dgm:cxn modelId="{D1AFAEFB-0161-48BC-A2C3-89194CC90D1D}" type="presParOf" srcId="{59FF5A25-F75A-4797-9864-DB43168ECFC8}" destId="{508041F2-4EBE-46CA-89C3-71948BF19FFB}" srcOrd="0" destOrd="0" presId="urn:microsoft.com/office/officeart/2005/8/layout/hierarchy3"/>
    <dgm:cxn modelId="{719E2D2B-3606-4256-AB6C-6C00279EC24B}" type="presParOf" srcId="{508041F2-4EBE-46CA-89C3-71948BF19FFB}" destId="{4AE024D5-F813-4C5F-8DA0-ADBD708A9CD6}" srcOrd="0" destOrd="0" presId="urn:microsoft.com/office/officeart/2005/8/layout/hierarchy3"/>
    <dgm:cxn modelId="{8E4C6998-5B72-4234-BBA6-8C1B163DC9E0}" type="presParOf" srcId="{4AE024D5-F813-4C5F-8DA0-ADBD708A9CD6}" destId="{4E601614-4D20-4590-A78E-74996CE8FA5F}" srcOrd="0" destOrd="0" presId="urn:microsoft.com/office/officeart/2005/8/layout/hierarchy3"/>
    <dgm:cxn modelId="{9CCD4683-F954-4FD3-88A2-B248E0179DD0}" type="presParOf" srcId="{4AE024D5-F813-4C5F-8DA0-ADBD708A9CD6}" destId="{679ABA6A-3C92-4632-AEC9-F4BFD01D0C71}" srcOrd="1" destOrd="0" presId="urn:microsoft.com/office/officeart/2005/8/layout/hierarchy3"/>
    <dgm:cxn modelId="{95791C65-6333-4D9A-82E4-F1A87575F572}" type="presParOf" srcId="{508041F2-4EBE-46CA-89C3-71948BF19FFB}" destId="{8DA58194-77F8-4D6E-AD9A-227919E4BC74}" srcOrd="1" destOrd="0" presId="urn:microsoft.com/office/officeart/2005/8/layout/hierarchy3"/>
    <dgm:cxn modelId="{BDC9EB09-4189-40AA-BF98-C62BF4ADDA40}" type="presParOf" srcId="{8DA58194-77F8-4D6E-AD9A-227919E4BC74}" destId="{F1DF75B8-7F2A-41D8-AC2E-2644CDFF228F}" srcOrd="0" destOrd="0" presId="urn:microsoft.com/office/officeart/2005/8/layout/hierarchy3"/>
    <dgm:cxn modelId="{26B28720-9E61-4444-85F5-4531276BCCE6}" type="presParOf" srcId="{8DA58194-77F8-4D6E-AD9A-227919E4BC74}" destId="{1283AF6F-9A0C-4540-A52E-E3DA9F0AFAEB}" srcOrd="1" destOrd="0" presId="urn:microsoft.com/office/officeart/2005/8/layout/hierarchy3"/>
    <dgm:cxn modelId="{1685B931-6956-4A0C-A3D5-A337167357FC}" type="presParOf" srcId="{8DA58194-77F8-4D6E-AD9A-227919E4BC74}" destId="{2CDCFBA0-55C3-4428-B07C-DA01F4A94DE2}" srcOrd="2" destOrd="0" presId="urn:microsoft.com/office/officeart/2005/8/layout/hierarchy3"/>
    <dgm:cxn modelId="{768F6881-63FD-42CA-BDA8-057A766787A8}" type="presParOf" srcId="{8DA58194-77F8-4D6E-AD9A-227919E4BC74}" destId="{85BE3721-AC0F-4CF5-B9DA-74E8D3115766}" srcOrd="3" destOrd="0" presId="urn:microsoft.com/office/officeart/2005/8/layout/hierarchy3"/>
    <dgm:cxn modelId="{7145B255-CFC6-4966-87CF-26D6058122B1}" type="presParOf" srcId="{8DA58194-77F8-4D6E-AD9A-227919E4BC74}" destId="{48FF6F4D-0972-40AE-8059-0E67B83F3A08}" srcOrd="4" destOrd="0" presId="urn:microsoft.com/office/officeart/2005/8/layout/hierarchy3"/>
    <dgm:cxn modelId="{EE9A7BB7-8A90-4CB9-8227-4171E3A15871}" type="presParOf" srcId="{8DA58194-77F8-4D6E-AD9A-227919E4BC74}" destId="{41DC4775-5879-4131-97F4-711EE66F6912}" srcOrd="5" destOrd="0" presId="urn:microsoft.com/office/officeart/2005/8/layout/hierarchy3"/>
    <dgm:cxn modelId="{3F87318D-DD98-4F94-B8F0-93367252DC35}" type="presParOf" srcId="{8DA58194-77F8-4D6E-AD9A-227919E4BC74}" destId="{D368422E-91F5-41D9-B753-14154503BC75}" srcOrd="6" destOrd="0" presId="urn:microsoft.com/office/officeart/2005/8/layout/hierarchy3"/>
    <dgm:cxn modelId="{24132404-FE49-4F1C-A139-3A69E3370383}" type="presParOf" srcId="{8DA58194-77F8-4D6E-AD9A-227919E4BC74}" destId="{B2BB12C2-A762-4805-9EA3-B9FE33A93AD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EDFA1F5-51A8-4CA6-AE73-AB3C702EC814}">
      <dgm:prSet phldrT="[Text]"/>
      <dgm:spPr/>
      <dgm:t>
        <a:bodyPr/>
        <a:lstStyle/>
        <a:p>
          <a:r>
            <a:rPr lang="en-CA" dirty="0"/>
            <a:t>Patient</a:t>
          </a:r>
        </a:p>
      </dgm:t>
    </dgm:pt>
    <dgm:pt modelId="{C03D4AD3-2C09-4F49-9D61-8EADE4A72444}" type="parTrans" cxnId="{FB8EB9D7-2CD3-4E9A-8337-180EC83FEF1F}">
      <dgm:prSet/>
      <dgm:spPr/>
      <dgm:t>
        <a:bodyPr/>
        <a:lstStyle/>
        <a:p>
          <a:endParaRPr lang="en-CA"/>
        </a:p>
      </dgm:t>
    </dgm:pt>
    <dgm:pt modelId="{1C20603D-1029-485C-96E9-F38E9A82F8AF}" type="sibTrans" cxnId="{FB8EB9D7-2CD3-4E9A-8337-180EC83FEF1F}">
      <dgm:prSet/>
      <dgm:spPr/>
      <dgm:t>
        <a:bodyPr/>
        <a:lstStyle/>
        <a:p>
          <a:endParaRPr lang="en-CA"/>
        </a:p>
      </dgm:t>
    </dgm:pt>
    <dgm:pt modelId="{416F660D-6C3E-4AE9-BDC4-FE1B29BD11EC}">
      <dgm:prSet phldrT="[Text]" custT="1"/>
      <dgm:spPr/>
      <dgm:t>
        <a:bodyPr/>
        <a:lstStyle/>
        <a:p>
          <a:r>
            <a:rPr lang="en-CA" sz="800" u="sng" dirty="0"/>
            <a:t>Patient ID</a:t>
          </a:r>
        </a:p>
      </dgm:t>
    </dgm:pt>
    <dgm:pt modelId="{D498E0C5-486E-46CF-A9EA-2A25CB9B7F1E}" type="parTrans" cxnId="{C83DB3E7-4E43-4D1B-852A-8F4A04D44F40}">
      <dgm:prSet/>
      <dgm:spPr/>
      <dgm:t>
        <a:bodyPr/>
        <a:lstStyle/>
        <a:p>
          <a:endParaRPr lang="en-CA"/>
        </a:p>
      </dgm:t>
    </dgm:pt>
    <dgm:pt modelId="{DF053B3E-2DEC-41E9-AF5A-10FF09ADB876}" type="sibTrans" cxnId="{C83DB3E7-4E43-4D1B-852A-8F4A04D44F40}">
      <dgm:prSet/>
      <dgm:spPr/>
      <dgm:t>
        <a:bodyPr/>
        <a:lstStyle/>
        <a:p>
          <a:endParaRPr lang="en-CA"/>
        </a:p>
      </dgm:t>
    </dgm:pt>
    <dgm:pt modelId="{BDE7BC5F-A8CE-418E-8D5D-630A9A19268C}">
      <dgm:prSet phldrT="[Text]" custT="1"/>
      <dgm:spPr/>
      <dgm:t>
        <a:bodyPr/>
        <a:lstStyle/>
        <a:p>
          <a:r>
            <a:rPr lang="en-CA" sz="800" dirty="0"/>
            <a:t>Patient Last Name</a:t>
          </a:r>
        </a:p>
      </dgm:t>
    </dgm:pt>
    <dgm:pt modelId="{54F9282E-830D-4434-AE19-AA50122401FB}" type="parTrans" cxnId="{98D9644E-FC8A-4718-84F9-0FBDD2F1423D}">
      <dgm:prSet/>
      <dgm:spPr/>
      <dgm:t>
        <a:bodyPr/>
        <a:lstStyle/>
        <a:p>
          <a:endParaRPr lang="en-CA"/>
        </a:p>
      </dgm:t>
    </dgm:pt>
    <dgm:pt modelId="{19EDD346-CA62-438A-BEA5-304DFDDA24A2}" type="sibTrans" cxnId="{98D9644E-FC8A-4718-84F9-0FBDD2F1423D}">
      <dgm:prSet/>
      <dgm:spPr/>
      <dgm:t>
        <a:bodyPr/>
        <a:lstStyle/>
        <a:p>
          <a:endParaRPr lang="en-CA"/>
        </a:p>
      </dgm:t>
    </dgm:pt>
    <dgm:pt modelId="{9ABB1559-8FA5-4F97-B58E-D9F5C1805B0B}">
      <dgm:prSet phldrT="[Text]" custT="1"/>
      <dgm:spPr/>
      <dgm:t>
        <a:bodyPr/>
        <a:lstStyle/>
        <a:p>
          <a:r>
            <a:rPr lang="en-CA" sz="800" dirty="0"/>
            <a:t>Patient Health Authority</a:t>
          </a:r>
        </a:p>
      </dgm:t>
    </dgm:pt>
    <dgm:pt modelId="{85878A2D-88ED-4B3A-8BB7-BF243D04ECF1}" type="parTrans" cxnId="{9CC503BE-6B48-4369-909C-64ADA790F88B}">
      <dgm:prSet/>
      <dgm:spPr/>
      <dgm:t>
        <a:bodyPr/>
        <a:lstStyle/>
        <a:p>
          <a:endParaRPr lang="en-CA"/>
        </a:p>
      </dgm:t>
    </dgm:pt>
    <dgm:pt modelId="{F51AD586-AEED-47B9-9FD0-4ECD8BDDDCCC}" type="sibTrans" cxnId="{9CC503BE-6B48-4369-909C-64ADA790F88B}">
      <dgm:prSet/>
      <dgm:spPr/>
      <dgm:t>
        <a:bodyPr/>
        <a:lstStyle/>
        <a:p>
          <a:endParaRPr lang="en-CA"/>
        </a:p>
      </dgm:t>
    </dgm:pt>
    <dgm:pt modelId="{16D162F9-87A6-4FCB-926D-CDA086DB1308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Postal Code</a:t>
          </a:r>
        </a:p>
      </dgm:t>
    </dgm:pt>
    <dgm:pt modelId="{A22D03D8-442B-41AD-89D4-494920A76B84}" type="parTrans" cxnId="{2A7BBF81-D159-491A-ADA4-4653F61AB1C1}">
      <dgm:prSet/>
      <dgm:spPr/>
      <dgm:t>
        <a:bodyPr/>
        <a:lstStyle/>
        <a:p>
          <a:endParaRPr lang="en-CA"/>
        </a:p>
      </dgm:t>
    </dgm:pt>
    <dgm:pt modelId="{7913971D-59DC-4DBD-9AEC-964B20CCF205}" type="sibTrans" cxnId="{2A7BBF81-D159-491A-ADA4-4653F61AB1C1}">
      <dgm:prSet/>
      <dgm:spPr/>
      <dgm:t>
        <a:bodyPr/>
        <a:lstStyle/>
        <a:p>
          <a:endParaRPr lang="en-CA"/>
        </a:p>
      </dgm:t>
    </dgm:pt>
    <dgm:pt modelId="{3B1E676F-6C1D-4515-ADD1-07F94246167D}">
      <dgm:prSet phldrT="[Text]" custT="1"/>
      <dgm:spPr/>
      <dgm:t>
        <a:bodyPr/>
        <a:lstStyle/>
        <a:p>
          <a:r>
            <a:rPr lang="en-CA" sz="800" dirty="0"/>
            <a:t>Patient First Name</a:t>
          </a:r>
        </a:p>
      </dgm:t>
    </dgm:pt>
    <dgm:pt modelId="{3306561B-32B9-49EF-AB74-E7AD6B9AC5D4}" type="parTrans" cxnId="{33783B6F-093D-41B6-9CE3-3A741B38E76B}">
      <dgm:prSet/>
      <dgm:spPr/>
      <dgm:t>
        <a:bodyPr/>
        <a:lstStyle/>
        <a:p>
          <a:endParaRPr lang="en-CA"/>
        </a:p>
      </dgm:t>
    </dgm:pt>
    <dgm:pt modelId="{38DA9A91-51A9-4357-8720-FD0E49AF2DF8}" type="sibTrans" cxnId="{33783B6F-093D-41B6-9CE3-3A741B38E76B}">
      <dgm:prSet/>
      <dgm:spPr/>
      <dgm:t>
        <a:bodyPr/>
        <a:lstStyle/>
        <a:p>
          <a:endParaRPr lang="en-CA"/>
        </a:p>
      </dgm:t>
    </dgm:pt>
    <dgm:pt modelId="{83805B4A-6617-4E99-A016-D9CFC0A60553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City</a:t>
          </a:r>
        </a:p>
      </dgm:t>
    </dgm:pt>
    <dgm:pt modelId="{2453BE41-B88E-47DB-98B3-9DCA9BB2C77D}" type="parTrans" cxnId="{9703C877-F79C-420F-B939-0E4656A7A754}">
      <dgm:prSet/>
      <dgm:spPr/>
      <dgm:t>
        <a:bodyPr/>
        <a:lstStyle/>
        <a:p>
          <a:endParaRPr lang="en-CA"/>
        </a:p>
      </dgm:t>
    </dgm:pt>
    <dgm:pt modelId="{8A0D73CB-C6C5-4FDC-B5C8-30868B185C87}" type="sibTrans" cxnId="{9703C877-F79C-420F-B939-0E4656A7A754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33837C-581B-45DD-8DF7-54DCA68A67FE}" type="pres">
      <dgm:prSet presAssocID="{0EDFA1F5-51A8-4CA6-AE73-AB3C702EC814}" presName="root" presStyleCnt="0"/>
      <dgm:spPr/>
    </dgm:pt>
    <dgm:pt modelId="{6B0B3B42-1393-4C61-B66B-2DC709B8F58D}" type="pres">
      <dgm:prSet presAssocID="{0EDFA1F5-51A8-4CA6-AE73-AB3C702EC814}" presName="rootComposite" presStyleCnt="0"/>
      <dgm:spPr/>
    </dgm:pt>
    <dgm:pt modelId="{3CFECF7B-4735-437F-8759-3EB89043F07A}" type="pres">
      <dgm:prSet presAssocID="{0EDFA1F5-51A8-4CA6-AE73-AB3C702EC814}" presName="rootText" presStyleLbl="node1" presStyleIdx="0" presStyleCnt="1" custScaleX="148613" custLinFactNeighborX="6983" custLinFactNeighborY="-225"/>
      <dgm:spPr/>
    </dgm:pt>
    <dgm:pt modelId="{4F6E9D57-1FC4-40C1-898A-6A3E531F3B1A}" type="pres">
      <dgm:prSet presAssocID="{0EDFA1F5-51A8-4CA6-AE73-AB3C702EC814}" presName="rootConnector" presStyleLbl="node1" presStyleIdx="0" presStyleCnt="1"/>
      <dgm:spPr/>
    </dgm:pt>
    <dgm:pt modelId="{0727BAD5-DCBE-4EFB-AA18-CB0B1F8A3D21}" type="pres">
      <dgm:prSet presAssocID="{0EDFA1F5-51A8-4CA6-AE73-AB3C702EC814}" presName="childShape" presStyleCnt="0"/>
      <dgm:spPr/>
    </dgm:pt>
    <dgm:pt modelId="{F43C9CEF-77AF-4E17-9118-B20371A59A2B}" type="pres">
      <dgm:prSet presAssocID="{D498E0C5-486E-46CF-A9EA-2A25CB9B7F1E}" presName="Name13" presStyleLbl="parChTrans1D2" presStyleIdx="0" presStyleCnt="6"/>
      <dgm:spPr/>
    </dgm:pt>
    <dgm:pt modelId="{3848B281-8F45-4C57-B563-FAE4D64F3FF9}" type="pres">
      <dgm:prSet presAssocID="{416F660D-6C3E-4AE9-BDC4-FE1B29BD11EC}" presName="childText" presStyleLbl="bgAcc1" presStyleIdx="0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D38C582-135B-46B8-B850-AE7D215DB623}" type="pres">
      <dgm:prSet presAssocID="{54F9282E-830D-4434-AE19-AA50122401FB}" presName="Name13" presStyleLbl="parChTrans1D2" presStyleIdx="1" presStyleCnt="6"/>
      <dgm:spPr/>
    </dgm:pt>
    <dgm:pt modelId="{418DED4D-A94C-4D2A-9F36-EF24BD4CE95B}" type="pres">
      <dgm:prSet presAssocID="{BDE7BC5F-A8CE-418E-8D5D-630A9A19268C}" presName="childText" presStyleLbl="bgAcc1" presStyleIdx="1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BEF66FA-6A76-4C80-8D10-348505E227F5}" type="pres">
      <dgm:prSet presAssocID="{3306561B-32B9-49EF-AB74-E7AD6B9AC5D4}" presName="Name13" presStyleLbl="parChTrans1D2" presStyleIdx="2" presStyleCnt="6"/>
      <dgm:spPr/>
    </dgm:pt>
    <dgm:pt modelId="{3123134C-7B91-445B-85A1-3137976263C3}" type="pres">
      <dgm:prSet presAssocID="{3B1E676F-6C1D-4515-ADD1-07F94246167D}" presName="childText" presStyleLbl="bgAcc1" presStyleIdx="2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FA1307F-00F2-438D-BD19-95DEFCF9668D}" type="pres">
      <dgm:prSet presAssocID="{85878A2D-88ED-4B3A-8BB7-BF243D04ECF1}" presName="Name13" presStyleLbl="parChTrans1D2" presStyleIdx="3" presStyleCnt="6"/>
      <dgm:spPr/>
    </dgm:pt>
    <dgm:pt modelId="{DF54F069-00EC-4489-A6FE-B4CE14301DFD}" type="pres">
      <dgm:prSet presAssocID="{9ABB1559-8FA5-4F97-B58E-D9F5C1805B0B}" presName="childText" presStyleLbl="bgAcc1" presStyleIdx="3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CCE5DA-3A82-4963-8ECB-F9937C481768}" type="pres">
      <dgm:prSet presAssocID="{A22D03D8-442B-41AD-89D4-494920A76B84}" presName="Name13" presStyleLbl="parChTrans1D2" presStyleIdx="4" presStyleCnt="6"/>
      <dgm:spPr/>
    </dgm:pt>
    <dgm:pt modelId="{2DC13D76-90A0-4D60-8F8C-30BB47AE7465}" type="pres">
      <dgm:prSet presAssocID="{16D162F9-87A6-4FCB-926D-CDA086DB1308}" presName="childText" presStyleLbl="bgAcc1" presStyleIdx="4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CB84091-2AD7-47CD-A89F-3ADA82E6FB61}" type="pres">
      <dgm:prSet presAssocID="{2453BE41-B88E-47DB-98B3-9DCA9BB2C77D}" presName="Name13" presStyleLbl="parChTrans1D2" presStyleIdx="5" presStyleCnt="6"/>
      <dgm:spPr/>
    </dgm:pt>
    <dgm:pt modelId="{AE248DAE-0CDA-46C8-9206-D568EAABB560}" type="pres">
      <dgm:prSet presAssocID="{83805B4A-6617-4E99-A016-D9CFC0A60553}" presName="childText" presStyleLbl="bgAcc1" presStyleIdx="5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2FB1EE22-0D60-4FF9-A661-1128986B7B5C}" type="presOf" srcId="{0EDFA1F5-51A8-4CA6-AE73-AB3C702EC814}" destId="{4F6E9D57-1FC4-40C1-898A-6A3E531F3B1A}" srcOrd="1" destOrd="0" presId="urn:microsoft.com/office/officeart/2005/8/layout/hierarchy3"/>
    <dgm:cxn modelId="{7E2C3825-3190-48C7-9EA2-446539DD2A97}" type="presOf" srcId="{3B1E676F-6C1D-4515-ADD1-07F94246167D}" destId="{3123134C-7B91-445B-85A1-3137976263C3}" srcOrd="0" destOrd="0" presId="urn:microsoft.com/office/officeart/2005/8/layout/hierarchy3"/>
    <dgm:cxn modelId="{10DBA636-DFD2-4BBE-9036-9E7347A63B18}" type="presOf" srcId="{83805B4A-6617-4E99-A016-D9CFC0A60553}" destId="{AE248DAE-0CDA-46C8-9206-D568EAABB560}" srcOrd="0" destOrd="0" presId="urn:microsoft.com/office/officeart/2005/8/layout/hierarchy3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F4B843F-6248-41E2-895A-2B57F44A76C9}" type="presOf" srcId="{A22D03D8-442B-41AD-89D4-494920A76B84}" destId="{5ACCE5DA-3A82-4963-8ECB-F9937C481768}" srcOrd="0" destOrd="0" presId="urn:microsoft.com/office/officeart/2005/8/layout/hierarchy3"/>
    <dgm:cxn modelId="{F0290563-579F-4766-8EE0-0E85E6ECE499}" type="presOf" srcId="{54F9282E-830D-4434-AE19-AA50122401FB}" destId="{CD38C582-135B-46B8-B850-AE7D215DB623}" srcOrd="0" destOrd="0" presId="urn:microsoft.com/office/officeart/2005/8/layout/hierarchy3"/>
    <dgm:cxn modelId="{605D5449-036E-41A4-9103-23008D697B2F}" type="presOf" srcId="{9ABB1559-8FA5-4F97-B58E-D9F5C1805B0B}" destId="{DF54F069-00EC-4489-A6FE-B4CE14301DFD}" srcOrd="0" destOrd="0" presId="urn:microsoft.com/office/officeart/2005/8/layout/hierarchy3"/>
    <dgm:cxn modelId="{03CE4D4A-012C-4E19-BA87-D1D95AF7D3F8}" type="presOf" srcId="{416F660D-6C3E-4AE9-BDC4-FE1B29BD11EC}" destId="{3848B281-8F45-4C57-B563-FAE4D64F3FF9}" srcOrd="0" destOrd="0" presId="urn:microsoft.com/office/officeart/2005/8/layout/hierarchy3"/>
    <dgm:cxn modelId="{98D9644E-FC8A-4718-84F9-0FBDD2F1423D}" srcId="{0EDFA1F5-51A8-4CA6-AE73-AB3C702EC814}" destId="{BDE7BC5F-A8CE-418E-8D5D-630A9A19268C}" srcOrd="1" destOrd="0" parTransId="{54F9282E-830D-4434-AE19-AA50122401FB}" sibTransId="{19EDD346-CA62-438A-BEA5-304DFDDA24A2}"/>
    <dgm:cxn modelId="{33783B6F-093D-41B6-9CE3-3A741B38E76B}" srcId="{0EDFA1F5-51A8-4CA6-AE73-AB3C702EC814}" destId="{3B1E676F-6C1D-4515-ADD1-07F94246167D}" srcOrd="2" destOrd="0" parTransId="{3306561B-32B9-49EF-AB74-E7AD6B9AC5D4}" sibTransId="{38DA9A91-51A9-4357-8720-FD0E49AF2DF8}"/>
    <dgm:cxn modelId="{B7317B77-7E85-4DA2-9954-E67DFAC5EC20}" type="presOf" srcId="{BDE7BC5F-A8CE-418E-8D5D-630A9A19268C}" destId="{418DED4D-A94C-4D2A-9F36-EF24BD4CE95B}" srcOrd="0" destOrd="0" presId="urn:microsoft.com/office/officeart/2005/8/layout/hierarchy3"/>
    <dgm:cxn modelId="{9703C877-F79C-420F-B939-0E4656A7A754}" srcId="{0EDFA1F5-51A8-4CA6-AE73-AB3C702EC814}" destId="{83805B4A-6617-4E99-A016-D9CFC0A60553}" srcOrd="5" destOrd="0" parTransId="{2453BE41-B88E-47DB-98B3-9DCA9BB2C77D}" sibTransId="{8A0D73CB-C6C5-4FDC-B5C8-30868B185C87}"/>
    <dgm:cxn modelId="{2A7BBF81-D159-491A-ADA4-4653F61AB1C1}" srcId="{0EDFA1F5-51A8-4CA6-AE73-AB3C702EC814}" destId="{16D162F9-87A6-4FCB-926D-CDA086DB1308}" srcOrd="4" destOrd="0" parTransId="{A22D03D8-442B-41AD-89D4-494920A76B84}" sibTransId="{7913971D-59DC-4DBD-9AEC-964B20CCF205}"/>
    <dgm:cxn modelId="{284FD0A0-4B7F-41B5-8E8C-BB33851BAF78}" type="presOf" srcId="{3306561B-32B9-49EF-AB74-E7AD6B9AC5D4}" destId="{EBEF66FA-6A76-4C80-8D10-348505E227F5}" srcOrd="0" destOrd="0" presId="urn:microsoft.com/office/officeart/2005/8/layout/hierarchy3"/>
    <dgm:cxn modelId="{DC4B3DA1-917E-4088-B20B-7A1620ABB179}" type="presOf" srcId="{D498E0C5-486E-46CF-A9EA-2A25CB9B7F1E}" destId="{F43C9CEF-77AF-4E17-9118-B20371A59A2B}" srcOrd="0" destOrd="0" presId="urn:microsoft.com/office/officeart/2005/8/layout/hierarchy3"/>
    <dgm:cxn modelId="{8B99D0A5-8848-4A45-97F6-4E8E08956333}" type="presOf" srcId="{2453BE41-B88E-47DB-98B3-9DCA9BB2C77D}" destId="{FCB84091-2AD7-47CD-A89F-3ADA82E6FB61}" srcOrd="0" destOrd="0" presId="urn:microsoft.com/office/officeart/2005/8/layout/hierarchy3"/>
    <dgm:cxn modelId="{97301EBC-F271-47F4-AC53-53208C41DD03}" type="presOf" srcId="{85878A2D-88ED-4B3A-8BB7-BF243D04ECF1}" destId="{EFA1307F-00F2-438D-BD19-95DEFCF9668D}" srcOrd="0" destOrd="0" presId="urn:microsoft.com/office/officeart/2005/8/layout/hierarchy3"/>
    <dgm:cxn modelId="{9CC503BE-6B48-4369-909C-64ADA790F88B}" srcId="{0EDFA1F5-51A8-4CA6-AE73-AB3C702EC814}" destId="{9ABB1559-8FA5-4F97-B58E-D9F5C1805B0B}" srcOrd="3" destOrd="0" parTransId="{85878A2D-88ED-4B3A-8BB7-BF243D04ECF1}" sibTransId="{F51AD586-AEED-47B9-9FD0-4ECD8BDDDCCC}"/>
    <dgm:cxn modelId="{FB8EB9D7-2CD3-4E9A-8337-180EC83FEF1F}" srcId="{8F38A53A-DF49-4E75-BBBE-84099636F538}" destId="{0EDFA1F5-51A8-4CA6-AE73-AB3C702EC814}" srcOrd="0" destOrd="0" parTransId="{C03D4AD3-2C09-4F49-9D61-8EADE4A72444}" sibTransId="{1C20603D-1029-485C-96E9-F38E9A82F8AF}"/>
    <dgm:cxn modelId="{F791A2DE-A596-4B27-BC8F-C42D25458094}" type="presOf" srcId="{16D162F9-87A6-4FCB-926D-CDA086DB1308}" destId="{2DC13D76-90A0-4D60-8F8C-30BB47AE7465}" srcOrd="0" destOrd="0" presId="urn:microsoft.com/office/officeart/2005/8/layout/hierarchy3"/>
    <dgm:cxn modelId="{5E5EDCDF-8413-4632-85EE-D3D65FEA1EBA}" type="presOf" srcId="{0EDFA1F5-51A8-4CA6-AE73-AB3C702EC814}" destId="{3CFECF7B-4735-437F-8759-3EB89043F07A}" srcOrd="0" destOrd="0" presId="urn:microsoft.com/office/officeart/2005/8/layout/hierarchy3"/>
    <dgm:cxn modelId="{C83DB3E7-4E43-4D1B-852A-8F4A04D44F40}" srcId="{0EDFA1F5-51A8-4CA6-AE73-AB3C702EC814}" destId="{416F660D-6C3E-4AE9-BDC4-FE1B29BD11EC}" srcOrd="0" destOrd="0" parTransId="{D498E0C5-486E-46CF-A9EA-2A25CB9B7F1E}" sibTransId="{DF053B3E-2DEC-41E9-AF5A-10FF09ADB876}"/>
    <dgm:cxn modelId="{9E57B512-163C-488E-9563-4BE489F2E490}" type="presParOf" srcId="{59FF5A25-F75A-4797-9864-DB43168ECFC8}" destId="{6133837C-581B-45DD-8DF7-54DCA68A67FE}" srcOrd="0" destOrd="0" presId="urn:microsoft.com/office/officeart/2005/8/layout/hierarchy3"/>
    <dgm:cxn modelId="{5EF612C2-CBA2-4620-B1A9-2F7F04065D0D}" type="presParOf" srcId="{6133837C-581B-45DD-8DF7-54DCA68A67FE}" destId="{6B0B3B42-1393-4C61-B66B-2DC709B8F58D}" srcOrd="0" destOrd="0" presId="urn:microsoft.com/office/officeart/2005/8/layout/hierarchy3"/>
    <dgm:cxn modelId="{91A94A2A-4DAB-4264-A04D-6875F12C6FBF}" type="presParOf" srcId="{6B0B3B42-1393-4C61-B66B-2DC709B8F58D}" destId="{3CFECF7B-4735-437F-8759-3EB89043F07A}" srcOrd="0" destOrd="0" presId="urn:microsoft.com/office/officeart/2005/8/layout/hierarchy3"/>
    <dgm:cxn modelId="{850DD797-B56C-466D-989E-FDD77623F9B9}" type="presParOf" srcId="{6B0B3B42-1393-4C61-B66B-2DC709B8F58D}" destId="{4F6E9D57-1FC4-40C1-898A-6A3E531F3B1A}" srcOrd="1" destOrd="0" presId="urn:microsoft.com/office/officeart/2005/8/layout/hierarchy3"/>
    <dgm:cxn modelId="{E9B08A53-C254-410E-A3E0-C6AAA94CA99A}" type="presParOf" srcId="{6133837C-581B-45DD-8DF7-54DCA68A67FE}" destId="{0727BAD5-DCBE-4EFB-AA18-CB0B1F8A3D21}" srcOrd="1" destOrd="0" presId="urn:microsoft.com/office/officeart/2005/8/layout/hierarchy3"/>
    <dgm:cxn modelId="{E5C7C1FA-E933-4E63-B871-0A7CC2C0B018}" type="presParOf" srcId="{0727BAD5-DCBE-4EFB-AA18-CB0B1F8A3D21}" destId="{F43C9CEF-77AF-4E17-9118-B20371A59A2B}" srcOrd="0" destOrd="0" presId="urn:microsoft.com/office/officeart/2005/8/layout/hierarchy3"/>
    <dgm:cxn modelId="{F489CA34-E995-495A-88D4-033CD8C15CB6}" type="presParOf" srcId="{0727BAD5-DCBE-4EFB-AA18-CB0B1F8A3D21}" destId="{3848B281-8F45-4C57-B563-FAE4D64F3FF9}" srcOrd="1" destOrd="0" presId="urn:microsoft.com/office/officeart/2005/8/layout/hierarchy3"/>
    <dgm:cxn modelId="{CF3A633B-EAE9-4B01-9462-566BDB3535E9}" type="presParOf" srcId="{0727BAD5-DCBE-4EFB-AA18-CB0B1F8A3D21}" destId="{CD38C582-135B-46B8-B850-AE7D215DB623}" srcOrd="2" destOrd="0" presId="urn:microsoft.com/office/officeart/2005/8/layout/hierarchy3"/>
    <dgm:cxn modelId="{45951E33-E82D-4A8B-BDE0-F165331ECD6E}" type="presParOf" srcId="{0727BAD5-DCBE-4EFB-AA18-CB0B1F8A3D21}" destId="{418DED4D-A94C-4D2A-9F36-EF24BD4CE95B}" srcOrd="3" destOrd="0" presId="urn:microsoft.com/office/officeart/2005/8/layout/hierarchy3"/>
    <dgm:cxn modelId="{B1B6BFB2-2E51-4EA6-BF8B-CC02FA1FA6DA}" type="presParOf" srcId="{0727BAD5-DCBE-4EFB-AA18-CB0B1F8A3D21}" destId="{EBEF66FA-6A76-4C80-8D10-348505E227F5}" srcOrd="4" destOrd="0" presId="urn:microsoft.com/office/officeart/2005/8/layout/hierarchy3"/>
    <dgm:cxn modelId="{7E27D5EC-5CCC-4345-8A66-AF07BE91C2CC}" type="presParOf" srcId="{0727BAD5-DCBE-4EFB-AA18-CB0B1F8A3D21}" destId="{3123134C-7B91-445B-85A1-3137976263C3}" srcOrd="5" destOrd="0" presId="urn:microsoft.com/office/officeart/2005/8/layout/hierarchy3"/>
    <dgm:cxn modelId="{085419AD-2814-4576-A0B0-E0F7BEFD8CA5}" type="presParOf" srcId="{0727BAD5-DCBE-4EFB-AA18-CB0B1F8A3D21}" destId="{EFA1307F-00F2-438D-BD19-95DEFCF9668D}" srcOrd="6" destOrd="0" presId="urn:microsoft.com/office/officeart/2005/8/layout/hierarchy3"/>
    <dgm:cxn modelId="{EEC2AB48-2A68-48B1-992C-B557901CC23B}" type="presParOf" srcId="{0727BAD5-DCBE-4EFB-AA18-CB0B1F8A3D21}" destId="{DF54F069-00EC-4489-A6FE-B4CE14301DFD}" srcOrd="7" destOrd="0" presId="urn:microsoft.com/office/officeart/2005/8/layout/hierarchy3"/>
    <dgm:cxn modelId="{330790C2-6F59-4CF6-A5A9-A70400069497}" type="presParOf" srcId="{0727BAD5-DCBE-4EFB-AA18-CB0B1F8A3D21}" destId="{5ACCE5DA-3A82-4963-8ECB-F9937C481768}" srcOrd="8" destOrd="0" presId="urn:microsoft.com/office/officeart/2005/8/layout/hierarchy3"/>
    <dgm:cxn modelId="{00C68B80-1564-4599-B4B9-DC32D86FD40E}" type="presParOf" srcId="{0727BAD5-DCBE-4EFB-AA18-CB0B1F8A3D21}" destId="{2DC13D76-90A0-4D60-8F8C-30BB47AE7465}" srcOrd="9" destOrd="0" presId="urn:microsoft.com/office/officeart/2005/8/layout/hierarchy3"/>
    <dgm:cxn modelId="{FDC79C7A-6CA4-4975-92C7-5E839ADB1B81}" type="presParOf" srcId="{0727BAD5-DCBE-4EFB-AA18-CB0B1F8A3D21}" destId="{FCB84091-2AD7-47CD-A89F-3ADA82E6FB61}" srcOrd="10" destOrd="0" presId="urn:microsoft.com/office/officeart/2005/8/layout/hierarchy3"/>
    <dgm:cxn modelId="{09F3839F-0F3D-4D77-AE91-7D26A1A8600C}" type="presParOf" srcId="{0727BAD5-DCBE-4EFB-AA18-CB0B1F8A3D21}" destId="{AE248DAE-0CDA-46C8-9206-D568EAABB560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DB237AE-3EDE-47CD-8DCF-F6471CABE481}">
      <dgm:prSet phldrT="[Text]"/>
      <dgm:spPr/>
      <dgm:t>
        <a:bodyPr/>
        <a:lstStyle/>
        <a:p>
          <a:r>
            <a:rPr lang="en-CA" dirty="0"/>
            <a:t>Refer</a:t>
          </a:r>
        </a:p>
      </dgm:t>
    </dgm:pt>
    <dgm:pt modelId="{FAF42334-A0CF-47B8-B83E-480832544931}" type="parTrans" cxnId="{5596D331-742F-4A4F-AD40-C08F7ADD2BB0}">
      <dgm:prSet/>
      <dgm:spPr/>
      <dgm:t>
        <a:bodyPr/>
        <a:lstStyle/>
        <a:p>
          <a:endParaRPr lang="en-CA"/>
        </a:p>
      </dgm:t>
    </dgm:pt>
    <dgm:pt modelId="{C7C9174B-F3D3-433C-97C9-4F89EBAA5C42}" type="sibTrans" cxnId="{5596D331-742F-4A4F-AD40-C08F7ADD2BB0}">
      <dgm:prSet/>
      <dgm:spPr/>
      <dgm:t>
        <a:bodyPr/>
        <a:lstStyle/>
        <a:p>
          <a:endParaRPr lang="en-CA"/>
        </a:p>
      </dgm:t>
    </dgm:pt>
    <dgm:pt modelId="{654EC9BF-F855-435B-9090-213AF714FEE5}">
      <dgm:prSet phldrT="[Text]" custT="1"/>
      <dgm:spPr/>
      <dgm:t>
        <a:bodyPr/>
        <a:lstStyle/>
        <a:p>
          <a:r>
            <a:rPr lang="en-CA" sz="800" u="sng" dirty="0"/>
            <a:t>Referral Case ID</a:t>
          </a:r>
        </a:p>
      </dgm:t>
    </dgm:pt>
    <dgm:pt modelId="{A7AFDA9F-EF4E-4D53-86DB-4096E18E1BCB}" type="parTrans" cxnId="{9FA82E0E-08CE-4A23-8848-43805BEE17E1}">
      <dgm:prSet/>
      <dgm:spPr/>
      <dgm:t>
        <a:bodyPr/>
        <a:lstStyle/>
        <a:p>
          <a:endParaRPr lang="en-CA"/>
        </a:p>
      </dgm:t>
    </dgm:pt>
    <dgm:pt modelId="{A179703B-47AA-4077-83EC-2876B662E30D}" type="sibTrans" cxnId="{9FA82E0E-08CE-4A23-8848-43805BEE17E1}">
      <dgm:prSet/>
      <dgm:spPr/>
      <dgm:t>
        <a:bodyPr/>
        <a:lstStyle/>
        <a:p>
          <a:endParaRPr lang="en-CA"/>
        </a:p>
      </dgm:t>
    </dgm:pt>
    <dgm:pt modelId="{05649478-F462-4541-8059-FD54C680BA36}">
      <dgm:prSet phldrT="[Text]" custT="1"/>
      <dgm:spPr/>
      <dgm:t>
        <a:bodyPr/>
        <a:lstStyle/>
        <a:p>
          <a:r>
            <a:rPr lang="en-CA" sz="800" dirty="0"/>
            <a:t>Referral Date</a:t>
          </a:r>
        </a:p>
      </dgm:t>
    </dgm:pt>
    <dgm:pt modelId="{496B408C-3146-4118-94EC-DD7CD7B472B9}" type="parTrans" cxnId="{CA1FD311-31BF-459F-8C09-A0BF73057A30}">
      <dgm:prSet/>
      <dgm:spPr/>
      <dgm:t>
        <a:bodyPr/>
        <a:lstStyle/>
        <a:p>
          <a:endParaRPr lang="en-CA"/>
        </a:p>
      </dgm:t>
    </dgm:pt>
    <dgm:pt modelId="{CBCA6A55-4F23-4C75-8BD2-398247AF5AC2}" type="sibTrans" cxnId="{CA1FD311-31BF-459F-8C09-A0BF73057A30}">
      <dgm:prSet/>
      <dgm:spPr/>
      <dgm:t>
        <a:bodyPr/>
        <a:lstStyle/>
        <a:p>
          <a:endParaRPr lang="en-CA"/>
        </a:p>
      </dgm:t>
    </dgm:pt>
    <dgm:pt modelId="{F25C1A69-E14A-44D3-89CE-82DD2FE25F01}">
      <dgm:prSet phldrT="[Text]" custT="1"/>
      <dgm:spPr/>
      <dgm:t>
        <a:bodyPr/>
        <a:lstStyle/>
        <a:p>
          <a:r>
            <a:rPr lang="en-CA" sz="800" dirty="0"/>
            <a:t>Referral Professional</a:t>
          </a:r>
        </a:p>
      </dgm:t>
    </dgm:pt>
    <dgm:pt modelId="{2C631758-76F1-42B7-9B6B-48F57C8BE3AF}" type="parTrans" cxnId="{F71CE907-1C95-40DF-89D3-940F2B297F0B}">
      <dgm:prSet/>
      <dgm:spPr/>
      <dgm:t>
        <a:bodyPr/>
        <a:lstStyle/>
        <a:p>
          <a:endParaRPr lang="en-CA"/>
        </a:p>
      </dgm:t>
    </dgm:pt>
    <dgm:pt modelId="{A29D9409-E9AB-4810-ABA7-4EB45A7D2550}" type="sibTrans" cxnId="{F71CE907-1C95-40DF-89D3-940F2B297F0B}">
      <dgm:prSet/>
      <dgm:spPr/>
      <dgm:t>
        <a:bodyPr/>
        <a:lstStyle/>
        <a:p>
          <a:endParaRPr lang="en-CA"/>
        </a:p>
      </dgm:t>
    </dgm:pt>
    <dgm:pt modelId="{2C7725D5-AA2C-407E-BD76-89DB6E1EECC5}">
      <dgm:prSet phldrT="[Text]" custT="1"/>
      <dgm:spPr/>
      <dgm:t>
        <a:bodyPr/>
        <a:lstStyle/>
        <a:p>
          <a:r>
            <a:rPr lang="en-CA" sz="800" dirty="0"/>
            <a:t>Referral </a:t>
          </a:r>
          <a:r>
            <a:rPr lang="en-US" altLang="zh-CN" sz="800" dirty="0"/>
            <a:t>Health Authority</a:t>
          </a:r>
          <a:endParaRPr lang="en-CA" sz="800" dirty="0"/>
        </a:p>
      </dgm:t>
    </dgm:pt>
    <dgm:pt modelId="{6A5975CA-D407-44A0-B23F-1FAEBD65C4EE}" type="parTrans" cxnId="{A8D67026-F524-4649-AAA7-A70860ECB463}">
      <dgm:prSet/>
      <dgm:spPr/>
      <dgm:t>
        <a:bodyPr/>
        <a:lstStyle/>
        <a:p>
          <a:endParaRPr lang="en-CA"/>
        </a:p>
      </dgm:t>
    </dgm:pt>
    <dgm:pt modelId="{719CCE8A-3CD9-4CBF-9983-A123A301D5DF}" type="sibTrans" cxnId="{A8D67026-F524-4649-AAA7-A70860ECB463}">
      <dgm:prSet/>
      <dgm:spPr/>
      <dgm:t>
        <a:bodyPr/>
        <a:lstStyle/>
        <a:p>
          <a:endParaRPr lang="en-CA"/>
        </a:p>
      </dgm:t>
    </dgm:pt>
    <dgm:pt modelId="{7D50CB57-872C-4716-A39F-D5FF183A4326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8890" rIns="13335" bIns="8890" numCol="1" spcCol="1270" anchor="ctr" anchorCtr="0"/>
        <a:lstStyle/>
        <a:p>
          <a:pPr>
            <a:buNone/>
          </a:pPr>
          <a:r>
            <a:rPr lang="en-CA" sz="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gm:t>
    </dgm:pt>
    <dgm:pt modelId="{67504762-6829-4901-AF02-8ED4C236EC1C}" type="parTrans" cxnId="{12F6B6DC-22DB-4C7E-AC27-220A84A27A86}">
      <dgm:prSet/>
      <dgm:spPr/>
      <dgm:t>
        <a:bodyPr/>
        <a:lstStyle/>
        <a:p>
          <a:endParaRPr lang="en-CA"/>
        </a:p>
      </dgm:t>
    </dgm:pt>
    <dgm:pt modelId="{6E8243F2-8034-4DFF-A9D7-5DEA8C47B1D2}" type="sibTrans" cxnId="{12F6B6DC-22DB-4C7E-AC27-220A84A27A86}">
      <dgm:prSet/>
      <dgm:spPr/>
      <dgm:t>
        <a:bodyPr/>
        <a:lstStyle/>
        <a:p>
          <a:endParaRPr lang="en-CA"/>
        </a:p>
      </dgm:t>
    </dgm:pt>
    <dgm:pt modelId="{185F79BF-4A09-4CE3-A6BE-B8262A367D52}">
      <dgm:prSet phldrT="[Text]" custT="1"/>
      <dgm:spPr/>
      <dgm:t>
        <a:bodyPr/>
        <a:lstStyle/>
        <a:p>
          <a:r>
            <a:rPr lang="en-CA" sz="800" dirty="0"/>
            <a:t>Referral Source</a:t>
          </a:r>
        </a:p>
      </dgm:t>
    </dgm:pt>
    <dgm:pt modelId="{99A3D69C-C0E8-45FB-A1C6-F31BF9BA76D8}" type="parTrans" cxnId="{2B045520-59E0-45BB-9A25-03AD8E2D21C5}">
      <dgm:prSet/>
      <dgm:spPr/>
      <dgm:t>
        <a:bodyPr/>
        <a:lstStyle/>
        <a:p>
          <a:endParaRPr lang="en-CA"/>
        </a:p>
      </dgm:t>
    </dgm:pt>
    <dgm:pt modelId="{F30E0247-6728-4FE5-9FB1-0C39CC43B5B9}" type="sibTrans" cxnId="{2B045520-59E0-45BB-9A25-03AD8E2D21C5}">
      <dgm:prSet/>
      <dgm:spPr/>
      <dgm:t>
        <a:bodyPr/>
        <a:lstStyle/>
        <a:p>
          <a:endParaRPr lang="en-CA"/>
        </a:p>
      </dgm:t>
    </dgm:pt>
    <dgm:pt modelId="{42E49AD4-99B4-41F5-B125-B4AB549437BF}">
      <dgm:prSet phldrT="[Text]" custT="1"/>
      <dgm:spPr/>
      <dgm:t>
        <a:bodyPr/>
        <a:lstStyle/>
        <a:p>
          <a:r>
            <a:rPr lang="en-CA" sz="800" dirty="0"/>
            <a:t>Referral Priority</a:t>
          </a:r>
        </a:p>
      </dgm:t>
    </dgm:pt>
    <dgm:pt modelId="{45A0FE5B-77F8-481F-B22D-7BA1B87FF70E}" type="parTrans" cxnId="{5AB567EC-5ABC-4A19-9B93-A8F18B2E9894}">
      <dgm:prSet/>
      <dgm:spPr/>
      <dgm:t>
        <a:bodyPr/>
        <a:lstStyle/>
        <a:p>
          <a:endParaRPr lang="en-CA"/>
        </a:p>
      </dgm:t>
    </dgm:pt>
    <dgm:pt modelId="{F5193437-2201-41C8-8B0F-A8F4F993DC7C}" type="sibTrans" cxnId="{5AB567EC-5ABC-4A19-9B93-A8F18B2E9894}">
      <dgm:prSet/>
      <dgm:spPr/>
      <dgm:t>
        <a:bodyPr/>
        <a:lstStyle/>
        <a:p>
          <a:endParaRPr lang="en-CA"/>
        </a:p>
      </dgm:t>
    </dgm:pt>
    <dgm:pt modelId="{73D90E81-D98A-4A08-B8D2-54AC5596077F}">
      <dgm:prSet phldrT="[Text]" custT="1"/>
      <dgm:spPr/>
      <dgm:t>
        <a:bodyPr/>
        <a:lstStyle/>
        <a:p>
          <a:r>
            <a:rPr lang="en-CA" sz="800" dirty="0"/>
            <a:t>Is Palliative</a:t>
          </a:r>
        </a:p>
      </dgm:t>
    </dgm:pt>
    <dgm:pt modelId="{308CC459-9D20-4790-9F20-6A67EF5B6F57}" type="parTrans" cxnId="{4D3DFC84-3C99-45CE-A4F1-89C9E5A219AD}">
      <dgm:prSet/>
      <dgm:spPr/>
      <dgm:t>
        <a:bodyPr/>
        <a:lstStyle/>
        <a:p>
          <a:endParaRPr lang="en-CA"/>
        </a:p>
      </dgm:t>
    </dgm:pt>
    <dgm:pt modelId="{382F457F-808A-4047-8D0E-BFA899E1B3DB}" type="sibTrans" cxnId="{4D3DFC84-3C99-45CE-A4F1-89C9E5A219AD}">
      <dgm:prSet/>
      <dgm:spPr/>
      <dgm:t>
        <a:bodyPr/>
        <a:lstStyle/>
        <a:p>
          <a:endParaRPr lang="en-CA"/>
        </a:p>
      </dgm:t>
    </dgm:pt>
    <dgm:pt modelId="{F60EB330-ADC1-4FCC-AF17-20F6105830EB}">
      <dgm:prSet phldrT="[Text]" custT="1"/>
      <dgm:spPr/>
      <dgm:t>
        <a:bodyPr/>
        <a:lstStyle/>
        <a:p>
          <a:r>
            <a:rPr lang="en-CA" sz="800" dirty="0"/>
            <a:t>Is Long Term</a:t>
          </a:r>
        </a:p>
      </dgm:t>
    </dgm:pt>
    <dgm:pt modelId="{634B2538-E8EA-4EB3-8DAB-0FCF8AC11480}" type="parTrans" cxnId="{A6AF74A3-1051-45E4-B4FB-173A3DEF8526}">
      <dgm:prSet/>
      <dgm:spPr/>
      <dgm:t>
        <a:bodyPr/>
        <a:lstStyle/>
        <a:p>
          <a:endParaRPr lang="en-CA"/>
        </a:p>
      </dgm:t>
    </dgm:pt>
    <dgm:pt modelId="{A2FEBBCE-FDA5-4EB2-8A48-A54470DD2D45}" type="sibTrans" cxnId="{A6AF74A3-1051-45E4-B4FB-173A3DEF8526}">
      <dgm:prSet/>
      <dgm:spPr/>
      <dgm:t>
        <a:bodyPr/>
        <a:lstStyle/>
        <a:p>
          <a:endParaRPr lang="en-CA"/>
        </a:p>
      </dgm:t>
    </dgm:pt>
    <dgm:pt modelId="{89967AA0-C230-4C19-A4DD-81687DEBDEC8}">
      <dgm:prSet phldrT="[Text]" custT="1"/>
      <dgm:spPr/>
      <dgm:t>
        <a:bodyPr/>
        <a:lstStyle/>
        <a:p>
          <a:r>
            <a:rPr lang="en-CA" sz="800" u="none" dirty="0"/>
            <a:t>Patient ID</a:t>
          </a:r>
        </a:p>
      </dgm:t>
    </dgm:pt>
    <dgm:pt modelId="{84CBB6FB-151C-4730-803B-1C02CC14A22E}" type="parTrans" cxnId="{5C1615F5-AAEC-4700-97EE-80B816FC9A55}">
      <dgm:prSet/>
      <dgm:spPr/>
      <dgm:t>
        <a:bodyPr/>
        <a:lstStyle/>
        <a:p>
          <a:endParaRPr lang="en-CA"/>
        </a:p>
      </dgm:t>
    </dgm:pt>
    <dgm:pt modelId="{48DBDBB0-273A-4078-8ADF-81515623FC6E}" type="sibTrans" cxnId="{5C1615F5-AAEC-4700-97EE-80B816FC9A55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24102C-5E66-4A0B-BB0E-419BD78328BB}" type="pres">
      <dgm:prSet presAssocID="{DDB237AE-3EDE-47CD-8DCF-F6471CABE481}" presName="root" presStyleCnt="0"/>
      <dgm:spPr/>
    </dgm:pt>
    <dgm:pt modelId="{016FAC57-B34C-4CAF-A4A2-A34C3F174102}" type="pres">
      <dgm:prSet presAssocID="{DDB237AE-3EDE-47CD-8DCF-F6471CABE481}" presName="rootComposite" presStyleCnt="0"/>
      <dgm:spPr/>
    </dgm:pt>
    <dgm:pt modelId="{3E4A8EC9-F1AB-499E-AAFE-05FEF902F821}" type="pres">
      <dgm:prSet presAssocID="{DDB237AE-3EDE-47CD-8DCF-F6471CABE481}" presName="rootText" presStyleLbl="node1" presStyleIdx="0" presStyleCnt="1" custScaleX="187023" custScaleY="163841" custLinFactNeighborX="10458" custLinFactNeighborY="8418"/>
      <dgm:spPr>
        <a:prstGeom prst="flowChartDecision">
          <a:avLst/>
        </a:prstGeom>
      </dgm:spPr>
    </dgm:pt>
    <dgm:pt modelId="{45F7B333-56A1-4C4B-AFFA-7983545EC9B8}" type="pres">
      <dgm:prSet presAssocID="{DDB237AE-3EDE-47CD-8DCF-F6471CABE481}" presName="rootConnector" presStyleLbl="node1" presStyleIdx="0" presStyleCnt="1"/>
      <dgm:spPr/>
    </dgm:pt>
    <dgm:pt modelId="{68B7F30A-A950-45F0-9BC3-564ED7B4BC11}" type="pres">
      <dgm:prSet presAssocID="{DDB237AE-3EDE-47CD-8DCF-F6471CABE481}" presName="childShape" presStyleCnt="0"/>
      <dgm:spPr/>
    </dgm:pt>
    <dgm:pt modelId="{63A19B3B-62A8-4630-8449-330F7A89D5D2}" type="pres">
      <dgm:prSet presAssocID="{A7AFDA9F-EF4E-4D53-86DB-4096E18E1BCB}" presName="Name13" presStyleLbl="parChTrans1D2" presStyleIdx="0" presStyleCnt="10"/>
      <dgm:spPr/>
    </dgm:pt>
    <dgm:pt modelId="{62217F01-BEA3-480B-ABD9-9C6547EF7075}" type="pres">
      <dgm:prSet presAssocID="{654EC9BF-F855-435B-9090-213AF714FEE5}" presName="childText" presStyleLbl="bgAcc1" presStyleIdx="0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D57A8AD-19AA-4A4F-A1F7-8D1F76B1248A}" type="pres">
      <dgm:prSet presAssocID="{84CBB6FB-151C-4730-803B-1C02CC14A22E}" presName="Name13" presStyleLbl="parChTrans1D2" presStyleIdx="1" presStyleCnt="10"/>
      <dgm:spPr/>
    </dgm:pt>
    <dgm:pt modelId="{FCEBE101-6C3D-46CA-9019-183C1BA63118}" type="pres">
      <dgm:prSet presAssocID="{89967AA0-C230-4C19-A4DD-81687DEBDEC8}" presName="childText" presStyleLbl="bgAcc1" presStyleIdx="1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4BD6E17-08C7-4F7A-90AD-F81C9FA9D42D}" type="pres">
      <dgm:prSet presAssocID="{496B408C-3146-4118-94EC-DD7CD7B472B9}" presName="Name13" presStyleLbl="parChTrans1D2" presStyleIdx="2" presStyleCnt="10"/>
      <dgm:spPr/>
    </dgm:pt>
    <dgm:pt modelId="{1FEEC9A9-995B-4E9E-8197-96C62392518D}" type="pres">
      <dgm:prSet presAssocID="{05649478-F462-4541-8059-FD54C680BA36}" presName="childText" presStyleLbl="bgAcc1" presStyleIdx="2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DD17C49-911C-4EC0-A44A-341DCF895522}" type="pres">
      <dgm:prSet presAssocID="{2C631758-76F1-42B7-9B6B-48F57C8BE3AF}" presName="Name13" presStyleLbl="parChTrans1D2" presStyleIdx="3" presStyleCnt="10"/>
      <dgm:spPr/>
    </dgm:pt>
    <dgm:pt modelId="{AFBF6BB8-CF60-407E-8EB7-0A9885767444}" type="pres">
      <dgm:prSet presAssocID="{F25C1A69-E14A-44D3-89CE-82DD2FE25F01}" presName="childText" presStyleLbl="bgAcc1" presStyleIdx="3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EFCFABE-F039-4F32-8181-06909A888035}" type="pres">
      <dgm:prSet presAssocID="{6A5975CA-D407-44A0-B23F-1FAEBD65C4EE}" presName="Name13" presStyleLbl="parChTrans1D2" presStyleIdx="4" presStyleCnt="10"/>
      <dgm:spPr/>
    </dgm:pt>
    <dgm:pt modelId="{78A06207-DB6A-44B2-8FAF-A6FA2B413AC1}" type="pres">
      <dgm:prSet presAssocID="{2C7725D5-AA2C-407E-BD76-89DB6E1EECC5}" presName="childText" presStyleLbl="bgAcc1" presStyleIdx="4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1D4811F-8BBC-4E2C-BA3C-473C16AC327B}" type="pres">
      <dgm:prSet presAssocID="{67504762-6829-4901-AF02-8ED4C236EC1C}" presName="Name13" presStyleLbl="parChTrans1D2" presStyleIdx="5" presStyleCnt="10"/>
      <dgm:spPr/>
    </dgm:pt>
    <dgm:pt modelId="{DA0940DE-EE6C-4FF5-9236-675021A102E9}" type="pres">
      <dgm:prSet presAssocID="{7D50CB57-872C-4716-A39F-D5FF183A4326}" presName="childText" presStyleLbl="bgAcc1" presStyleIdx="5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0C8E2AA-C03B-429A-9F6A-DAD4B8EA4787}" type="pres">
      <dgm:prSet presAssocID="{99A3D69C-C0E8-45FB-A1C6-F31BF9BA76D8}" presName="Name13" presStyleLbl="parChTrans1D2" presStyleIdx="6" presStyleCnt="10"/>
      <dgm:spPr/>
    </dgm:pt>
    <dgm:pt modelId="{ED3B253E-1D80-4B22-898E-07948EAE7AAE}" type="pres">
      <dgm:prSet presAssocID="{185F79BF-4A09-4CE3-A6BE-B8262A367D52}" presName="childText" presStyleLbl="bgAcc1" presStyleIdx="6" presStyleCnt="10" custScaleX="174548" custLinFactNeighborX="855" custLinFactNeighborY="-6177">
        <dgm:presLayoutVars>
          <dgm:bulletEnabled val="1"/>
        </dgm:presLayoutVars>
      </dgm:prSet>
      <dgm:spPr>
        <a:prstGeom prst="ellipse">
          <a:avLst/>
        </a:prstGeom>
      </dgm:spPr>
    </dgm:pt>
    <dgm:pt modelId="{DBBF04A3-3300-40C6-9A29-1DD0A652EF54}" type="pres">
      <dgm:prSet presAssocID="{634B2538-E8EA-4EB3-8DAB-0FCF8AC11480}" presName="Name13" presStyleLbl="parChTrans1D2" presStyleIdx="7" presStyleCnt="10"/>
      <dgm:spPr/>
    </dgm:pt>
    <dgm:pt modelId="{97E1AB61-071D-4D5A-AED6-8562250B1CCE}" type="pres">
      <dgm:prSet presAssocID="{F60EB330-ADC1-4FCC-AF17-20F6105830EB}" presName="childText" presStyleLbl="bgAcc1" presStyleIdx="7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81EFEFE4-F870-4167-9DB7-7A095FA735C5}" type="pres">
      <dgm:prSet presAssocID="{308CC459-9D20-4790-9F20-6A67EF5B6F57}" presName="Name13" presStyleLbl="parChTrans1D2" presStyleIdx="8" presStyleCnt="10"/>
      <dgm:spPr/>
    </dgm:pt>
    <dgm:pt modelId="{2C6327AC-CD63-4CE3-839D-C663A1144D86}" type="pres">
      <dgm:prSet presAssocID="{73D90E81-D98A-4A08-B8D2-54AC5596077F}" presName="childText" presStyleLbl="bgAcc1" presStyleIdx="8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6A5047CA-7B16-453A-8E53-FC0787E5B29D}" type="pres">
      <dgm:prSet presAssocID="{45A0FE5B-77F8-481F-B22D-7BA1B87FF70E}" presName="Name13" presStyleLbl="parChTrans1D2" presStyleIdx="9" presStyleCnt="10"/>
      <dgm:spPr/>
    </dgm:pt>
    <dgm:pt modelId="{E0434B5D-739C-40D1-9802-C1D4DFFFCC43}" type="pres">
      <dgm:prSet presAssocID="{42E49AD4-99B4-41F5-B125-B4AB549437BF}" presName="childText" presStyleLbl="bgAcc1" presStyleIdx="9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BFFA4402-9236-443F-90D3-5798D74CEE30}" type="presOf" srcId="{42E49AD4-99B4-41F5-B125-B4AB549437BF}" destId="{E0434B5D-739C-40D1-9802-C1D4DFFFCC43}" srcOrd="0" destOrd="0" presId="urn:microsoft.com/office/officeart/2005/8/layout/hierarchy3"/>
    <dgm:cxn modelId="{80984F03-4466-47DF-8908-9163E3E84AD7}" type="presOf" srcId="{99A3D69C-C0E8-45FB-A1C6-F31BF9BA76D8}" destId="{20C8E2AA-C03B-429A-9F6A-DAD4B8EA4787}" srcOrd="0" destOrd="0" presId="urn:microsoft.com/office/officeart/2005/8/layout/hierarchy3"/>
    <dgm:cxn modelId="{4D7C7707-FD7B-4A32-AA43-D0AB637293DB}" type="presOf" srcId="{67504762-6829-4901-AF02-8ED4C236EC1C}" destId="{41D4811F-8BBC-4E2C-BA3C-473C16AC327B}" srcOrd="0" destOrd="0" presId="urn:microsoft.com/office/officeart/2005/8/layout/hierarchy3"/>
    <dgm:cxn modelId="{F71CE907-1C95-40DF-89D3-940F2B297F0B}" srcId="{DDB237AE-3EDE-47CD-8DCF-F6471CABE481}" destId="{F25C1A69-E14A-44D3-89CE-82DD2FE25F01}" srcOrd="3" destOrd="0" parTransId="{2C631758-76F1-42B7-9B6B-48F57C8BE3AF}" sibTransId="{A29D9409-E9AB-4810-ABA7-4EB45A7D2550}"/>
    <dgm:cxn modelId="{9FA82E0E-08CE-4A23-8848-43805BEE17E1}" srcId="{DDB237AE-3EDE-47CD-8DCF-F6471CABE481}" destId="{654EC9BF-F855-435B-9090-213AF714FEE5}" srcOrd="0" destOrd="0" parTransId="{A7AFDA9F-EF4E-4D53-86DB-4096E18E1BCB}" sibTransId="{A179703B-47AA-4077-83EC-2876B662E30D}"/>
    <dgm:cxn modelId="{73EBDD0E-23C7-43E6-94AA-72B5FDFFB143}" type="presOf" srcId="{185F79BF-4A09-4CE3-A6BE-B8262A367D52}" destId="{ED3B253E-1D80-4B22-898E-07948EAE7AAE}" srcOrd="0" destOrd="0" presId="urn:microsoft.com/office/officeart/2005/8/layout/hierarchy3"/>
    <dgm:cxn modelId="{3124A20F-FA17-4DB6-84AF-8314F21349A9}" type="presOf" srcId="{634B2538-E8EA-4EB3-8DAB-0FCF8AC11480}" destId="{DBBF04A3-3300-40C6-9A29-1DD0A652EF54}" srcOrd="0" destOrd="0" presId="urn:microsoft.com/office/officeart/2005/8/layout/hierarchy3"/>
    <dgm:cxn modelId="{CA1FD311-31BF-459F-8C09-A0BF73057A30}" srcId="{DDB237AE-3EDE-47CD-8DCF-F6471CABE481}" destId="{05649478-F462-4541-8059-FD54C680BA36}" srcOrd="2" destOrd="0" parTransId="{496B408C-3146-4118-94EC-DD7CD7B472B9}" sibTransId="{CBCA6A55-4F23-4C75-8BD2-398247AF5AC2}"/>
    <dgm:cxn modelId="{73BA5415-F78B-4787-A2C1-0A3FCC542FC7}" type="presOf" srcId="{F60EB330-ADC1-4FCC-AF17-20F6105830EB}" destId="{97E1AB61-071D-4D5A-AED6-8562250B1CCE}" srcOrd="0" destOrd="0" presId="urn:microsoft.com/office/officeart/2005/8/layout/hierarchy3"/>
    <dgm:cxn modelId="{C854611B-37DC-44E1-B08C-E4149E8627A8}" type="presOf" srcId="{45A0FE5B-77F8-481F-B22D-7BA1B87FF70E}" destId="{6A5047CA-7B16-453A-8E53-FC0787E5B29D}" srcOrd="0" destOrd="0" presId="urn:microsoft.com/office/officeart/2005/8/layout/hierarchy3"/>
    <dgm:cxn modelId="{2B045520-59E0-45BB-9A25-03AD8E2D21C5}" srcId="{DDB237AE-3EDE-47CD-8DCF-F6471CABE481}" destId="{185F79BF-4A09-4CE3-A6BE-B8262A367D52}" srcOrd="6" destOrd="0" parTransId="{99A3D69C-C0E8-45FB-A1C6-F31BF9BA76D8}" sibTransId="{F30E0247-6728-4FE5-9FB1-0C39CC43B5B9}"/>
    <dgm:cxn modelId="{A8D67026-F524-4649-AAA7-A70860ECB463}" srcId="{DDB237AE-3EDE-47CD-8DCF-F6471CABE481}" destId="{2C7725D5-AA2C-407E-BD76-89DB6E1EECC5}" srcOrd="4" destOrd="0" parTransId="{6A5975CA-D407-44A0-B23F-1FAEBD65C4EE}" sibTransId="{719CCE8A-3CD9-4CBF-9983-A123A301D5DF}"/>
    <dgm:cxn modelId="{F9892029-FA1A-420A-A8D2-55CF9E15EBC8}" type="presOf" srcId="{6A5975CA-D407-44A0-B23F-1FAEBD65C4EE}" destId="{EEFCFABE-F039-4F32-8181-06909A888035}" srcOrd="0" destOrd="0" presId="urn:microsoft.com/office/officeart/2005/8/layout/hierarchy3"/>
    <dgm:cxn modelId="{5596D331-742F-4A4F-AD40-C08F7ADD2BB0}" srcId="{8F38A53A-DF49-4E75-BBBE-84099636F538}" destId="{DDB237AE-3EDE-47CD-8DCF-F6471CABE481}" srcOrd="0" destOrd="0" parTransId="{FAF42334-A0CF-47B8-B83E-480832544931}" sibTransId="{C7C9174B-F3D3-433C-97C9-4F89EBAA5C42}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977A33C-B3EF-462F-8820-85579D0EC348}" type="presOf" srcId="{F25C1A69-E14A-44D3-89CE-82DD2FE25F01}" destId="{AFBF6BB8-CF60-407E-8EB7-0A9885767444}" srcOrd="0" destOrd="0" presId="urn:microsoft.com/office/officeart/2005/8/layout/hierarchy3"/>
    <dgm:cxn modelId="{CB4CEA3E-C7D5-4436-836F-28FF6EBC6C53}" type="presOf" srcId="{7D50CB57-872C-4716-A39F-D5FF183A4326}" destId="{DA0940DE-EE6C-4FF5-9236-675021A102E9}" srcOrd="0" destOrd="0" presId="urn:microsoft.com/office/officeart/2005/8/layout/hierarchy3"/>
    <dgm:cxn modelId="{F185B156-70D9-4FD7-9D7C-2114D140382F}" type="presOf" srcId="{308CC459-9D20-4790-9F20-6A67EF5B6F57}" destId="{81EFEFE4-F870-4167-9DB7-7A095FA735C5}" srcOrd="0" destOrd="0" presId="urn:microsoft.com/office/officeart/2005/8/layout/hierarchy3"/>
    <dgm:cxn modelId="{4D3DFC84-3C99-45CE-A4F1-89C9E5A219AD}" srcId="{DDB237AE-3EDE-47CD-8DCF-F6471CABE481}" destId="{73D90E81-D98A-4A08-B8D2-54AC5596077F}" srcOrd="8" destOrd="0" parTransId="{308CC459-9D20-4790-9F20-6A67EF5B6F57}" sibTransId="{382F457F-808A-4047-8D0E-BFA899E1B3DB}"/>
    <dgm:cxn modelId="{F870AC91-BD0E-4330-A82A-D44676B86E07}" type="presOf" srcId="{89967AA0-C230-4C19-A4DD-81687DEBDEC8}" destId="{FCEBE101-6C3D-46CA-9019-183C1BA63118}" srcOrd="0" destOrd="0" presId="urn:microsoft.com/office/officeart/2005/8/layout/hierarchy3"/>
    <dgm:cxn modelId="{305C7898-2EA1-43CF-9C46-09C557533FDC}" type="presOf" srcId="{DDB237AE-3EDE-47CD-8DCF-F6471CABE481}" destId="{3E4A8EC9-F1AB-499E-AAFE-05FEF902F821}" srcOrd="0" destOrd="0" presId="urn:microsoft.com/office/officeart/2005/8/layout/hierarchy3"/>
    <dgm:cxn modelId="{A6AF74A3-1051-45E4-B4FB-173A3DEF8526}" srcId="{DDB237AE-3EDE-47CD-8DCF-F6471CABE481}" destId="{F60EB330-ADC1-4FCC-AF17-20F6105830EB}" srcOrd="7" destOrd="0" parTransId="{634B2538-E8EA-4EB3-8DAB-0FCF8AC11480}" sibTransId="{A2FEBBCE-FDA5-4EB2-8A48-A54470DD2D45}"/>
    <dgm:cxn modelId="{1CE5F0AB-D6AA-41B6-AB54-A274BCC42317}" type="presOf" srcId="{84CBB6FB-151C-4730-803B-1C02CC14A22E}" destId="{5D57A8AD-19AA-4A4F-A1F7-8D1F76B1248A}" srcOrd="0" destOrd="0" presId="urn:microsoft.com/office/officeart/2005/8/layout/hierarchy3"/>
    <dgm:cxn modelId="{DCE4ABB5-3793-49B3-8304-A9A3A98FF8AA}" type="presOf" srcId="{A7AFDA9F-EF4E-4D53-86DB-4096E18E1BCB}" destId="{63A19B3B-62A8-4630-8449-330F7A89D5D2}" srcOrd="0" destOrd="0" presId="urn:microsoft.com/office/officeart/2005/8/layout/hierarchy3"/>
    <dgm:cxn modelId="{7C1ED2BA-1857-4489-AC9E-F2B9E6CEE985}" type="presOf" srcId="{496B408C-3146-4118-94EC-DD7CD7B472B9}" destId="{04BD6E17-08C7-4F7A-90AD-F81C9FA9D42D}" srcOrd="0" destOrd="0" presId="urn:microsoft.com/office/officeart/2005/8/layout/hierarchy3"/>
    <dgm:cxn modelId="{D4E8DEC6-608B-438D-802B-6805F20E7352}" type="presOf" srcId="{2C7725D5-AA2C-407E-BD76-89DB6E1EECC5}" destId="{78A06207-DB6A-44B2-8FAF-A6FA2B413AC1}" srcOrd="0" destOrd="0" presId="urn:microsoft.com/office/officeart/2005/8/layout/hierarchy3"/>
    <dgm:cxn modelId="{A863B1CA-2EB7-41FB-992C-0AB77C1E6D28}" type="presOf" srcId="{654EC9BF-F855-435B-9090-213AF714FEE5}" destId="{62217F01-BEA3-480B-ABD9-9C6547EF7075}" srcOrd="0" destOrd="0" presId="urn:microsoft.com/office/officeart/2005/8/layout/hierarchy3"/>
    <dgm:cxn modelId="{12F6B6DC-22DB-4C7E-AC27-220A84A27A86}" srcId="{DDB237AE-3EDE-47CD-8DCF-F6471CABE481}" destId="{7D50CB57-872C-4716-A39F-D5FF183A4326}" srcOrd="5" destOrd="0" parTransId="{67504762-6829-4901-AF02-8ED4C236EC1C}" sibTransId="{6E8243F2-8034-4DFF-A9D7-5DEA8C47B1D2}"/>
    <dgm:cxn modelId="{D9773AEB-C04F-4BEA-BE5E-8415818F2CC0}" type="presOf" srcId="{05649478-F462-4541-8059-FD54C680BA36}" destId="{1FEEC9A9-995B-4E9E-8197-96C62392518D}" srcOrd="0" destOrd="0" presId="urn:microsoft.com/office/officeart/2005/8/layout/hierarchy3"/>
    <dgm:cxn modelId="{26653CEB-57C6-4EC7-BAF5-5DE1ED5C0A38}" type="presOf" srcId="{DDB237AE-3EDE-47CD-8DCF-F6471CABE481}" destId="{45F7B333-56A1-4C4B-AFFA-7983545EC9B8}" srcOrd="1" destOrd="0" presId="urn:microsoft.com/office/officeart/2005/8/layout/hierarchy3"/>
    <dgm:cxn modelId="{5AB567EC-5ABC-4A19-9B93-A8F18B2E9894}" srcId="{DDB237AE-3EDE-47CD-8DCF-F6471CABE481}" destId="{42E49AD4-99B4-41F5-B125-B4AB549437BF}" srcOrd="9" destOrd="0" parTransId="{45A0FE5B-77F8-481F-B22D-7BA1B87FF70E}" sibTransId="{F5193437-2201-41C8-8B0F-A8F4F993DC7C}"/>
    <dgm:cxn modelId="{D96B2BED-9548-4E07-BA02-7A51275AA0FE}" type="presOf" srcId="{73D90E81-D98A-4A08-B8D2-54AC5596077F}" destId="{2C6327AC-CD63-4CE3-839D-C663A1144D86}" srcOrd="0" destOrd="0" presId="urn:microsoft.com/office/officeart/2005/8/layout/hierarchy3"/>
    <dgm:cxn modelId="{25E0D4ED-EDD9-44CA-A96D-97BF30FA72AF}" type="presOf" srcId="{2C631758-76F1-42B7-9B6B-48F57C8BE3AF}" destId="{9DD17C49-911C-4EC0-A44A-341DCF895522}" srcOrd="0" destOrd="0" presId="urn:microsoft.com/office/officeart/2005/8/layout/hierarchy3"/>
    <dgm:cxn modelId="{5C1615F5-AAEC-4700-97EE-80B816FC9A55}" srcId="{DDB237AE-3EDE-47CD-8DCF-F6471CABE481}" destId="{89967AA0-C230-4C19-A4DD-81687DEBDEC8}" srcOrd="1" destOrd="0" parTransId="{84CBB6FB-151C-4730-803B-1C02CC14A22E}" sibTransId="{48DBDBB0-273A-4078-8ADF-81515623FC6E}"/>
    <dgm:cxn modelId="{61FC993F-75AA-4A65-956A-1869C34BAD86}" type="presParOf" srcId="{59FF5A25-F75A-4797-9864-DB43168ECFC8}" destId="{D024102C-5E66-4A0B-BB0E-419BD78328BB}" srcOrd="0" destOrd="0" presId="urn:microsoft.com/office/officeart/2005/8/layout/hierarchy3"/>
    <dgm:cxn modelId="{87C654B7-CE55-4032-B5B1-22412B42FE29}" type="presParOf" srcId="{D024102C-5E66-4A0B-BB0E-419BD78328BB}" destId="{016FAC57-B34C-4CAF-A4A2-A34C3F174102}" srcOrd="0" destOrd="0" presId="urn:microsoft.com/office/officeart/2005/8/layout/hierarchy3"/>
    <dgm:cxn modelId="{3F186C36-C929-41E8-A2EF-956E68DEB634}" type="presParOf" srcId="{016FAC57-B34C-4CAF-A4A2-A34C3F174102}" destId="{3E4A8EC9-F1AB-499E-AAFE-05FEF902F821}" srcOrd="0" destOrd="0" presId="urn:microsoft.com/office/officeart/2005/8/layout/hierarchy3"/>
    <dgm:cxn modelId="{E8F6A044-C1AD-4243-A6E5-E9A0273E22ED}" type="presParOf" srcId="{016FAC57-B34C-4CAF-A4A2-A34C3F174102}" destId="{45F7B333-56A1-4C4B-AFFA-7983545EC9B8}" srcOrd="1" destOrd="0" presId="urn:microsoft.com/office/officeart/2005/8/layout/hierarchy3"/>
    <dgm:cxn modelId="{3DA4CD1D-B945-4EBF-BC6D-C69355849B36}" type="presParOf" srcId="{D024102C-5E66-4A0B-BB0E-419BD78328BB}" destId="{68B7F30A-A950-45F0-9BC3-564ED7B4BC11}" srcOrd="1" destOrd="0" presId="urn:microsoft.com/office/officeart/2005/8/layout/hierarchy3"/>
    <dgm:cxn modelId="{A1C2D37F-97E1-4C90-900C-8C47C3DBC956}" type="presParOf" srcId="{68B7F30A-A950-45F0-9BC3-564ED7B4BC11}" destId="{63A19B3B-62A8-4630-8449-330F7A89D5D2}" srcOrd="0" destOrd="0" presId="urn:microsoft.com/office/officeart/2005/8/layout/hierarchy3"/>
    <dgm:cxn modelId="{259ABACB-004A-422C-BF7E-0D3AC8A37ABF}" type="presParOf" srcId="{68B7F30A-A950-45F0-9BC3-564ED7B4BC11}" destId="{62217F01-BEA3-480B-ABD9-9C6547EF7075}" srcOrd="1" destOrd="0" presId="urn:microsoft.com/office/officeart/2005/8/layout/hierarchy3"/>
    <dgm:cxn modelId="{CF953549-D4E0-429F-96D5-8F6DA53C4DFC}" type="presParOf" srcId="{68B7F30A-A950-45F0-9BC3-564ED7B4BC11}" destId="{5D57A8AD-19AA-4A4F-A1F7-8D1F76B1248A}" srcOrd="2" destOrd="0" presId="urn:microsoft.com/office/officeart/2005/8/layout/hierarchy3"/>
    <dgm:cxn modelId="{19FA232D-1173-4948-8F80-F59EF6F5204F}" type="presParOf" srcId="{68B7F30A-A950-45F0-9BC3-564ED7B4BC11}" destId="{FCEBE101-6C3D-46CA-9019-183C1BA63118}" srcOrd="3" destOrd="0" presId="urn:microsoft.com/office/officeart/2005/8/layout/hierarchy3"/>
    <dgm:cxn modelId="{835C3B52-AE44-498A-9661-769C72B83F4B}" type="presParOf" srcId="{68B7F30A-A950-45F0-9BC3-564ED7B4BC11}" destId="{04BD6E17-08C7-4F7A-90AD-F81C9FA9D42D}" srcOrd="4" destOrd="0" presId="urn:microsoft.com/office/officeart/2005/8/layout/hierarchy3"/>
    <dgm:cxn modelId="{7E567DAB-1537-4008-9FB0-0A369EF9FB64}" type="presParOf" srcId="{68B7F30A-A950-45F0-9BC3-564ED7B4BC11}" destId="{1FEEC9A9-995B-4E9E-8197-96C62392518D}" srcOrd="5" destOrd="0" presId="urn:microsoft.com/office/officeart/2005/8/layout/hierarchy3"/>
    <dgm:cxn modelId="{BE498B22-FBB4-4F16-AF21-30CFA4062426}" type="presParOf" srcId="{68B7F30A-A950-45F0-9BC3-564ED7B4BC11}" destId="{9DD17C49-911C-4EC0-A44A-341DCF895522}" srcOrd="6" destOrd="0" presId="urn:microsoft.com/office/officeart/2005/8/layout/hierarchy3"/>
    <dgm:cxn modelId="{31D59DE9-0681-4B95-902B-6456130A98FB}" type="presParOf" srcId="{68B7F30A-A950-45F0-9BC3-564ED7B4BC11}" destId="{AFBF6BB8-CF60-407E-8EB7-0A9885767444}" srcOrd="7" destOrd="0" presId="urn:microsoft.com/office/officeart/2005/8/layout/hierarchy3"/>
    <dgm:cxn modelId="{B5AECDB7-9AF3-4204-B79F-05BC401CDC47}" type="presParOf" srcId="{68B7F30A-A950-45F0-9BC3-564ED7B4BC11}" destId="{EEFCFABE-F039-4F32-8181-06909A888035}" srcOrd="8" destOrd="0" presId="urn:microsoft.com/office/officeart/2005/8/layout/hierarchy3"/>
    <dgm:cxn modelId="{8A981F53-3F5A-4668-9754-DFC76DD3D951}" type="presParOf" srcId="{68B7F30A-A950-45F0-9BC3-564ED7B4BC11}" destId="{78A06207-DB6A-44B2-8FAF-A6FA2B413AC1}" srcOrd="9" destOrd="0" presId="urn:microsoft.com/office/officeart/2005/8/layout/hierarchy3"/>
    <dgm:cxn modelId="{C730BB20-6929-475B-917D-E9F786DE8F99}" type="presParOf" srcId="{68B7F30A-A950-45F0-9BC3-564ED7B4BC11}" destId="{41D4811F-8BBC-4E2C-BA3C-473C16AC327B}" srcOrd="10" destOrd="0" presId="urn:microsoft.com/office/officeart/2005/8/layout/hierarchy3"/>
    <dgm:cxn modelId="{A49335FD-89C6-45D0-810E-980EEECC9A4B}" type="presParOf" srcId="{68B7F30A-A950-45F0-9BC3-564ED7B4BC11}" destId="{DA0940DE-EE6C-4FF5-9236-675021A102E9}" srcOrd="11" destOrd="0" presId="urn:microsoft.com/office/officeart/2005/8/layout/hierarchy3"/>
    <dgm:cxn modelId="{CE7926A9-AAE3-47DC-8442-BDCAC454AD50}" type="presParOf" srcId="{68B7F30A-A950-45F0-9BC3-564ED7B4BC11}" destId="{20C8E2AA-C03B-429A-9F6A-DAD4B8EA4787}" srcOrd="12" destOrd="0" presId="urn:microsoft.com/office/officeart/2005/8/layout/hierarchy3"/>
    <dgm:cxn modelId="{9BCEA803-9CC6-4978-B03F-CC84898CF3BE}" type="presParOf" srcId="{68B7F30A-A950-45F0-9BC3-564ED7B4BC11}" destId="{ED3B253E-1D80-4B22-898E-07948EAE7AAE}" srcOrd="13" destOrd="0" presId="urn:microsoft.com/office/officeart/2005/8/layout/hierarchy3"/>
    <dgm:cxn modelId="{3ABD5D3C-10B8-46D3-9A7A-277258802EE7}" type="presParOf" srcId="{68B7F30A-A950-45F0-9BC3-564ED7B4BC11}" destId="{DBBF04A3-3300-40C6-9A29-1DD0A652EF54}" srcOrd="14" destOrd="0" presId="urn:microsoft.com/office/officeart/2005/8/layout/hierarchy3"/>
    <dgm:cxn modelId="{1601FFAD-79ED-45F1-93DF-B3ECA9E7341A}" type="presParOf" srcId="{68B7F30A-A950-45F0-9BC3-564ED7B4BC11}" destId="{97E1AB61-071D-4D5A-AED6-8562250B1CCE}" srcOrd="15" destOrd="0" presId="urn:microsoft.com/office/officeart/2005/8/layout/hierarchy3"/>
    <dgm:cxn modelId="{840CF9DE-1883-4C5E-AFD0-4ECF3CF40A00}" type="presParOf" srcId="{68B7F30A-A950-45F0-9BC3-564ED7B4BC11}" destId="{81EFEFE4-F870-4167-9DB7-7A095FA735C5}" srcOrd="16" destOrd="0" presId="urn:microsoft.com/office/officeart/2005/8/layout/hierarchy3"/>
    <dgm:cxn modelId="{E8029762-61B0-4D03-A99A-8EB9D8FAD9E6}" type="presParOf" srcId="{68B7F30A-A950-45F0-9BC3-564ED7B4BC11}" destId="{2C6327AC-CD63-4CE3-839D-C663A1144D86}" srcOrd="17" destOrd="0" presId="urn:microsoft.com/office/officeart/2005/8/layout/hierarchy3"/>
    <dgm:cxn modelId="{C6523262-6CAF-4272-81E7-E0D3A38879D3}" type="presParOf" srcId="{68B7F30A-A950-45F0-9BC3-564ED7B4BC11}" destId="{6A5047CA-7B16-453A-8E53-FC0787E5B29D}" srcOrd="18" destOrd="0" presId="urn:microsoft.com/office/officeart/2005/8/layout/hierarchy3"/>
    <dgm:cxn modelId="{FD610AE8-95E0-4C28-9960-02C849DCD2A8}" type="presParOf" srcId="{68B7F30A-A950-45F0-9BC3-564ED7B4BC11}" destId="{E0434B5D-739C-40D1-9802-C1D4DFFFCC43}" srcOrd="1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ECF7B-4735-437F-8759-3EB89043F07A}">
      <dsp:nvSpPr>
        <dsp:cNvPr id="0" name=""/>
        <dsp:cNvSpPr/>
      </dsp:nvSpPr>
      <dsp:spPr>
        <a:xfrm>
          <a:off x="860751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Patient</a:t>
          </a:r>
        </a:p>
      </dsp:txBody>
      <dsp:txXfrm>
        <a:off x="871483" y="10732"/>
        <a:ext cx="1067616" cy="344950"/>
      </dsp:txXfrm>
    </dsp:sp>
    <dsp:sp modelId="{F43C9CEF-77AF-4E17-9118-B20371A59A2B}">
      <dsp:nvSpPr>
        <dsp:cNvPr id="0" name=""/>
        <dsp:cNvSpPr/>
      </dsp:nvSpPr>
      <dsp:spPr>
        <a:xfrm>
          <a:off x="923939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B281-8F45-4C57-B563-FAE4D64F3FF9}">
      <dsp:nvSpPr>
        <dsp:cNvPr id="0" name=""/>
        <dsp:cNvSpPr/>
      </dsp:nvSpPr>
      <dsp:spPr>
        <a:xfrm>
          <a:off x="1027394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Patient ID</a:t>
          </a:r>
        </a:p>
      </dsp:txBody>
      <dsp:txXfrm>
        <a:off x="1177254" y="511716"/>
        <a:ext cx="723591" cy="259094"/>
      </dsp:txXfrm>
    </dsp:sp>
    <dsp:sp modelId="{CD38C582-135B-46B8-B850-AE7D215DB623}">
      <dsp:nvSpPr>
        <dsp:cNvPr id="0" name=""/>
        <dsp:cNvSpPr/>
      </dsp:nvSpPr>
      <dsp:spPr>
        <a:xfrm>
          <a:off x="923939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DED4D-A94C-4D2A-9F36-EF24BD4CE95B}">
      <dsp:nvSpPr>
        <dsp:cNvPr id="0" name=""/>
        <dsp:cNvSpPr/>
      </dsp:nvSpPr>
      <dsp:spPr>
        <a:xfrm>
          <a:off x="1027394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Last Name</a:t>
          </a:r>
        </a:p>
      </dsp:txBody>
      <dsp:txXfrm>
        <a:off x="1177254" y="969735"/>
        <a:ext cx="723591" cy="259094"/>
      </dsp:txXfrm>
    </dsp:sp>
    <dsp:sp modelId="{EBEF66FA-6A76-4C80-8D10-348505E227F5}">
      <dsp:nvSpPr>
        <dsp:cNvPr id="0" name=""/>
        <dsp:cNvSpPr/>
      </dsp:nvSpPr>
      <dsp:spPr>
        <a:xfrm>
          <a:off x="923939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3134C-7B91-445B-85A1-3137976263C3}">
      <dsp:nvSpPr>
        <dsp:cNvPr id="0" name=""/>
        <dsp:cNvSpPr/>
      </dsp:nvSpPr>
      <dsp:spPr>
        <a:xfrm>
          <a:off x="1027394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First Name</a:t>
          </a:r>
        </a:p>
      </dsp:txBody>
      <dsp:txXfrm>
        <a:off x="1177254" y="1427753"/>
        <a:ext cx="723591" cy="259094"/>
      </dsp:txXfrm>
    </dsp:sp>
    <dsp:sp modelId="{EFA1307F-00F2-438D-BD19-95DEFCF9668D}">
      <dsp:nvSpPr>
        <dsp:cNvPr id="0" name=""/>
        <dsp:cNvSpPr/>
      </dsp:nvSpPr>
      <dsp:spPr>
        <a:xfrm>
          <a:off x="923939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4F069-00EC-4489-A6FE-B4CE14301DFD}">
      <dsp:nvSpPr>
        <dsp:cNvPr id="0" name=""/>
        <dsp:cNvSpPr/>
      </dsp:nvSpPr>
      <dsp:spPr>
        <a:xfrm>
          <a:off x="1027394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Health Authority</a:t>
          </a:r>
        </a:p>
      </dsp:txBody>
      <dsp:txXfrm>
        <a:off x="1177254" y="1885772"/>
        <a:ext cx="723591" cy="259094"/>
      </dsp:txXfrm>
    </dsp:sp>
    <dsp:sp modelId="{5ACCE5DA-3A82-4963-8ECB-F9937C481768}">
      <dsp:nvSpPr>
        <dsp:cNvPr id="0" name=""/>
        <dsp:cNvSpPr/>
      </dsp:nvSpPr>
      <dsp:spPr>
        <a:xfrm>
          <a:off x="923939" y="366414"/>
          <a:ext cx="91440" cy="210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923"/>
              </a:lnTo>
              <a:lnTo>
                <a:pt x="103454" y="21069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13D76-90A0-4D60-8F8C-30BB47AE7465}">
      <dsp:nvSpPr>
        <dsp:cNvPr id="0" name=""/>
        <dsp:cNvSpPr/>
      </dsp:nvSpPr>
      <dsp:spPr>
        <a:xfrm>
          <a:off x="1027394" y="229013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Postal Code</a:t>
          </a:r>
        </a:p>
      </dsp:txBody>
      <dsp:txXfrm>
        <a:off x="1177254" y="2343791"/>
        <a:ext cx="723591" cy="259094"/>
      </dsp:txXfrm>
    </dsp:sp>
    <dsp:sp modelId="{FCB84091-2AD7-47CD-A89F-3ADA82E6FB61}">
      <dsp:nvSpPr>
        <dsp:cNvPr id="0" name=""/>
        <dsp:cNvSpPr/>
      </dsp:nvSpPr>
      <dsp:spPr>
        <a:xfrm>
          <a:off x="923939" y="366414"/>
          <a:ext cx="91440" cy="2564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4942"/>
              </a:lnTo>
              <a:lnTo>
                <a:pt x="103454" y="25649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48DAE-0CDA-46C8-9206-D568EAABB560}">
      <dsp:nvSpPr>
        <dsp:cNvPr id="0" name=""/>
        <dsp:cNvSpPr/>
      </dsp:nvSpPr>
      <dsp:spPr>
        <a:xfrm>
          <a:off x="1027394" y="2748149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City</a:t>
          </a:r>
        </a:p>
      </dsp:txBody>
      <dsp:txXfrm>
        <a:off x="1177254" y="2801809"/>
        <a:ext cx="723591" cy="259094"/>
      </dsp:txXfrm>
    </dsp:sp>
    <dsp:sp modelId="{4E601614-4D20-4590-A78E-74996CE8FA5F}">
      <dsp:nvSpPr>
        <dsp:cNvPr id="0" name=""/>
        <dsp:cNvSpPr/>
      </dsp:nvSpPr>
      <dsp:spPr>
        <a:xfrm>
          <a:off x="2133039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Equipment</a:t>
          </a:r>
        </a:p>
      </dsp:txBody>
      <dsp:txXfrm>
        <a:off x="2143771" y="10732"/>
        <a:ext cx="1067616" cy="344950"/>
      </dsp:txXfrm>
    </dsp:sp>
    <dsp:sp modelId="{F1DF75B8-7F2A-41D8-AC2E-2644CDFF228F}">
      <dsp:nvSpPr>
        <dsp:cNvPr id="0" name=""/>
        <dsp:cNvSpPr/>
      </dsp:nvSpPr>
      <dsp:spPr>
        <a:xfrm>
          <a:off x="2196227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3AF6F-9A0C-4540-A52E-E3DA9F0AFAEB}">
      <dsp:nvSpPr>
        <dsp:cNvPr id="0" name=""/>
        <dsp:cNvSpPr/>
      </dsp:nvSpPr>
      <dsp:spPr>
        <a:xfrm>
          <a:off x="2299682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i="0" u="sng" kern="1200" dirty="0"/>
            <a:t>Equipment ID</a:t>
          </a:r>
        </a:p>
      </dsp:txBody>
      <dsp:txXfrm>
        <a:off x="2449542" y="511716"/>
        <a:ext cx="723591" cy="259094"/>
      </dsp:txXfrm>
    </dsp:sp>
    <dsp:sp modelId="{2CDCFBA0-55C3-4428-B07C-DA01F4A94DE2}">
      <dsp:nvSpPr>
        <dsp:cNvPr id="0" name=""/>
        <dsp:cNvSpPr/>
      </dsp:nvSpPr>
      <dsp:spPr>
        <a:xfrm>
          <a:off x="2196227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E3721-AC0F-4CF5-B9DA-74E8D3115766}">
      <dsp:nvSpPr>
        <dsp:cNvPr id="0" name=""/>
        <dsp:cNvSpPr/>
      </dsp:nvSpPr>
      <dsp:spPr>
        <a:xfrm>
          <a:off x="2299682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Description</a:t>
          </a:r>
        </a:p>
      </dsp:txBody>
      <dsp:txXfrm>
        <a:off x="2449542" y="969735"/>
        <a:ext cx="723591" cy="259094"/>
      </dsp:txXfrm>
    </dsp:sp>
    <dsp:sp modelId="{48FF6F4D-0972-40AE-8059-0E67B83F3A08}">
      <dsp:nvSpPr>
        <dsp:cNvPr id="0" name=""/>
        <dsp:cNvSpPr/>
      </dsp:nvSpPr>
      <dsp:spPr>
        <a:xfrm>
          <a:off x="2196227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C4775-5879-4131-97F4-711EE66F6912}">
      <dsp:nvSpPr>
        <dsp:cNvPr id="0" name=""/>
        <dsp:cNvSpPr/>
      </dsp:nvSpPr>
      <dsp:spPr>
        <a:xfrm>
          <a:off x="2299682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</a:t>
          </a:r>
          <a:r>
            <a:rPr lang="en-US" altLang="zh-CN" sz="800" kern="1200" dirty="0"/>
            <a:t>Category</a:t>
          </a:r>
          <a:endParaRPr lang="en-CA" sz="800" kern="1200" dirty="0"/>
        </a:p>
      </dsp:txBody>
      <dsp:txXfrm>
        <a:off x="2449542" y="1427753"/>
        <a:ext cx="723591" cy="259094"/>
      </dsp:txXfrm>
    </dsp:sp>
    <dsp:sp modelId="{D368422E-91F5-41D9-B753-14154503BC75}">
      <dsp:nvSpPr>
        <dsp:cNvPr id="0" name=""/>
        <dsp:cNvSpPr/>
      </dsp:nvSpPr>
      <dsp:spPr>
        <a:xfrm>
          <a:off x="2196227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B12C2-A762-4805-9EA3-B9FE33A93ADC}">
      <dsp:nvSpPr>
        <dsp:cNvPr id="0" name=""/>
        <dsp:cNvSpPr/>
      </dsp:nvSpPr>
      <dsp:spPr>
        <a:xfrm>
          <a:off x="2299682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Installation Fee</a:t>
          </a:r>
        </a:p>
      </dsp:txBody>
      <dsp:txXfrm>
        <a:off x="2449542" y="1885772"/>
        <a:ext cx="723591" cy="259094"/>
      </dsp:txXfrm>
    </dsp:sp>
    <dsp:sp modelId="{3E4A8EC9-F1AB-499E-AAFE-05FEF902F821}">
      <dsp:nvSpPr>
        <dsp:cNvPr id="0" name=""/>
        <dsp:cNvSpPr/>
      </dsp:nvSpPr>
      <dsp:spPr>
        <a:xfrm>
          <a:off x="3405327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Referral</a:t>
          </a:r>
        </a:p>
      </dsp:txBody>
      <dsp:txXfrm>
        <a:off x="3416059" y="10732"/>
        <a:ext cx="1067616" cy="344950"/>
      </dsp:txXfrm>
    </dsp:sp>
    <dsp:sp modelId="{63A19B3B-62A8-4630-8449-330F7A89D5D2}">
      <dsp:nvSpPr>
        <dsp:cNvPr id="0" name=""/>
        <dsp:cNvSpPr/>
      </dsp:nvSpPr>
      <dsp:spPr>
        <a:xfrm>
          <a:off x="3468515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F01-BEA3-480B-ABD9-9C6547EF7075}">
      <dsp:nvSpPr>
        <dsp:cNvPr id="0" name=""/>
        <dsp:cNvSpPr/>
      </dsp:nvSpPr>
      <dsp:spPr>
        <a:xfrm>
          <a:off x="3571970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Referral Case ID</a:t>
          </a:r>
        </a:p>
      </dsp:txBody>
      <dsp:txXfrm>
        <a:off x="3721830" y="511716"/>
        <a:ext cx="723591" cy="259094"/>
      </dsp:txXfrm>
    </dsp:sp>
    <dsp:sp modelId="{5D57A8AD-19AA-4A4F-A1F7-8D1F76B1248A}">
      <dsp:nvSpPr>
        <dsp:cNvPr id="0" name=""/>
        <dsp:cNvSpPr/>
      </dsp:nvSpPr>
      <dsp:spPr>
        <a:xfrm>
          <a:off x="3468515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E101-6C3D-46CA-9019-183C1BA63118}">
      <dsp:nvSpPr>
        <dsp:cNvPr id="0" name=""/>
        <dsp:cNvSpPr/>
      </dsp:nvSpPr>
      <dsp:spPr>
        <a:xfrm>
          <a:off x="3571970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none" kern="1200" dirty="0"/>
            <a:t>Patient ID</a:t>
          </a:r>
        </a:p>
      </dsp:txBody>
      <dsp:txXfrm>
        <a:off x="3721830" y="969735"/>
        <a:ext cx="723591" cy="259094"/>
      </dsp:txXfrm>
    </dsp:sp>
    <dsp:sp modelId="{04BD6E17-08C7-4F7A-90AD-F81C9FA9D42D}">
      <dsp:nvSpPr>
        <dsp:cNvPr id="0" name=""/>
        <dsp:cNvSpPr/>
      </dsp:nvSpPr>
      <dsp:spPr>
        <a:xfrm>
          <a:off x="3468515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C9A9-995B-4E9E-8197-96C62392518D}">
      <dsp:nvSpPr>
        <dsp:cNvPr id="0" name=""/>
        <dsp:cNvSpPr/>
      </dsp:nvSpPr>
      <dsp:spPr>
        <a:xfrm>
          <a:off x="3571970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Date</a:t>
          </a:r>
        </a:p>
      </dsp:txBody>
      <dsp:txXfrm>
        <a:off x="3721830" y="1427753"/>
        <a:ext cx="723591" cy="259094"/>
      </dsp:txXfrm>
    </dsp:sp>
    <dsp:sp modelId="{9DD17C49-911C-4EC0-A44A-341DCF895522}">
      <dsp:nvSpPr>
        <dsp:cNvPr id="0" name=""/>
        <dsp:cNvSpPr/>
      </dsp:nvSpPr>
      <dsp:spPr>
        <a:xfrm>
          <a:off x="3468515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F6BB8-CF60-407E-8EB7-0A9885767444}">
      <dsp:nvSpPr>
        <dsp:cNvPr id="0" name=""/>
        <dsp:cNvSpPr/>
      </dsp:nvSpPr>
      <dsp:spPr>
        <a:xfrm>
          <a:off x="3571970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Professional</a:t>
          </a:r>
        </a:p>
      </dsp:txBody>
      <dsp:txXfrm>
        <a:off x="3721830" y="1885772"/>
        <a:ext cx="723591" cy="259094"/>
      </dsp:txXfrm>
    </dsp:sp>
    <dsp:sp modelId="{EEFCFABE-F039-4F32-8181-06909A888035}">
      <dsp:nvSpPr>
        <dsp:cNvPr id="0" name=""/>
        <dsp:cNvSpPr/>
      </dsp:nvSpPr>
      <dsp:spPr>
        <a:xfrm>
          <a:off x="3468515" y="366414"/>
          <a:ext cx="91440" cy="210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923"/>
              </a:lnTo>
              <a:lnTo>
                <a:pt x="103454" y="21069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06207-DB6A-44B2-8FAF-A6FA2B413AC1}">
      <dsp:nvSpPr>
        <dsp:cNvPr id="0" name=""/>
        <dsp:cNvSpPr/>
      </dsp:nvSpPr>
      <dsp:spPr>
        <a:xfrm>
          <a:off x="3571970" y="229013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</a:t>
          </a:r>
          <a:r>
            <a:rPr lang="en-US" altLang="zh-CN" sz="800" kern="1200" dirty="0"/>
            <a:t>Health Authority</a:t>
          </a:r>
          <a:endParaRPr lang="en-CA" sz="800" kern="1200" dirty="0"/>
        </a:p>
      </dsp:txBody>
      <dsp:txXfrm>
        <a:off x="3721830" y="2343791"/>
        <a:ext cx="723591" cy="259094"/>
      </dsp:txXfrm>
    </dsp:sp>
    <dsp:sp modelId="{41D4811F-8BBC-4E2C-BA3C-473C16AC327B}">
      <dsp:nvSpPr>
        <dsp:cNvPr id="0" name=""/>
        <dsp:cNvSpPr/>
      </dsp:nvSpPr>
      <dsp:spPr>
        <a:xfrm>
          <a:off x="3468515" y="366414"/>
          <a:ext cx="91440" cy="2564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4942"/>
              </a:lnTo>
              <a:lnTo>
                <a:pt x="103454" y="25649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940DE-EE6C-4FF5-9236-675021A102E9}">
      <dsp:nvSpPr>
        <dsp:cNvPr id="0" name=""/>
        <dsp:cNvSpPr/>
      </dsp:nvSpPr>
      <dsp:spPr>
        <a:xfrm>
          <a:off x="3571970" y="2748149"/>
          <a:ext cx="1023311" cy="366414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sp:txBody>
      <dsp:txXfrm>
        <a:off x="3721830" y="2801809"/>
        <a:ext cx="723591" cy="259094"/>
      </dsp:txXfrm>
    </dsp:sp>
    <dsp:sp modelId="{20C8E2AA-C03B-429A-9F6A-DAD4B8EA4787}">
      <dsp:nvSpPr>
        <dsp:cNvPr id="0" name=""/>
        <dsp:cNvSpPr/>
      </dsp:nvSpPr>
      <dsp:spPr>
        <a:xfrm>
          <a:off x="3468515" y="366414"/>
          <a:ext cx="91440" cy="3022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2961"/>
              </a:lnTo>
              <a:lnTo>
                <a:pt x="103454" y="30229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B253E-1D80-4B22-898E-07948EAE7AAE}">
      <dsp:nvSpPr>
        <dsp:cNvPr id="0" name=""/>
        <dsp:cNvSpPr/>
      </dsp:nvSpPr>
      <dsp:spPr>
        <a:xfrm>
          <a:off x="3571970" y="3206168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Source</a:t>
          </a:r>
        </a:p>
      </dsp:txBody>
      <dsp:txXfrm>
        <a:off x="3721830" y="3259828"/>
        <a:ext cx="723591" cy="259094"/>
      </dsp:txXfrm>
    </dsp:sp>
    <dsp:sp modelId="{DBBF04A3-3300-40C6-9A29-1DD0A652EF54}">
      <dsp:nvSpPr>
        <dsp:cNvPr id="0" name=""/>
        <dsp:cNvSpPr/>
      </dsp:nvSpPr>
      <dsp:spPr>
        <a:xfrm>
          <a:off x="3468515" y="366414"/>
          <a:ext cx="91440" cy="3480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0979"/>
              </a:lnTo>
              <a:lnTo>
                <a:pt x="103454" y="34809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1AB61-071D-4D5A-AED6-8562250B1CCE}">
      <dsp:nvSpPr>
        <dsp:cNvPr id="0" name=""/>
        <dsp:cNvSpPr/>
      </dsp:nvSpPr>
      <dsp:spPr>
        <a:xfrm>
          <a:off x="3571970" y="3664187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Long Term</a:t>
          </a:r>
        </a:p>
      </dsp:txBody>
      <dsp:txXfrm>
        <a:off x="3721830" y="3717847"/>
        <a:ext cx="723591" cy="259094"/>
      </dsp:txXfrm>
    </dsp:sp>
    <dsp:sp modelId="{81EFEFE4-F870-4167-9DB7-7A095FA735C5}">
      <dsp:nvSpPr>
        <dsp:cNvPr id="0" name=""/>
        <dsp:cNvSpPr/>
      </dsp:nvSpPr>
      <dsp:spPr>
        <a:xfrm>
          <a:off x="3468515" y="366414"/>
          <a:ext cx="91440" cy="3938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8998"/>
              </a:lnTo>
              <a:lnTo>
                <a:pt x="103454" y="39389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327AC-CD63-4CE3-839D-C663A1144D86}">
      <dsp:nvSpPr>
        <dsp:cNvPr id="0" name=""/>
        <dsp:cNvSpPr/>
      </dsp:nvSpPr>
      <dsp:spPr>
        <a:xfrm>
          <a:off x="3571970" y="412220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Palliative</a:t>
          </a:r>
        </a:p>
      </dsp:txBody>
      <dsp:txXfrm>
        <a:off x="3721830" y="4175865"/>
        <a:ext cx="723591" cy="259094"/>
      </dsp:txXfrm>
    </dsp:sp>
    <dsp:sp modelId="{6A5047CA-7B16-453A-8E53-FC0787E5B29D}">
      <dsp:nvSpPr>
        <dsp:cNvPr id="0" name=""/>
        <dsp:cNvSpPr/>
      </dsp:nvSpPr>
      <dsp:spPr>
        <a:xfrm>
          <a:off x="3468515" y="366414"/>
          <a:ext cx="91440" cy="4397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7017"/>
              </a:lnTo>
              <a:lnTo>
                <a:pt x="103454" y="439701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34B5D-739C-40D1-9802-C1D4DFFFCC43}">
      <dsp:nvSpPr>
        <dsp:cNvPr id="0" name=""/>
        <dsp:cNvSpPr/>
      </dsp:nvSpPr>
      <dsp:spPr>
        <a:xfrm>
          <a:off x="3571970" y="4580224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Priority</a:t>
          </a:r>
        </a:p>
      </dsp:txBody>
      <dsp:txXfrm>
        <a:off x="3721830" y="4633884"/>
        <a:ext cx="723591" cy="259094"/>
      </dsp:txXfrm>
    </dsp:sp>
    <dsp:sp modelId="{C33FAD8F-1623-461B-94A5-C96D4D5A36F3}">
      <dsp:nvSpPr>
        <dsp:cNvPr id="0" name=""/>
        <dsp:cNvSpPr/>
      </dsp:nvSpPr>
      <dsp:spPr>
        <a:xfrm>
          <a:off x="4677615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Rental</a:t>
          </a:r>
        </a:p>
      </dsp:txBody>
      <dsp:txXfrm>
        <a:off x="4688347" y="10732"/>
        <a:ext cx="1067616" cy="344950"/>
      </dsp:txXfrm>
    </dsp:sp>
    <dsp:sp modelId="{052B85F0-F066-48BD-8434-473E6FC9ECD8}">
      <dsp:nvSpPr>
        <dsp:cNvPr id="0" name=""/>
        <dsp:cNvSpPr/>
      </dsp:nvSpPr>
      <dsp:spPr>
        <a:xfrm>
          <a:off x="4740803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95C3D-0D88-4965-BD98-E101421F6CEC}">
      <dsp:nvSpPr>
        <dsp:cNvPr id="0" name=""/>
        <dsp:cNvSpPr/>
      </dsp:nvSpPr>
      <dsp:spPr>
        <a:xfrm>
          <a:off x="4844258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ID</a:t>
          </a:r>
        </a:p>
      </dsp:txBody>
      <dsp:txXfrm>
        <a:off x="4994118" y="511716"/>
        <a:ext cx="723591" cy="259094"/>
      </dsp:txXfrm>
    </dsp:sp>
    <dsp:sp modelId="{FAC9B8DA-01A6-4A8E-90B7-5CFE36B69494}">
      <dsp:nvSpPr>
        <dsp:cNvPr id="0" name=""/>
        <dsp:cNvSpPr/>
      </dsp:nvSpPr>
      <dsp:spPr>
        <a:xfrm>
          <a:off x="4740803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E5963-F17F-4B80-B3D7-DE45B09F4302}">
      <dsp:nvSpPr>
        <dsp:cNvPr id="0" name=""/>
        <dsp:cNvSpPr/>
      </dsp:nvSpPr>
      <dsp:spPr>
        <a:xfrm>
          <a:off x="4844258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Case ID</a:t>
          </a:r>
        </a:p>
      </dsp:txBody>
      <dsp:txXfrm>
        <a:off x="4994118" y="969735"/>
        <a:ext cx="723591" cy="259094"/>
      </dsp:txXfrm>
    </dsp:sp>
    <dsp:sp modelId="{7261C520-821F-4F2C-878E-AA7E0C2DAC87}">
      <dsp:nvSpPr>
        <dsp:cNvPr id="0" name=""/>
        <dsp:cNvSpPr/>
      </dsp:nvSpPr>
      <dsp:spPr>
        <a:xfrm>
          <a:off x="4740803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A4C7-AA60-496C-923F-1DCD9DE98F53}">
      <dsp:nvSpPr>
        <dsp:cNvPr id="0" name=""/>
        <dsp:cNvSpPr/>
      </dsp:nvSpPr>
      <dsp:spPr>
        <a:xfrm>
          <a:off x="4844258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4994118" y="1427753"/>
        <a:ext cx="723591" cy="259094"/>
      </dsp:txXfrm>
    </dsp:sp>
    <dsp:sp modelId="{CF467EED-F520-4346-91C6-CED9921D8301}">
      <dsp:nvSpPr>
        <dsp:cNvPr id="0" name=""/>
        <dsp:cNvSpPr/>
      </dsp:nvSpPr>
      <dsp:spPr>
        <a:xfrm>
          <a:off x="4740803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7DECD-FE34-438A-BCFC-70E3997E05CB}">
      <dsp:nvSpPr>
        <dsp:cNvPr id="0" name=""/>
        <dsp:cNvSpPr/>
      </dsp:nvSpPr>
      <dsp:spPr>
        <a:xfrm>
          <a:off x="4844258" y="1832112"/>
          <a:ext cx="1015924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Unit Count</a:t>
          </a:r>
          <a:endParaRPr lang="en-CA" sz="800" kern="1200" dirty="0"/>
        </a:p>
      </dsp:txBody>
      <dsp:txXfrm>
        <a:off x="4993037" y="1885772"/>
        <a:ext cx="718366" cy="259094"/>
      </dsp:txXfrm>
    </dsp:sp>
    <dsp:sp modelId="{C8BF4F81-A0D4-4084-8FEA-BCA1E4A436E2}">
      <dsp:nvSpPr>
        <dsp:cNvPr id="0" name=""/>
        <dsp:cNvSpPr/>
      </dsp:nvSpPr>
      <dsp:spPr>
        <a:xfrm>
          <a:off x="4740803" y="366414"/>
          <a:ext cx="91440" cy="210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923"/>
              </a:lnTo>
              <a:lnTo>
                <a:pt x="103454" y="21069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A4E24-747D-42D0-BB65-87EBA0B2DDBC}">
      <dsp:nvSpPr>
        <dsp:cNvPr id="0" name=""/>
        <dsp:cNvSpPr/>
      </dsp:nvSpPr>
      <dsp:spPr>
        <a:xfrm>
          <a:off x="4844258" y="229013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Week</a:t>
          </a:r>
        </a:p>
      </dsp:txBody>
      <dsp:txXfrm>
        <a:off x="4994118" y="2343791"/>
        <a:ext cx="723591" cy="259094"/>
      </dsp:txXfrm>
    </dsp:sp>
    <dsp:sp modelId="{3A03D056-CCEF-4AA5-9263-25E9F2CED455}">
      <dsp:nvSpPr>
        <dsp:cNvPr id="0" name=""/>
        <dsp:cNvSpPr/>
      </dsp:nvSpPr>
      <dsp:spPr>
        <a:xfrm>
          <a:off x="4740803" y="366414"/>
          <a:ext cx="91440" cy="2564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4942"/>
              </a:lnTo>
              <a:lnTo>
                <a:pt x="103454" y="25649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7BAE-764F-4DFF-B550-CB9DBF262953}">
      <dsp:nvSpPr>
        <dsp:cNvPr id="0" name=""/>
        <dsp:cNvSpPr/>
      </dsp:nvSpPr>
      <dsp:spPr>
        <a:xfrm>
          <a:off x="4844258" y="2748149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Month</a:t>
          </a:r>
        </a:p>
      </dsp:txBody>
      <dsp:txXfrm>
        <a:off x="4994118" y="2801809"/>
        <a:ext cx="723591" cy="259094"/>
      </dsp:txXfrm>
    </dsp:sp>
    <dsp:sp modelId="{E2C2ADD2-596D-4001-B587-FE98E4E6FBBF}">
      <dsp:nvSpPr>
        <dsp:cNvPr id="0" name=""/>
        <dsp:cNvSpPr/>
      </dsp:nvSpPr>
      <dsp:spPr>
        <a:xfrm>
          <a:off x="4740803" y="366414"/>
          <a:ext cx="91440" cy="3022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2961"/>
              </a:lnTo>
              <a:lnTo>
                <a:pt x="103454" y="30229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FCDF5-8AEC-453B-AFCB-F8C2FDCB87D3}">
      <dsp:nvSpPr>
        <dsp:cNvPr id="0" name=""/>
        <dsp:cNvSpPr/>
      </dsp:nvSpPr>
      <dsp:spPr>
        <a:xfrm>
          <a:off x="4844258" y="3206168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Status</a:t>
          </a:r>
        </a:p>
      </dsp:txBody>
      <dsp:txXfrm>
        <a:off x="4994118" y="3259828"/>
        <a:ext cx="723591" cy="259094"/>
      </dsp:txXfrm>
    </dsp:sp>
    <dsp:sp modelId="{5244EBE2-61E5-4EF8-8AF2-B783C45E492A}">
      <dsp:nvSpPr>
        <dsp:cNvPr id="0" name=""/>
        <dsp:cNvSpPr/>
      </dsp:nvSpPr>
      <dsp:spPr>
        <a:xfrm>
          <a:off x="4740803" y="366414"/>
          <a:ext cx="91440" cy="3480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0979"/>
              </a:lnTo>
              <a:lnTo>
                <a:pt x="103454" y="34809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0A96D-A2C7-4968-8771-EF9AE55A37E6}">
      <dsp:nvSpPr>
        <dsp:cNvPr id="0" name=""/>
        <dsp:cNvSpPr/>
      </dsp:nvSpPr>
      <dsp:spPr>
        <a:xfrm>
          <a:off x="4844258" y="3664187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Date</a:t>
          </a:r>
        </a:p>
      </dsp:txBody>
      <dsp:txXfrm>
        <a:off x="4994118" y="3717847"/>
        <a:ext cx="723591" cy="259094"/>
      </dsp:txXfrm>
    </dsp:sp>
    <dsp:sp modelId="{C185B654-608C-4D64-A077-1F48B44A6748}">
      <dsp:nvSpPr>
        <dsp:cNvPr id="0" name=""/>
        <dsp:cNvSpPr/>
      </dsp:nvSpPr>
      <dsp:spPr>
        <a:xfrm>
          <a:off x="4740803" y="366414"/>
          <a:ext cx="91440" cy="3938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8998"/>
              </a:lnTo>
              <a:lnTo>
                <a:pt x="103454" y="39389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9DF48-5E02-493B-832B-C96756F9C3FC}">
      <dsp:nvSpPr>
        <dsp:cNvPr id="0" name=""/>
        <dsp:cNvSpPr/>
      </dsp:nvSpPr>
      <dsp:spPr>
        <a:xfrm>
          <a:off x="4844258" y="412220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Return Date</a:t>
          </a:r>
        </a:p>
      </dsp:txBody>
      <dsp:txXfrm>
        <a:off x="4994118" y="4175865"/>
        <a:ext cx="723591" cy="259094"/>
      </dsp:txXfrm>
    </dsp:sp>
    <dsp:sp modelId="{5A346BB4-20C0-48F9-8DB8-D13E7185947B}">
      <dsp:nvSpPr>
        <dsp:cNvPr id="0" name=""/>
        <dsp:cNvSpPr/>
      </dsp:nvSpPr>
      <dsp:spPr>
        <a:xfrm>
          <a:off x="4740803" y="366414"/>
          <a:ext cx="91440" cy="4397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7017"/>
              </a:lnTo>
              <a:lnTo>
                <a:pt x="103454" y="439701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F27D9-5411-4F1D-A87A-8C0FEEEDDEA2}">
      <dsp:nvSpPr>
        <dsp:cNvPr id="0" name=""/>
        <dsp:cNvSpPr/>
      </dsp:nvSpPr>
      <dsp:spPr>
        <a:xfrm>
          <a:off x="4844258" y="4580224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Extension Due Date</a:t>
          </a:r>
        </a:p>
      </dsp:txBody>
      <dsp:txXfrm>
        <a:off x="4994118" y="4633884"/>
        <a:ext cx="723591" cy="259094"/>
      </dsp:txXfrm>
    </dsp:sp>
    <dsp:sp modelId="{00D1AB3A-71F0-4327-A20D-4F3E9826297E}">
      <dsp:nvSpPr>
        <dsp:cNvPr id="0" name=""/>
        <dsp:cNvSpPr/>
      </dsp:nvSpPr>
      <dsp:spPr>
        <a:xfrm>
          <a:off x="4740803" y="366414"/>
          <a:ext cx="91440" cy="48550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55035"/>
              </a:lnTo>
              <a:lnTo>
                <a:pt x="103454" y="48550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EBF7E-15C1-410E-A1D1-5DE4F98DBCED}">
      <dsp:nvSpPr>
        <dsp:cNvPr id="0" name=""/>
        <dsp:cNvSpPr/>
      </dsp:nvSpPr>
      <dsp:spPr>
        <a:xfrm>
          <a:off x="4844258" y="503824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Overdue Rental Action Taken</a:t>
          </a:r>
        </a:p>
      </dsp:txBody>
      <dsp:txXfrm>
        <a:off x="4994118" y="5091903"/>
        <a:ext cx="723591" cy="259094"/>
      </dsp:txXfrm>
    </dsp:sp>
    <dsp:sp modelId="{E439EDA6-9257-405F-A157-990041B12D9B}">
      <dsp:nvSpPr>
        <dsp:cNvPr id="0" name=""/>
        <dsp:cNvSpPr/>
      </dsp:nvSpPr>
      <dsp:spPr>
        <a:xfrm>
          <a:off x="4740803" y="366414"/>
          <a:ext cx="91440" cy="5313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13054"/>
              </a:lnTo>
              <a:lnTo>
                <a:pt x="103454" y="53130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C470C-1A6A-4D98-A75B-82BDEF63D8CE}">
      <dsp:nvSpPr>
        <dsp:cNvPr id="0" name=""/>
        <dsp:cNvSpPr/>
      </dsp:nvSpPr>
      <dsp:spPr>
        <a:xfrm>
          <a:off x="4844258" y="549626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4994118" y="5549921"/>
        <a:ext cx="723591" cy="259094"/>
      </dsp:txXfrm>
    </dsp:sp>
    <dsp:sp modelId="{EC8850CA-1B4B-4812-83D6-8A42B0A3A58D}">
      <dsp:nvSpPr>
        <dsp:cNvPr id="0" name=""/>
        <dsp:cNvSpPr/>
      </dsp:nvSpPr>
      <dsp:spPr>
        <a:xfrm>
          <a:off x="4740803" y="366414"/>
          <a:ext cx="91440" cy="5771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71073"/>
              </a:lnTo>
              <a:lnTo>
                <a:pt x="103454" y="577107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CF785-3E71-4954-B1C0-C538C751E15A}">
      <dsp:nvSpPr>
        <dsp:cNvPr id="0" name=""/>
        <dsp:cNvSpPr/>
      </dsp:nvSpPr>
      <dsp:spPr>
        <a:xfrm>
          <a:off x="4844258" y="5954280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installation</a:t>
          </a:r>
        </a:p>
      </dsp:txBody>
      <dsp:txXfrm>
        <a:off x="4994118" y="6007940"/>
        <a:ext cx="723591" cy="259094"/>
      </dsp:txXfrm>
    </dsp:sp>
    <dsp:sp modelId="{4C24FF3C-507F-4815-B76D-A4170981E764}">
      <dsp:nvSpPr>
        <dsp:cNvPr id="0" name=""/>
        <dsp:cNvSpPr/>
      </dsp:nvSpPr>
      <dsp:spPr>
        <a:xfrm>
          <a:off x="4740803" y="366414"/>
          <a:ext cx="91440" cy="6229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29091"/>
              </a:lnTo>
              <a:lnTo>
                <a:pt x="103454" y="62290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56C5C-20C1-4171-8F7A-77A5FC2708FA}">
      <dsp:nvSpPr>
        <dsp:cNvPr id="0" name=""/>
        <dsp:cNvSpPr/>
      </dsp:nvSpPr>
      <dsp:spPr>
        <a:xfrm>
          <a:off x="4844258" y="6412299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Delivery</a:t>
          </a:r>
        </a:p>
      </dsp:txBody>
      <dsp:txXfrm>
        <a:off x="4994118" y="6465959"/>
        <a:ext cx="723591" cy="259094"/>
      </dsp:txXfrm>
    </dsp:sp>
    <dsp:sp modelId="{BFD3DA2A-2980-46CC-B4E2-12D889E8508F}">
      <dsp:nvSpPr>
        <dsp:cNvPr id="0" name=""/>
        <dsp:cNvSpPr/>
      </dsp:nvSpPr>
      <dsp:spPr>
        <a:xfrm>
          <a:off x="5949903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Equipment Rental Rate</a:t>
          </a:r>
        </a:p>
      </dsp:txBody>
      <dsp:txXfrm>
        <a:off x="5960635" y="10732"/>
        <a:ext cx="1067616" cy="344950"/>
      </dsp:txXfrm>
    </dsp:sp>
    <dsp:sp modelId="{D032A4FC-45C7-494F-9037-9A6A12E73CEA}">
      <dsp:nvSpPr>
        <dsp:cNvPr id="0" name=""/>
        <dsp:cNvSpPr/>
      </dsp:nvSpPr>
      <dsp:spPr>
        <a:xfrm>
          <a:off x="6013091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14CB5-3247-490B-B968-515485220D61}">
      <dsp:nvSpPr>
        <dsp:cNvPr id="0" name=""/>
        <dsp:cNvSpPr/>
      </dsp:nvSpPr>
      <dsp:spPr>
        <a:xfrm>
          <a:off x="6116545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Rate ID</a:t>
          </a:r>
        </a:p>
      </dsp:txBody>
      <dsp:txXfrm>
        <a:off x="6266405" y="511716"/>
        <a:ext cx="723591" cy="259094"/>
      </dsp:txXfrm>
    </dsp:sp>
    <dsp:sp modelId="{9110442D-518D-4330-8FA3-51A68B993BC9}">
      <dsp:nvSpPr>
        <dsp:cNvPr id="0" name=""/>
        <dsp:cNvSpPr/>
      </dsp:nvSpPr>
      <dsp:spPr>
        <a:xfrm>
          <a:off x="6013091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97EFE-94F4-4EA9-84E2-85416B6BF663}">
      <dsp:nvSpPr>
        <dsp:cNvPr id="0" name=""/>
        <dsp:cNvSpPr/>
      </dsp:nvSpPr>
      <dsp:spPr>
        <a:xfrm>
          <a:off x="6116545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6266405" y="969735"/>
        <a:ext cx="723591" cy="259094"/>
      </dsp:txXfrm>
    </dsp:sp>
    <dsp:sp modelId="{A18FEDE4-D9AB-46C5-9674-1C30FFFEACF3}">
      <dsp:nvSpPr>
        <dsp:cNvPr id="0" name=""/>
        <dsp:cNvSpPr/>
      </dsp:nvSpPr>
      <dsp:spPr>
        <a:xfrm>
          <a:off x="6013091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EF52-2544-43D9-A924-FE9E5BC4D99D}">
      <dsp:nvSpPr>
        <dsp:cNvPr id="0" name=""/>
        <dsp:cNvSpPr/>
      </dsp:nvSpPr>
      <dsp:spPr>
        <a:xfrm>
          <a:off x="6116545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6266405" y="1427753"/>
        <a:ext cx="723591" cy="259094"/>
      </dsp:txXfrm>
    </dsp:sp>
    <dsp:sp modelId="{B73DF2BE-832D-41AB-9049-04B051E0CE2B}">
      <dsp:nvSpPr>
        <dsp:cNvPr id="0" name=""/>
        <dsp:cNvSpPr/>
      </dsp:nvSpPr>
      <dsp:spPr>
        <a:xfrm>
          <a:off x="6013091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3BD73-9EE3-446D-BDA0-C5FBB99B986E}">
      <dsp:nvSpPr>
        <dsp:cNvPr id="0" name=""/>
        <dsp:cNvSpPr/>
      </dsp:nvSpPr>
      <dsp:spPr>
        <a:xfrm>
          <a:off x="6116545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Rate</a:t>
          </a:r>
        </a:p>
      </dsp:txBody>
      <dsp:txXfrm>
        <a:off x="6266405" y="1885772"/>
        <a:ext cx="723591" cy="259094"/>
      </dsp:txXfrm>
    </dsp:sp>
    <dsp:sp modelId="{7F8A6BB5-3F30-4DCC-BFB1-D3EE3E10BD3A}">
      <dsp:nvSpPr>
        <dsp:cNvPr id="0" name=""/>
        <dsp:cNvSpPr/>
      </dsp:nvSpPr>
      <dsp:spPr>
        <a:xfrm>
          <a:off x="7222191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Delivery Rate</a:t>
          </a:r>
        </a:p>
      </dsp:txBody>
      <dsp:txXfrm>
        <a:off x="7232923" y="10732"/>
        <a:ext cx="1067616" cy="344950"/>
      </dsp:txXfrm>
    </dsp:sp>
    <dsp:sp modelId="{1178526F-BF0E-466E-987A-9472A8ACA112}">
      <dsp:nvSpPr>
        <dsp:cNvPr id="0" name=""/>
        <dsp:cNvSpPr/>
      </dsp:nvSpPr>
      <dsp:spPr>
        <a:xfrm>
          <a:off x="7285379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AD86D-407C-45B8-BEF6-A87CC932C7EB}">
      <dsp:nvSpPr>
        <dsp:cNvPr id="0" name=""/>
        <dsp:cNvSpPr/>
      </dsp:nvSpPr>
      <dsp:spPr>
        <a:xfrm>
          <a:off x="7388833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Delivery Fee ID</a:t>
          </a:r>
        </a:p>
      </dsp:txBody>
      <dsp:txXfrm>
        <a:off x="7538693" y="511716"/>
        <a:ext cx="723591" cy="259094"/>
      </dsp:txXfrm>
    </dsp:sp>
    <dsp:sp modelId="{29000B6A-E061-4165-BDA8-453177A32232}">
      <dsp:nvSpPr>
        <dsp:cNvPr id="0" name=""/>
        <dsp:cNvSpPr/>
      </dsp:nvSpPr>
      <dsp:spPr>
        <a:xfrm>
          <a:off x="7285379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61017-2B56-436F-A8D9-12C26C34D48D}">
      <dsp:nvSpPr>
        <dsp:cNvPr id="0" name=""/>
        <dsp:cNvSpPr/>
      </dsp:nvSpPr>
      <dsp:spPr>
        <a:xfrm>
          <a:off x="7388833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/>
            <a:t>Equipment ID</a:t>
          </a:r>
          <a:endParaRPr lang="en-CA" sz="800" kern="1200" dirty="0"/>
        </a:p>
      </dsp:txBody>
      <dsp:txXfrm>
        <a:off x="7538693" y="969735"/>
        <a:ext cx="723591" cy="259094"/>
      </dsp:txXfrm>
    </dsp:sp>
    <dsp:sp modelId="{3BCC7158-4117-47D2-8B47-357FC78940D6}">
      <dsp:nvSpPr>
        <dsp:cNvPr id="0" name=""/>
        <dsp:cNvSpPr/>
      </dsp:nvSpPr>
      <dsp:spPr>
        <a:xfrm>
          <a:off x="7285379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E5BD7-2010-4746-9AD9-E3EB566A280D}">
      <dsp:nvSpPr>
        <dsp:cNvPr id="0" name=""/>
        <dsp:cNvSpPr/>
      </dsp:nvSpPr>
      <dsp:spPr>
        <a:xfrm>
          <a:off x="7388833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Zone</a:t>
          </a:r>
        </a:p>
      </dsp:txBody>
      <dsp:txXfrm>
        <a:off x="7538693" y="1427753"/>
        <a:ext cx="723591" cy="259094"/>
      </dsp:txXfrm>
    </dsp:sp>
    <dsp:sp modelId="{1B44593B-8CF8-4FAF-A24B-FA9D91EFEAE8}">
      <dsp:nvSpPr>
        <dsp:cNvPr id="0" name=""/>
        <dsp:cNvSpPr/>
      </dsp:nvSpPr>
      <dsp:spPr>
        <a:xfrm>
          <a:off x="7285379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A3083-0D30-481C-9702-181C38739982}">
      <dsp:nvSpPr>
        <dsp:cNvPr id="0" name=""/>
        <dsp:cNvSpPr/>
      </dsp:nvSpPr>
      <dsp:spPr>
        <a:xfrm>
          <a:off x="7388833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Rate</a:t>
          </a:r>
        </a:p>
      </dsp:txBody>
      <dsp:txXfrm>
        <a:off x="7538693" y="1885772"/>
        <a:ext cx="723591" cy="259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ECF7B-4735-437F-8759-3EB89043F07A}">
      <dsp:nvSpPr>
        <dsp:cNvPr id="0" name=""/>
        <dsp:cNvSpPr/>
      </dsp:nvSpPr>
      <dsp:spPr>
        <a:xfrm>
          <a:off x="590006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Patient</a:t>
          </a:r>
        </a:p>
      </dsp:txBody>
      <dsp:txXfrm>
        <a:off x="601513" y="11507"/>
        <a:ext cx="1144694" cy="369854"/>
      </dsp:txXfrm>
    </dsp:sp>
    <dsp:sp modelId="{F43C9CEF-77AF-4E17-9118-B20371A59A2B}">
      <dsp:nvSpPr>
        <dsp:cNvPr id="0" name=""/>
        <dsp:cNvSpPr/>
      </dsp:nvSpPr>
      <dsp:spPr>
        <a:xfrm>
          <a:off x="661057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B281-8F45-4C57-B563-FAE4D64F3FF9}">
      <dsp:nvSpPr>
        <dsp:cNvPr id="0" name=""/>
        <dsp:cNvSpPr/>
      </dsp:nvSpPr>
      <dsp:spPr>
        <a:xfrm>
          <a:off x="768680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Patient ID</a:t>
          </a:r>
        </a:p>
      </dsp:txBody>
      <dsp:txXfrm>
        <a:off x="929360" y="549502"/>
        <a:ext cx="775831" cy="277800"/>
      </dsp:txXfrm>
    </dsp:sp>
    <dsp:sp modelId="{CD38C582-135B-46B8-B850-AE7D215DB623}">
      <dsp:nvSpPr>
        <dsp:cNvPr id="0" name=""/>
        <dsp:cNvSpPr/>
      </dsp:nvSpPr>
      <dsp:spPr>
        <a:xfrm>
          <a:off x="661057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DED4D-A94C-4D2A-9F36-EF24BD4CE95B}">
      <dsp:nvSpPr>
        <dsp:cNvPr id="0" name=""/>
        <dsp:cNvSpPr/>
      </dsp:nvSpPr>
      <dsp:spPr>
        <a:xfrm>
          <a:off x="768680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Last Name</a:t>
          </a:r>
        </a:p>
      </dsp:txBody>
      <dsp:txXfrm>
        <a:off x="929360" y="1040588"/>
        <a:ext cx="775831" cy="277800"/>
      </dsp:txXfrm>
    </dsp:sp>
    <dsp:sp modelId="{EBEF66FA-6A76-4C80-8D10-348505E227F5}">
      <dsp:nvSpPr>
        <dsp:cNvPr id="0" name=""/>
        <dsp:cNvSpPr/>
      </dsp:nvSpPr>
      <dsp:spPr>
        <a:xfrm>
          <a:off x="661057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3134C-7B91-445B-85A1-3137976263C3}">
      <dsp:nvSpPr>
        <dsp:cNvPr id="0" name=""/>
        <dsp:cNvSpPr/>
      </dsp:nvSpPr>
      <dsp:spPr>
        <a:xfrm>
          <a:off x="768680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First Name</a:t>
          </a:r>
        </a:p>
      </dsp:txBody>
      <dsp:txXfrm>
        <a:off x="929360" y="1531674"/>
        <a:ext cx="775831" cy="277800"/>
      </dsp:txXfrm>
    </dsp:sp>
    <dsp:sp modelId="{EFA1307F-00F2-438D-BD19-95DEFCF9668D}">
      <dsp:nvSpPr>
        <dsp:cNvPr id="0" name=""/>
        <dsp:cNvSpPr/>
      </dsp:nvSpPr>
      <dsp:spPr>
        <a:xfrm>
          <a:off x="661057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4F069-00EC-4489-A6FE-B4CE14301DFD}">
      <dsp:nvSpPr>
        <dsp:cNvPr id="0" name=""/>
        <dsp:cNvSpPr/>
      </dsp:nvSpPr>
      <dsp:spPr>
        <a:xfrm>
          <a:off x="768680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Health Authority</a:t>
          </a:r>
        </a:p>
      </dsp:txBody>
      <dsp:txXfrm>
        <a:off x="929360" y="2022760"/>
        <a:ext cx="775831" cy="277800"/>
      </dsp:txXfrm>
    </dsp:sp>
    <dsp:sp modelId="{5ACCE5DA-3A82-4963-8ECB-F9937C481768}">
      <dsp:nvSpPr>
        <dsp:cNvPr id="0" name=""/>
        <dsp:cNvSpPr/>
      </dsp:nvSpPr>
      <dsp:spPr>
        <a:xfrm>
          <a:off x="661057" y="392868"/>
          <a:ext cx="91440" cy="2259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878"/>
              </a:lnTo>
              <a:lnTo>
                <a:pt x="107622" y="2259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13D76-90A0-4D60-8F8C-30BB47AE7465}">
      <dsp:nvSpPr>
        <dsp:cNvPr id="0" name=""/>
        <dsp:cNvSpPr/>
      </dsp:nvSpPr>
      <dsp:spPr>
        <a:xfrm>
          <a:off x="768680" y="245631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Postal Code</a:t>
          </a:r>
        </a:p>
      </dsp:txBody>
      <dsp:txXfrm>
        <a:off x="929360" y="2513846"/>
        <a:ext cx="775831" cy="277800"/>
      </dsp:txXfrm>
    </dsp:sp>
    <dsp:sp modelId="{FCB84091-2AD7-47CD-A89F-3ADA82E6FB61}">
      <dsp:nvSpPr>
        <dsp:cNvPr id="0" name=""/>
        <dsp:cNvSpPr/>
      </dsp:nvSpPr>
      <dsp:spPr>
        <a:xfrm>
          <a:off x="661057" y="392868"/>
          <a:ext cx="91440" cy="2750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964"/>
              </a:lnTo>
              <a:lnTo>
                <a:pt x="107622" y="2750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48DAE-0CDA-46C8-9206-D568EAABB560}">
      <dsp:nvSpPr>
        <dsp:cNvPr id="0" name=""/>
        <dsp:cNvSpPr/>
      </dsp:nvSpPr>
      <dsp:spPr>
        <a:xfrm>
          <a:off x="768680" y="294739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City</a:t>
          </a:r>
        </a:p>
      </dsp:txBody>
      <dsp:txXfrm>
        <a:off x="929360" y="3004932"/>
        <a:ext cx="775831" cy="277800"/>
      </dsp:txXfrm>
    </dsp:sp>
    <dsp:sp modelId="{4E601614-4D20-4590-A78E-74996CE8FA5F}">
      <dsp:nvSpPr>
        <dsp:cNvPr id="0" name=""/>
        <dsp:cNvSpPr/>
      </dsp:nvSpPr>
      <dsp:spPr>
        <a:xfrm>
          <a:off x="1954149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Equipment</a:t>
          </a:r>
        </a:p>
      </dsp:txBody>
      <dsp:txXfrm>
        <a:off x="1965656" y="11507"/>
        <a:ext cx="1144694" cy="369854"/>
      </dsp:txXfrm>
    </dsp:sp>
    <dsp:sp modelId="{F1DF75B8-7F2A-41D8-AC2E-2644CDFF228F}">
      <dsp:nvSpPr>
        <dsp:cNvPr id="0" name=""/>
        <dsp:cNvSpPr/>
      </dsp:nvSpPr>
      <dsp:spPr>
        <a:xfrm>
          <a:off x="2025200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3AF6F-9A0C-4540-A52E-E3DA9F0AFAEB}">
      <dsp:nvSpPr>
        <dsp:cNvPr id="0" name=""/>
        <dsp:cNvSpPr/>
      </dsp:nvSpPr>
      <dsp:spPr>
        <a:xfrm>
          <a:off x="2132822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i="0" u="sng" kern="1200" dirty="0"/>
            <a:t>Equipment ID</a:t>
          </a:r>
        </a:p>
      </dsp:txBody>
      <dsp:txXfrm>
        <a:off x="2293502" y="549502"/>
        <a:ext cx="775831" cy="277800"/>
      </dsp:txXfrm>
    </dsp:sp>
    <dsp:sp modelId="{2CDCFBA0-55C3-4428-B07C-DA01F4A94DE2}">
      <dsp:nvSpPr>
        <dsp:cNvPr id="0" name=""/>
        <dsp:cNvSpPr/>
      </dsp:nvSpPr>
      <dsp:spPr>
        <a:xfrm>
          <a:off x="2025200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E3721-AC0F-4CF5-B9DA-74E8D3115766}">
      <dsp:nvSpPr>
        <dsp:cNvPr id="0" name=""/>
        <dsp:cNvSpPr/>
      </dsp:nvSpPr>
      <dsp:spPr>
        <a:xfrm>
          <a:off x="2132822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Description</a:t>
          </a:r>
        </a:p>
      </dsp:txBody>
      <dsp:txXfrm>
        <a:off x="2293502" y="1040588"/>
        <a:ext cx="775831" cy="277800"/>
      </dsp:txXfrm>
    </dsp:sp>
    <dsp:sp modelId="{48FF6F4D-0972-40AE-8059-0E67B83F3A08}">
      <dsp:nvSpPr>
        <dsp:cNvPr id="0" name=""/>
        <dsp:cNvSpPr/>
      </dsp:nvSpPr>
      <dsp:spPr>
        <a:xfrm>
          <a:off x="2025200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C4775-5879-4131-97F4-711EE66F6912}">
      <dsp:nvSpPr>
        <dsp:cNvPr id="0" name=""/>
        <dsp:cNvSpPr/>
      </dsp:nvSpPr>
      <dsp:spPr>
        <a:xfrm>
          <a:off x="2132822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</a:t>
          </a:r>
          <a:r>
            <a:rPr lang="en-US" altLang="zh-CN" sz="800" kern="1200" dirty="0"/>
            <a:t>Category</a:t>
          </a:r>
          <a:endParaRPr lang="en-CA" sz="800" kern="1200" dirty="0"/>
        </a:p>
      </dsp:txBody>
      <dsp:txXfrm>
        <a:off x="2293502" y="1531674"/>
        <a:ext cx="775831" cy="277800"/>
      </dsp:txXfrm>
    </dsp:sp>
    <dsp:sp modelId="{D368422E-91F5-41D9-B753-14154503BC75}">
      <dsp:nvSpPr>
        <dsp:cNvPr id="0" name=""/>
        <dsp:cNvSpPr/>
      </dsp:nvSpPr>
      <dsp:spPr>
        <a:xfrm>
          <a:off x="2025200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B12C2-A762-4805-9EA3-B9FE33A93ADC}">
      <dsp:nvSpPr>
        <dsp:cNvPr id="0" name=""/>
        <dsp:cNvSpPr/>
      </dsp:nvSpPr>
      <dsp:spPr>
        <a:xfrm>
          <a:off x="2132822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Installation Fee</a:t>
          </a:r>
        </a:p>
      </dsp:txBody>
      <dsp:txXfrm>
        <a:off x="2293502" y="2022760"/>
        <a:ext cx="775831" cy="277800"/>
      </dsp:txXfrm>
    </dsp:sp>
    <dsp:sp modelId="{3E4A8EC9-F1AB-499E-AAFE-05FEF902F821}">
      <dsp:nvSpPr>
        <dsp:cNvPr id="0" name=""/>
        <dsp:cNvSpPr/>
      </dsp:nvSpPr>
      <dsp:spPr>
        <a:xfrm>
          <a:off x="3318292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Referral</a:t>
          </a:r>
        </a:p>
      </dsp:txBody>
      <dsp:txXfrm>
        <a:off x="3329799" y="11507"/>
        <a:ext cx="1144694" cy="369854"/>
      </dsp:txXfrm>
    </dsp:sp>
    <dsp:sp modelId="{63A19B3B-62A8-4630-8449-330F7A89D5D2}">
      <dsp:nvSpPr>
        <dsp:cNvPr id="0" name=""/>
        <dsp:cNvSpPr/>
      </dsp:nvSpPr>
      <dsp:spPr>
        <a:xfrm>
          <a:off x="3389342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F01-BEA3-480B-ABD9-9C6547EF7075}">
      <dsp:nvSpPr>
        <dsp:cNvPr id="0" name=""/>
        <dsp:cNvSpPr/>
      </dsp:nvSpPr>
      <dsp:spPr>
        <a:xfrm>
          <a:off x="3496965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Referral Case ID</a:t>
          </a:r>
        </a:p>
      </dsp:txBody>
      <dsp:txXfrm>
        <a:off x="3657645" y="549502"/>
        <a:ext cx="775831" cy="277800"/>
      </dsp:txXfrm>
    </dsp:sp>
    <dsp:sp modelId="{5D57A8AD-19AA-4A4F-A1F7-8D1F76B1248A}">
      <dsp:nvSpPr>
        <dsp:cNvPr id="0" name=""/>
        <dsp:cNvSpPr/>
      </dsp:nvSpPr>
      <dsp:spPr>
        <a:xfrm>
          <a:off x="3389342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E101-6C3D-46CA-9019-183C1BA63118}">
      <dsp:nvSpPr>
        <dsp:cNvPr id="0" name=""/>
        <dsp:cNvSpPr/>
      </dsp:nvSpPr>
      <dsp:spPr>
        <a:xfrm>
          <a:off x="3496965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none" kern="1200" dirty="0"/>
            <a:t>Patient ID</a:t>
          </a:r>
        </a:p>
      </dsp:txBody>
      <dsp:txXfrm>
        <a:off x="3657645" y="1040588"/>
        <a:ext cx="775831" cy="277800"/>
      </dsp:txXfrm>
    </dsp:sp>
    <dsp:sp modelId="{04BD6E17-08C7-4F7A-90AD-F81C9FA9D42D}">
      <dsp:nvSpPr>
        <dsp:cNvPr id="0" name=""/>
        <dsp:cNvSpPr/>
      </dsp:nvSpPr>
      <dsp:spPr>
        <a:xfrm>
          <a:off x="3389342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C9A9-995B-4E9E-8197-96C62392518D}">
      <dsp:nvSpPr>
        <dsp:cNvPr id="0" name=""/>
        <dsp:cNvSpPr/>
      </dsp:nvSpPr>
      <dsp:spPr>
        <a:xfrm>
          <a:off x="3496965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Date</a:t>
          </a:r>
        </a:p>
      </dsp:txBody>
      <dsp:txXfrm>
        <a:off x="3657645" y="1531674"/>
        <a:ext cx="775831" cy="277800"/>
      </dsp:txXfrm>
    </dsp:sp>
    <dsp:sp modelId="{9DD17C49-911C-4EC0-A44A-341DCF895522}">
      <dsp:nvSpPr>
        <dsp:cNvPr id="0" name=""/>
        <dsp:cNvSpPr/>
      </dsp:nvSpPr>
      <dsp:spPr>
        <a:xfrm>
          <a:off x="3389342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F6BB8-CF60-407E-8EB7-0A9885767444}">
      <dsp:nvSpPr>
        <dsp:cNvPr id="0" name=""/>
        <dsp:cNvSpPr/>
      </dsp:nvSpPr>
      <dsp:spPr>
        <a:xfrm>
          <a:off x="3496965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Professional</a:t>
          </a:r>
        </a:p>
      </dsp:txBody>
      <dsp:txXfrm>
        <a:off x="3657645" y="2022760"/>
        <a:ext cx="775831" cy="277800"/>
      </dsp:txXfrm>
    </dsp:sp>
    <dsp:sp modelId="{EEFCFABE-F039-4F32-8181-06909A888035}">
      <dsp:nvSpPr>
        <dsp:cNvPr id="0" name=""/>
        <dsp:cNvSpPr/>
      </dsp:nvSpPr>
      <dsp:spPr>
        <a:xfrm>
          <a:off x="3389342" y="392868"/>
          <a:ext cx="91440" cy="2259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878"/>
              </a:lnTo>
              <a:lnTo>
                <a:pt x="107622" y="2259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06207-DB6A-44B2-8FAF-A6FA2B413AC1}">
      <dsp:nvSpPr>
        <dsp:cNvPr id="0" name=""/>
        <dsp:cNvSpPr/>
      </dsp:nvSpPr>
      <dsp:spPr>
        <a:xfrm>
          <a:off x="3496965" y="245631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</a:t>
          </a:r>
          <a:r>
            <a:rPr lang="en-US" altLang="zh-CN" sz="800" kern="1200" dirty="0"/>
            <a:t>Health Authority</a:t>
          </a:r>
          <a:endParaRPr lang="en-CA" sz="800" kern="1200" dirty="0"/>
        </a:p>
      </dsp:txBody>
      <dsp:txXfrm>
        <a:off x="3657645" y="2513846"/>
        <a:ext cx="775831" cy="277800"/>
      </dsp:txXfrm>
    </dsp:sp>
    <dsp:sp modelId="{41D4811F-8BBC-4E2C-BA3C-473C16AC327B}">
      <dsp:nvSpPr>
        <dsp:cNvPr id="0" name=""/>
        <dsp:cNvSpPr/>
      </dsp:nvSpPr>
      <dsp:spPr>
        <a:xfrm>
          <a:off x="3389342" y="392868"/>
          <a:ext cx="91440" cy="2750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964"/>
              </a:lnTo>
              <a:lnTo>
                <a:pt x="107622" y="2750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940DE-EE6C-4FF5-9236-675021A102E9}">
      <dsp:nvSpPr>
        <dsp:cNvPr id="0" name=""/>
        <dsp:cNvSpPr/>
      </dsp:nvSpPr>
      <dsp:spPr>
        <a:xfrm>
          <a:off x="3496965" y="2947398"/>
          <a:ext cx="1097191" cy="392868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sp:txBody>
      <dsp:txXfrm>
        <a:off x="3657645" y="3004932"/>
        <a:ext cx="775831" cy="277800"/>
      </dsp:txXfrm>
    </dsp:sp>
    <dsp:sp modelId="{20C8E2AA-C03B-429A-9F6A-DAD4B8EA4787}">
      <dsp:nvSpPr>
        <dsp:cNvPr id="0" name=""/>
        <dsp:cNvSpPr/>
      </dsp:nvSpPr>
      <dsp:spPr>
        <a:xfrm>
          <a:off x="3389342" y="392868"/>
          <a:ext cx="91440" cy="324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2050"/>
              </a:lnTo>
              <a:lnTo>
                <a:pt x="107622" y="32420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B253E-1D80-4B22-898E-07948EAE7AAE}">
      <dsp:nvSpPr>
        <dsp:cNvPr id="0" name=""/>
        <dsp:cNvSpPr/>
      </dsp:nvSpPr>
      <dsp:spPr>
        <a:xfrm>
          <a:off x="3496965" y="343848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Source</a:t>
          </a:r>
        </a:p>
      </dsp:txBody>
      <dsp:txXfrm>
        <a:off x="3657645" y="3496018"/>
        <a:ext cx="775831" cy="277800"/>
      </dsp:txXfrm>
    </dsp:sp>
    <dsp:sp modelId="{DBBF04A3-3300-40C6-9A29-1DD0A652EF54}">
      <dsp:nvSpPr>
        <dsp:cNvPr id="0" name=""/>
        <dsp:cNvSpPr/>
      </dsp:nvSpPr>
      <dsp:spPr>
        <a:xfrm>
          <a:off x="3389342" y="392868"/>
          <a:ext cx="91440" cy="37331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3136"/>
              </a:lnTo>
              <a:lnTo>
                <a:pt x="107622" y="37331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1AB61-071D-4D5A-AED6-8562250B1CCE}">
      <dsp:nvSpPr>
        <dsp:cNvPr id="0" name=""/>
        <dsp:cNvSpPr/>
      </dsp:nvSpPr>
      <dsp:spPr>
        <a:xfrm>
          <a:off x="3496965" y="392957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Long Term</a:t>
          </a:r>
        </a:p>
      </dsp:txBody>
      <dsp:txXfrm>
        <a:off x="3657645" y="3987104"/>
        <a:ext cx="775831" cy="277800"/>
      </dsp:txXfrm>
    </dsp:sp>
    <dsp:sp modelId="{81EFEFE4-F870-4167-9DB7-7A095FA735C5}">
      <dsp:nvSpPr>
        <dsp:cNvPr id="0" name=""/>
        <dsp:cNvSpPr/>
      </dsp:nvSpPr>
      <dsp:spPr>
        <a:xfrm>
          <a:off x="3389342" y="392868"/>
          <a:ext cx="91440" cy="4224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4222"/>
              </a:lnTo>
              <a:lnTo>
                <a:pt x="107622" y="4224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327AC-CD63-4CE3-839D-C663A1144D86}">
      <dsp:nvSpPr>
        <dsp:cNvPr id="0" name=""/>
        <dsp:cNvSpPr/>
      </dsp:nvSpPr>
      <dsp:spPr>
        <a:xfrm>
          <a:off x="3496965" y="442065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Palliative</a:t>
          </a:r>
        </a:p>
      </dsp:txBody>
      <dsp:txXfrm>
        <a:off x="3657645" y="4478190"/>
        <a:ext cx="775831" cy="277800"/>
      </dsp:txXfrm>
    </dsp:sp>
    <dsp:sp modelId="{6A5047CA-7B16-453A-8E53-FC0787E5B29D}">
      <dsp:nvSpPr>
        <dsp:cNvPr id="0" name=""/>
        <dsp:cNvSpPr/>
      </dsp:nvSpPr>
      <dsp:spPr>
        <a:xfrm>
          <a:off x="3389342" y="392868"/>
          <a:ext cx="91440" cy="4715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15308"/>
              </a:lnTo>
              <a:lnTo>
                <a:pt x="107622" y="47153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34B5D-739C-40D1-9802-C1D4DFFFCC43}">
      <dsp:nvSpPr>
        <dsp:cNvPr id="0" name=""/>
        <dsp:cNvSpPr/>
      </dsp:nvSpPr>
      <dsp:spPr>
        <a:xfrm>
          <a:off x="3496965" y="491174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Priority</a:t>
          </a:r>
        </a:p>
      </dsp:txBody>
      <dsp:txXfrm>
        <a:off x="3657645" y="4969276"/>
        <a:ext cx="775831" cy="277800"/>
      </dsp:txXfrm>
    </dsp:sp>
    <dsp:sp modelId="{C33FAD8F-1623-461B-94A5-C96D4D5A36F3}">
      <dsp:nvSpPr>
        <dsp:cNvPr id="0" name=""/>
        <dsp:cNvSpPr/>
      </dsp:nvSpPr>
      <dsp:spPr>
        <a:xfrm>
          <a:off x="4682434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Rental</a:t>
          </a:r>
        </a:p>
      </dsp:txBody>
      <dsp:txXfrm>
        <a:off x="4693941" y="11507"/>
        <a:ext cx="1144694" cy="369854"/>
      </dsp:txXfrm>
    </dsp:sp>
    <dsp:sp modelId="{052B85F0-F066-48BD-8434-473E6FC9ECD8}">
      <dsp:nvSpPr>
        <dsp:cNvPr id="0" name=""/>
        <dsp:cNvSpPr/>
      </dsp:nvSpPr>
      <dsp:spPr>
        <a:xfrm>
          <a:off x="4753485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95C3D-0D88-4965-BD98-E101421F6CEC}">
      <dsp:nvSpPr>
        <dsp:cNvPr id="0" name=""/>
        <dsp:cNvSpPr/>
      </dsp:nvSpPr>
      <dsp:spPr>
        <a:xfrm>
          <a:off x="4861108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Patient ID</a:t>
          </a:r>
        </a:p>
      </dsp:txBody>
      <dsp:txXfrm>
        <a:off x="5021788" y="549502"/>
        <a:ext cx="775831" cy="277800"/>
      </dsp:txXfrm>
    </dsp:sp>
    <dsp:sp modelId="{7261C520-821F-4F2C-878E-AA7E0C2DAC87}">
      <dsp:nvSpPr>
        <dsp:cNvPr id="0" name=""/>
        <dsp:cNvSpPr/>
      </dsp:nvSpPr>
      <dsp:spPr>
        <a:xfrm>
          <a:off x="4753485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A4C7-AA60-496C-923F-1DCD9DE98F53}">
      <dsp:nvSpPr>
        <dsp:cNvPr id="0" name=""/>
        <dsp:cNvSpPr/>
      </dsp:nvSpPr>
      <dsp:spPr>
        <a:xfrm>
          <a:off x="4861108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5021788" y="1040588"/>
        <a:ext cx="775831" cy="277800"/>
      </dsp:txXfrm>
    </dsp:sp>
    <dsp:sp modelId="{CF467EED-F520-4346-91C6-CED9921D8301}">
      <dsp:nvSpPr>
        <dsp:cNvPr id="0" name=""/>
        <dsp:cNvSpPr/>
      </dsp:nvSpPr>
      <dsp:spPr>
        <a:xfrm>
          <a:off x="4753485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7DECD-FE34-438A-BCFC-70E3997E05CB}">
      <dsp:nvSpPr>
        <dsp:cNvPr id="0" name=""/>
        <dsp:cNvSpPr/>
      </dsp:nvSpPr>
      <dsp:spPr>
        <a:xfrm>
          <a:off x="4861108" y="1474140"/>
          <a:ext cx="108927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Unit Count</a:t>
          </a:r>
          <a:endParaRPr lang="en-CA" sz="800" kern="1200" dirty="0"/>
        </a:p>
      </dsp:txBody>
      <dsp:txXfrm>
        <a:off x="5020628" y="1531674"/>
        <a:ext cx="770231" cy="277800"/>
      </dsp:txXfrm>
    </dsp:sp>
    <dsp:sp modelId="{C8BF4F81-A0D4-4084-8FEA-BCA1E4A436E2}">
      <dsp:nvSpPr>
        <dsp:cNvPr id="0" name=""/>
        <dsp:cNvSpPr/>
      </dsp:nvSpPr>
      <dsp:spPr>
        <a:xfrm>
          <a:off x="4753485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A4E24-747D-42D0-BB65-87EBA0B2DDBC}">
      <dsp:nvSpPr>
        <dsp:cNvPr id="0" name=""/>
        <dsp:cNvSpPr/>
      </dsp:nvSpPr>
      <dsp:spPr>
        <a:xfrm>
          <a:off x="4861108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Week</a:t>
          </a:r>
        </a:p>
      </dsp:txBody>
      <dsp:txXfrm>
        <a:off x="5021788" y="2022760"/>
        <a:ext cx="775831" cy="277800"/>
      </dsp:txXfrm>
    </dsp:sp>
    <dsp:sp modelId="{3A03D056-CCEF-4AA5-9263-25E9F2CED455}">
      <dsp:nvSpPr>
        <dsp:cNvPr id="0" name=""/>
        <dsp:cNvSpPr/>
      </dsp:nvSpPr>
      <dsp:spPr>
        <a:xfrm>
          <a:off x="4753485" y="392868"/>
          <a:ext cx="91440" cy="2259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878"/>
              </a:lnTo>
              <a:lnTo>
                <a:pt x="107622" y="2259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7BAE-764F-4DFF-B550-CB9DBF262953}">
      <dsp:nvSpPr>
        <dsp:cNvPr id="0" name=""/>
        <dsp:cNvSpPr/>
      </dsp:nvSpPr>
      <dsp:spPr>
        <a:xfrm>
          <a:off x="4861108" y="245631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Month</a:t>
          </a:r>
        </a:p>
      </dsp:txBody>
      <dsp:txXfrm>
        <a:off x="5021788" y="2513846"/>
        <a:ext cx="775831" cy="277800"/>
      </dsp:txXfrm>
    </dsp:sp>
    <dsp:sp modelId="{E2C2ADD2-596D-4001-B587-FE98E4E6FBBF}">
      <dsp:nvSpPr>
        <dsp:cNvPr id="0" name=""/>
        <dsp:cNvSpPr/>
      </dsp:nvSpPr>
      <dsp:spPr>
        <a:xfrm>
          <a:off x="4753485" y="392868"/>
          <a:ext cx="91440" cy="2750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964"/>
              </a:lnTo>
              <a:lnTo>
                <a:pt x="107622" y="2750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FCDF5-8AEC-453B-AFCB-F8C2FDCB87D3}">
      <dsp:nvSpPr>
        <dsp:cNvPr id="0" name=""/>
        <dsp:cNvSpPr/>
      </dsp:nvSpPr>
      <dsp:spPr>
        <a:xfrm>
          <a:off x="4861108" y="294739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Status</a:t>
          </a:r>
        </a:p>
      </dsp:txBody>
      <dsp:txXfrm>
        <a:off x="5021788" y="3004932"/>
        <a:ext cx="775831" cy="277800"/>
      </dsp:txXfrm>
    </dsp:sp>
    <dsp:sp modelId="{5244EBE2-61E5-4EF8-8AF2-B783C45E492A}">
      <dsp:nvSpPr>
        <dsp:cNvPr id="0" name=""/>
        <dsp:cNvSpPr/>
      </dsp:nvSpPr>
      <dsp:spPr>
        <a:xfrm>
          <a:off x="4753485" y="392868"/>
          <a:ext cx="91440" cy="324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2050"/>
              </a:lnTo>
              <a:lnTo>
                <a:pt x="107622" y="32420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0A96D-A2C7-4968-8771-EF9AE55A37E6}">
      <dsp:nvSpPr>
        <dsp:cNvPr id="0" name=""/>
        <dsp:cNvSpPr/>
      </dsp:nvSpPr>
      <dsp:spPr>
        <a:xfrm>
          <a:off x="4861108" y="343848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Date</a:t>
          </a:r>
        </a:p>
      </dsp:txBody>
      <dsp:txXfrm>
        <a:off x="5021788" y="3496018"/>
        <a:ext cx="775831" cy="277800"/>
      </dsp:txXfrm>
    </dsp:sp>
    <dsp:sp modelId="{C185B654-608C-4D64-A077-1F48B44A6748}">
      <dsp:nvSpPr>
        <dsp:cNvPr id="0" name=""/>
        <dsp:cNvSpPr/>
      </dsp:nvSpPr>
      <dsp:spPr>
        <a:xfrm>
          <a:off x="4753485" y="392868"/>
          <a:ext cx="91440" cy="37331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3136"/>
              </a:lnTo>
              <a:lnTo>
                <a:pt x="107622" y="37331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9DF48-5E02-493B-832B-C96756F9C3FC}">
      <dsp:nvSpPr>
        <dsp:cNvPr id="0" name=""/>
        <dsp:cNvSpPr/>
      </dsp:nvSpPr>
      <dsp:spPr>
        <a:xfrm>
          <a:off x="4861108" y="392957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Return Date</a:t>
          </a:r>
        </a:p>
      </dsp:txBody>
      <dsp:txXfrm>
        <a:off x="5021788" y="3987104"/>
        <a:ext cx="775831" cy="277800"/>
      </dsp:txXfrm>
    </dsp:sp>
    <dsp:sp modelId="{5A346BB4-20C0-48F9-8DB8-D13E7185947B}">
      <dsp:nvSpPr>
        <dsp:cNvPr id="0" name=""/>
        <dsp:cNvSpPr/>
      </dsp:nvSpPr>
      <dsp:spPr>
        <a:xfrm>
          <a:off x="4753485" y="392868"/>
          <a:ext cx="91440" cy="4224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4222"/>
              </a:lnTo>
              <a:lnTo>
                <a:pt x="107622" y="4224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F27D9-5411-4F1D-A87A-8C0FEEEDDEA2}">
      <dsp:nvSpPr>
        <dsp:cNvPr id="0" name=""/>
        <dsp:cNvSpPr/>
      </dsp:nvSpPr>
      <dsp:spPr>
        <a:xfrm>
          <a:off x="4861108" y="442065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Extension Due Date</a:t>
          </a:r>
        </a:p>
      </dsp:txBody>
      <dsp:txXfrm>
        <a:off x="5021788" y="4478190"/>
        <a:ext cx="775831" cy="277800"/>
      </dsp:txXfrm>
    </dsp:sp>
    <dsp:sp modelId="{00D1AB3A-71F0-4327-A20D-4F3E9826297E}">
      <dsp:nvSpPr>
        <dsp:cNvPr id="0" name=""/>
        <dsp:cNvSpPr/>
      </dsp:nvSpPr>
      <dsp:spPr>
        <a:xfrm>
          <a:off x="4753485" y="392868"/>
          <a:ext cx="91440" cy="4715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15308"/>
              </a:lnTo>
              <a:lnTo>
                <a:pt x="107622" y="47153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EBF7E-15C1-410E-A1D1-5DE4F98DBCED}">
      <dsp:nvSpPr>
        <dsp:cNvPr id="0" name=""/>
        <dsp:cNvSpPr/>
      </dsp:nvSpPr>
      <dsp:spPr>
        <a:xfrm>
          <a:off x="4861108" y="491174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Overdue Rental Action Taken</a:t>
          </a:r>
        </a:p>
      </dsp:txBody>
      <dsp:txXfrm>
        <a:off x="5021788" y="4969276"/>
        <a:ext cx="775831" cy="277800"/>
      </dsp:txXfrm>
    </dsp:sp>
    <dsp:sp modelId="{E439EDA6-9257-405F-A157-990041B12D9B}">
      <dsp:nvSpPr>
        <dsp:cNvPr id="0" name=""/>
        <dsp:cNvSpPr/>
      </dsp:nvSpPr>
      <dsp:spPr>
        <a:xfrm>
          <a:off x="4753485" y="392868"/>
          <a:ext cx="91440" cy="520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06394"/>
              </a:lnTo>
              <a:lnTo>
                <a:pt x="107622" y="520639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C470C-1A6A-4D98-A75B-82BDEF63D8CE}">
      <dsp:nvSpPr>
        <dsp:cNvPr id="0" name=""/>
        <dsp:cNvSpPr/>
      </dsp:nvSpPr>
      <dsp:spPr>
        <a:xfrm>
          <a:off x="4861108" y="540282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5021788" y="5460362"/>
        <a:ext cx="775831" cy="277800"/>
      </dsp:txXfrm>
    </dsp:sp>
    <dsp:sp modelId="{EC8850CA-1B4B-4812-83D6-8A42B0A3A58D}">
      <dsp:nvSpPr>
        <dsp:cNvPr id="0" name=""/>
        <dsp:cNvSpPr/>
      </dsp:nvSpPr>
      <dsp:spPr>
        <a:xfrm>
          <a:off x="4753485" y="392868"/>
          <a:ext cx="91440" cy="5697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97480"/>
              </a:lnTo>
              <a:lnTo>
                <a:pt x="107622" y="56974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CF785-3E71-4954-B1C0-C538C751E15A}">
      <dsp:nvSpPr>
        <dsp:cNvPr id="0" name=""/>
        <dsp:cNvSpPr/>
      </dsp:nvSpPr>
      <dsp:spPr>
        <a:xfrm>
          <a:off x="4861108" y="589391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installation</a:t>
          </a:r>
        </a:p>
      </dsp:txBody>
      <dsp:txXfrm>
        <a:off x="5021788" y="5951448"/>
        <a:ext cx="775831" cy="277800"/>
      </dsp:txXfrm>
    </dsp:sp>
    <dsp:sp modelId="{4C24FF3C-507F-4815-B76D-A4170981E764}">
      <dsp:nvSpPr>
        <dsp:cNvPr id="0" name=""/>
        <dsp:cNvSpPr/>
      </dsp:nvSpPr>
      <dsp:spPr>
        <a:xfrm>
          <a:off x="4753485" y="392868"/>
          <a:ext cx="91440" cy="6188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88566"/>
              </a:lnTo>
              <a:lnTo>
                <a:pt x="107622" y="618856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56C5C-20C1-4171-8F7A-77A5FC2708FA}">
      <dsp:nvSpPr>
        <dsp:cNvPr id="0" name=""/>
        <dsp:cNvSpPr/>
      </dsp:nvSpPr>
      <dsp:spPr>
        <a:xfrm>
          <a:off x="4861108" y="6385001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Delivery</a:t>
          </a:r>
        </a:p>
      </dsp:txBody>
      <dsp:txXfrm>
        <a:off x="5021788" y="6442535"/>
        <a:ext cx="775831" cy="277800"/>
      </dsp:txXfrm>
    </dsp:sp>
    <dsp:sp modelId="{BFD3DA2A-2980-46CC-B4E2-12D889E8508F}">
      <dsp:nvSpPr>
        <dsp:cNvPr id="0" name=""/>
        <dsp:cNvSpPr/>
      </dsp:nvSpPr>
      <dsp:spPr>
        <a:xfrm>
          <a:off x="6046577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Equipment Rental Rate</a:t>
          </a:r>
        </a:p>
      </dsp:txBody>
      <dsp:txXfrm>
        <a:off x="6058084" y="11507"/>
        <a:ext cx="1144694" cy="369854"/>
      </dsp:txXfrm>
    </dsp:sp>
    <dsp:sp modelId="{D032A4FC-45C7-494F-9037-9A6A12E73CEA}">
      <dsp:nvSpPr>
        <dsp:cNvPr id="0" name=""/>
        <dsp:cNvSpPr/>
      </dsp:nvSpPr>
      <dsp:spPr>
        <a:xfrm>
          <a:off x="6117628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14CB5-3247-490B-B968-515485220D61}">
      <dsp:nvSpPr>
        <dsp:cNvPr id="0" name=""/>
        <dsp:cNvSpPr/>
      </dsp:nvSpPr>
      <dsp:spPr>
        <a:xfrm>
          <a:off x="6225251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Rate ID</a:t>
          </a:r>
        </a:p>
      </dsp:txBody>
      <dsp:txXfrm>
        <a:off x="6385931" y="549502"/>
        <a:ext cx="775831" cy="277800"/>
      </dsp:txXfrm>
    </dsp:sp>
    <dsp:sp modelId="{9110442D-518D-4330-8FA3-51A68B993BC9}">
      <dsp:nvSpPr>
        <dsp:cNvPr id="0" name=""/>
        <dsp:cNvSpPr/>
      </dsp:nvSpPr>
      <dsp:spPr>
        <a:xfrm>
          <a:off x="6117628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97EFE-94F4-4EA9-84E2-85416B6BF663}">
      <dsp:nvSpPr>
        <dsp:cNvPr id="0" name=""/>
        <dsp:cNvSpPr/>
      </dsp:nvSpPr>
      <dsp:spPr>
        <a:xfrm>
          <a:off x="6225251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6385931" y="1040588"/>
        <a:ext cx="775831" cy="277800"/>
      </dsp:txXfrm>
    </dsp:sp>
    <dsp:sp modelId="{A18FEDE4-D9AB-46C5-9674-1C30FFFEACF3}">
      <dsp:nvSpPr>
        <dsp:cNvPr id="0" name=""/>
        <dsp:cNvSpPr/>
      </dsp:nvSpPr>
      <dsp:spPr>
        <a:xfrm>
          <a:off x="6117628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EF52-2544-43D9-A924-FE9E5BC4D99D}">
      <dsp:nvSpPr>
        <dsp:cNvPr id="0" name=""/>
        <dsp:cNvSpPr/>
      </dsp:nvSpPr>
      <dsp:spPr>
        <a:xfrm>
          <a:off x="6225251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6385931" y="1531674"/>
        <a:ext cx="775831" cy="277800"/>
      </dsp:txXfrm>
    </dsp:sp>
    <dsp:sp modelId="{B73DF2BE-832D-41AB-9049-04B051E0CE2B}">
      <dsp:nvSpPr>
        <dsp:cNvPr id="0" name=""/>
        <dsp:cNvSpPr/>
      </dsp:nvSpPr>
      <dsp:spPr>
        <a:xfrm>
          <a:off x="6117628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3BD73-9EE3-446D-BDA0-C5FBB99B986E}">
      <dsp:nvSpPr>
        <dsp:cNvPr id="0" name=""/>
        <dsp:cNvSpPr/>
      </dsp:nvSpPr>
      <dsp:spPr>
        <a:xfrm>
          <a:off x="6225251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Rate</a:t>
          </a:r>
        </a:p>
      </dsp:txBody>
      <dsp:txXfrm>
        <a:off x="6385931" y="2022760"/>
        <a:ext cx="775831" cy="277800"/>
      </dsp:txXfrm>
    </dsp:sp>
    <dsp:sp modelId="{7F8A6BB5-3F30-4DCC-BFB1-D3EE3E10BD3A}">
      <dsp:nvSpPr>
        <dsp:cNvPr id="0" name=""/>
        <dsp:cNvSpPr/>
      </dsp:nvSpPr>
      <dsp:spPr>
        <a:xfrm>
          <a:off x="7410720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Delivery Rate</a:t>
          </a:r>
        </a:p>
      </dsp:txBody>
      <dsp:txXfrm>
        <a:off x="7422227" y="11507"/>
        <a:ext cx="1144694" cy="369854"/>
      </dsp:txXfrm>
    </dsp:sp>
    <dsp:sp modelId="{1178526F-BF0E-466E-987A-9472A8ACA112}">
      <dsp:nvSpPr>
        <dsp:cNvPr id="0" name=""/>
        <dsp:cNvSpPr/>
      </dsp:nvSpPr>
      <dsp:spPr>
        <a:xfrm>
          <a:off x="7481771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AD86D-407C-45B8-BEF6-A87CC932C7EB}">
      <dsp:nvSpPr>
        <dsp:cNvPr id="0" name=""/>
        <dsp:cNvSpPr/>
      </dsp:nvSpPr>
      <dsp:spPr>
        <a:xfrm>
          <a:off x="7589394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Delivery Fee ID</a:t>
          </a:r>
        </a:p>
      </dsp:txBody>
      <dsp:txXfrm>
        <a:off x="7750074" y="549502"/>
        <a:ext cx="775831" cy="277800"/>
      </dsp:txXfrm>
    </dsp:sp>
    <dsp:sp modelId="{29000B6A-E061-4165-BDA8-453177A32232}">
      <dsp:nvSpPr>
        <dsp:cNvPr id="0" name=""/>
        <dsp:cNvSpPr/>
      </dsp:nvSpPr>
      <dsp:spPr>
        <a:xfrm>
          <a:off x="7481771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61017-2B56-436F-A8D9-12C26C34D48D}">
      <dsp:nvSpPr>
        <dsp:cNvPr id="0" name=""/>
        <dsp:cNvSpPr/>
      </dsp:nvSpPr>
      <dsp:spPr>
        <a:xfrm>
          <a:off x="7589394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/>
            <a:t>Equipment ID</a:t>
          </a:r>
          <a:endParaRPr lang="en-CA" sz="800" kern="1200" dirty="0"/>
        </a:p>
      </dsp:txBody>
      <dsp:txXfrm>
        <a:off x="7750074" y="1040588"/>
        <a:ext cx="775831" cy="277800"/>
      </dsp:txXfrm>
    </dsp:sp>
    <dsp:sp modelId="{3BCC7158-4117-47D2-8B47-357FC78940D6}">
      <dsp:nvSpPr>
        <dsp:cNvPr id="0" name=""/>
        <dsp:cNvSpPr/>
      </dsp:nvSpPr>
      <dsp:spPr>
        <a:xfrm>
          <a:off x="7481771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E5BD7-2010-4746-9AD9-E3EB566A280D}">
      <dsp:nvSpPr>
        <dsp:cNvPr id="0" name=""/>
        <dsp:cNvSpPr/>
      </dsp:nvSpPr>
      <dsp:spPr>
        <a:xfrm>
          <a:off x="7589394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Zone</a:t>
          </a:r>
        </a:p>
      </dsp:txBody>
      <dsp:txXfrm>
        <a:off x="7750074" y="1531674"/>
        <a:ext cx="775831" cy="277800"/>
      </dsp:txXfrm>
    </dsp:sp>
    <dsp:sp modelId="{1B44593B-8CF8-4FAF-A24B-FA9D91EFEAE8}">
      <dsp:nvSpPr>
        <dsp:cNvPr id="0" name=""/>
        <dsp:cNvSpPr/>
      </dsp:nvSpPr>
      <dsp:spPr>
        <a:xfrm>
          <a:off x="7481771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A3083-0D30-481C-9702-181C38739982}">
      <dsp:nvSpPr>
        <dsp:cNvPr id="0" name=""/>
        <dsp:cNvSpPr/>
      </dsp:nvSpPr>
      <dsp:spPr>
        <a:xfrm>
          <a:off x="7589394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Rate</a:t>
          </a:r>
        </a:p>
      </dsp:txBody>
      <dsp:txXfrm>
        <a:off x="7750074" y="2022760"/>
        <a:ext cx="775831" cy="277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A6BB5-3F30-4DCC-BFB1-D3EE3E10BD3A}">
      <dsp:nvSpPr>
        <dsp:cNvPr id="0" name=""/>
        <dsp:cNvSpPr/>
      </dsp:nvSpPr>
      <dsp:spPr>
        <a:xfrm>
          <a:off x="59730" y="63505"/>
          <a:ext cx="1255422" cy="422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Delivery Rate</a:t>
          </a:r>
        </a:p>
      </dsp:txBody>
      <dsp:txXfrm>
        <a:off x="72101" y="75876"/>
        <a:ext cx="1230680" cy="397637"/>
      </dsp:txXfrm>
    </dsp:sp>
    <dsp:sp modelId="{1178526F-BF0E-466E-987A-9472A8ACA112}">
      <dsp:nvSpPr>
        <dsp:cNvPr id="0" name=""/>
        <dsp:cNvSpPr/>
      </dsp:nvSpPr>
      <dsp:spPr>
        <a:xfrm>
          <a:off x="139552" y="485885"/>
          <a:ext cx="91440" cy="3177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735"/>
              </a:lnTo>
              <a:lnTo>
                <a:pt x="112272" y="3177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AD86D-407C-45B8-BEF6-A87CC932C7EB}">
      <dsp:nvSpPr>
        <dsp:cNvPr id="0" name=""/>
        <dsp:cNvSpPr/>
      </dsp:nvSpPr>
      <dsp:spPr>
        <a:xfrm>
          <a:off x="251825" y="592430"/>
          <a:ext cx="1179608" cy="4223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Delivery Fee ID</a:t>
          </a:r>
        </a:p>
      </dsp:txBody>
      <dsp:txXfrm>
        <a:off x="424575" y="654286"/>
        <a:ext cx="834108" cy="298667"/>
      </dsp:txXfrm>
    </dsp:sp>
    <dsp:sp modelId="{29000B6A-E061-4165-BDA8-453177A32232}">
      <dsp:nvSpPr>
        <dsp:cNvPr id="0" name=""/>
        <dsp:cNvSpPr/>
      </dsp:nvSpPr>
      <dsp:spPr>
        <a:xfrm>
          <a:off x="139552" y="485885"/>
          <a:ext cx="91440" cy="845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45709"/>
              </a:lnTo>
              <a:lnTo>
                <a:pt x="112272" y="84570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61017-2B56-436F-A8D9-12C26C34D48D}">
      <dsp:nvSpPr>
        <dsp:cNvPr id="0" name=""/>
        <dsp:cNvSpPr/>
      </dsp:nvSpPr>
      <dsp:spPr>
        <a:xfrm>
          <a:off x="251825" y="1120405"/>
          <a:ext cx="1179608" cy="4223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/>
            <a:t>Equipment ID</a:t>
          </a:r>
          <a:endParaRPr lang="en-CA" sz="800" kern="1200" dirty="0"/>
        </a:p>
      </dsp:txBody>
      <dsp:txXfrm>
        <a:off x="424575" y="1182261"/>
        <a:ext cx="834108" cy="298667"/>
      </dsp:txXfrm>
    </dsp:sp>
    <dsp:sp modelId="{3BCC7158-4117-47D2-8B47-357FC78940D6}">
      <dsp:nvSpPr>
        <dsp:cNvPr id="0" name=""/>
        <dsp:cNvSpPr/>
      </dsp:nvSpPr>
      <dsp:spPr>
        <a:xfrm>
          <a:off x="139552" y="485885"/>
          <a:ext cx="91440" cy="1373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3684"/>
              </a:lnTo>
              <a:lnTo>
                <a:pt x="112272" y="13736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E5BD7-2010-4746-9AD9-E3EB566A280D}">
      <dsp:nvSpPr>
        <dsp:cNvPr id="0" name=""/>
        <dsp:cNvSpPr/>
      </dsp:nvSpPr>
      <dsp:spPr>
        <a:xfrm>
          <a:off x="251825" y="1648379"/>
          <a:ext cx="1179608" cy="4223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Zone</a:t>
          </a:r>
        </a:p>
      </dsp:txBody>
      <dsp:txXfrm>
        <a:off x="424575" y="1710235"/>
        <a:ext cx="834108" cy="298667"/>
      </dsp:txXfrm>
    </dsp:sp>
    <dsp:sp modelId="{1B44593B-8CF8-4FAF-A24B-FA9D91EFEAE8}">
      <dsp:nvSpPr>
        <dsp:cNvPr id="0" name=""/>
        <dsp:cNvSpPr/>
      </dsp:nvSpPr>
      <dsp:spPr>
        <a:xfrm>
          <a:off x="139552" y="485885"/>
          <a:ext cx="91440" cy="1901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1659"/>
              </a:lnTo>
              <a:lnTo>
                <a:pt x="112272" y="19016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A3083-0D30-481C-9702-181C38739982}">
      <dsp:nvSpPr>
        <dsp:cNvPr id="0" name=""/>
        <dsp:cNvSpPr/>
      </dsp:nvSpPr>
      <dsp:spPr>
        <a:xfrm>
          <a:off x="251825" y="2176354"/>
          <a:ext cx="1179608" cy="4223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Rate</a:t>
          </a:r>
        </a:p>
      </dsp:txBody>
      <dsp:txXfrm>
        <a:off x="424575" y="2238210"/>
        <a:ext cx="834108" cy="298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3DA2A-2980-46CC-B4E2-12D889E8508F}">
      <dsp:nvSpPr>
        <dsp:cNvPr id="0" name=""/>
        <dsp:cNvSpPr/>
      </dsp:nvSpPr>
      <dsp:spPr>
        <a:xfrm>
          <a:off x="52119" y="137464"/>
          <a:ext cx="1095447" cy="36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Rental Rate</a:t>
          </a:r>
        </a:p>
      </dsp:txBody>
      <dsp:txXfrm>
        <a:off x="62914" y="148259"/>
        <a:ext cx="1073857" cy="346967"/>
      </dsp:txXfrm>
    </dsp:sp>
    <dsp:sp modelId="{D032A4FC-45C7-494F-9037-9A6A12E73CEA}">
      <dsp:nvSpPr>
        <dsp:cNvPr id="0" name=""/>
        <dsp:cNvSpPr/>
      </dsp:nvSpPr>
      <dsp:spPr>
        <a:xfrm>
          <a:off x="115943" y="506021"/>
          <a:ext cx="91440" cy="2772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247"/>
              </a:lnTo>
              <a:lnTo>
                <a:pt x="103792" y="2772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14CB5-3247-490B-B968-515485220D61}">
      <dsp:nvSpPr>
        <dsp:cNvPr id="0" name=""/>
        <dsp:cNvSpPr/>
      </dsp:nvSpPr>
      <dsp:spPr>
        <a:xfrm>
          <a:off x="219736" y="598990"/>
          <a:ext cx="1029294" cy="368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Rate ID</a:t>
          </a:r>
        </a:p>
      </dsp:txBody>
      <dsp:txXfrm>
        <a:off x="370473" y="652964"/>
        <a:ext cx="727820" cy="260609"/>
      </dsp:txXfrm>
    </dsp:sp>
    <dsp:sp modelId="{9110442D-518D-4330-8FA3-51A68B993BC9}">
      <dsp:nvSpPr>
        <dsp:cNvPr id="0" name=""/>
        <dsp:cNvSpPr/>
      </dsp:nvSpPr>
      <dsp:spPr>
        <a:xfrm>
          <a:off x="115943" y="506021"/>
          <a:ext cx="91440" cy="737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7943"/>
              </a:lnTo>
              <a:lnTo>
                <a:pt x="103792" y="7379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97EFE-94F4-4EA9-84E2-85416B6BF663}">
      <dsp:nvSpPr>
        <dsp:cNvPr id="0" name=""/>
        <dsp:cNvSpPr/>
      </dsp:nvSpPr>
      <dsp:spPr>
        <a:xfrm>
          <a:off x="219736" y="1059686"/>
          <a:ext cx="1029294" cy="368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370473" y="1113660"/>
        <a:ext cx="727820" cy="260609"/>
      </dsp:txXfrm>
    </dsp:sp>
    <dsp:sp modelId="{A18FEDE4-D9AB-46C5-9674-1C30FFFEACF3}">
      <dsp:nvSpPr>
        <dsp:cNvPr id="0" name=""/>
        <dsp:cNvSpPr/>
      </dsp:nvSpPr>
      <dsp:spPr>
        <a:xfrm>
          <a:off x="115943" y="506021"/>
          <a:ext cx="91440" cy="1198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8639"/>
              </a:lnTo>
              <a:lnTo>
                <a:pt x="103792" y="11986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EF52-2544-43D9-A924-FE9E5BC4D99D}">
      <dsp:nvSpPr>
        <dsp:cNvPr id="0" name=""/>
        <dsp:cNvSpPr/>
      </dsp:nvSpPr>
      <dsp:spPr>
        <a:xfrm>
          <a:off x="219736" y="1520382"/>
          <a:ext cx="1029294" cy="368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370473" y="1574356"/>
        <a:ext cx="727820" cy="260609"/>
      </dsp:txXfrm>
    </dsp:sp>
    <dsp:sp modelId="{B73DF2BE-832D-41AB-9049-04B051E0CE2B}">
      <dsp:nvSpPr>
        <dsp:cNvPr id="0" name=""/>
        <dsp:cNvSpPr/>
      </dsp:nvSpPr>
      <dsp:spPr>
        <a:xfrm>
          <a:off x="115943" y="506021"/>
          <a:ext cx="91440" cy="16593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9336"/>
              </a:lnTo>
              <a:lnTo>
                <a:pt x="103792" y="16593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3BD73-9EE3-446D-BDA0-C5FBB99B986E}">
      <dsp:nvSpPr>
        <dsp:cNvPr id="0" name=""/>
        <dsp:cNvSpPr/>
      </dsp:nvSpPr>
      <dsp:spPr>
        <a:xfrm>
          <a:off x="219736" y="1981079"/>
          <a:ext cx="1029294" cy="368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Rate</a:t>
          </a:r>
        </a:p>
      </dsp:txBody>
      <dsp:txXfrm>
        <a:off x="370473" y="2035053"/>
        <a:ext cx="727820" cy="2606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FAD8F-1623-461B-94A5-C96D4D5A36F3}">
      <dsp:nvSpPr>
        <dsp:cNvPr id="0" name=""/>
        <dsp:cNvSpPr/>
      </dsp:nvSpPr>
      <dsp:spPr>
        <a:xfrm>
          <a:off x="235684" y="2539"/>
          <a:ext cx="1191588" cy="612825"/>
        </a:xfrm>
        <a:prstGeom prst="diamond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Rent</a:t>
          </a:r>
        </a:p>
      </dsp:txBody>
      <dsp:txXfrm>
        <a:off x="533581" y="155745"/>
        <a:ext cx="595794" cy="306413"/>
      </dsp:txXfrm>
    </dsp:sp>
    <dsp:sp modelId="{052B85F0-F066-48BD-8434-473E6FC9ECD8}">
      <dsp:nvSpPr>
        <dsp:cNvPr id="0" name=""/>
        <dsp:cNvSpPr/>
      </dsp:nvSpPr>
      <dsp:spPr>
        <a:xfrm>
          <a:off x="309122" y="615364"/>
          <a:ext cx="91440" cy="2587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768"/>
              </a:lnTo>
              <a:lnTo>
                <a:pt x="116836" y="2587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95C3D-0D88-4965-BD98-E101421F6CEC}">
      <dsp:nvSpPr>
        <dsp:cNvPr id="0" name=""/>
        <dsp:cNvSpPr/>
      </dsp:nvSpPr>
      <dsp:spPr>
        <a:xfrm>
          <a:off x="425959" y="70213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ID</a:t>
          </a:r>
        </a:p>
      </dsp:txBody>
      <dsp:txXfrm>
        <a:off x="566649" y="752512"/>
        <a:ext cx="679309" cy="243240"/>
      </dsp:txXfrm>
    </dsp:sp>
    <dsp:sp modelId="{FAC9B8DA-01A6-4A8E-90B7-5CFE36B69494}">
      <dsp:nvSpPr>
        <dsp:cNvPr id="0" name=""/>
        <dsp:cNvSpPr/>
      </dsp:nvSpPr>
      <dsp:spPr>
        <a:xfrm>
          <a:off x="309122" y="615364"/>
          <a:ext cx="91440" cy="688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758"/>
              </a:lnTo>
              <a:lnTo>
                <a:pt x="116836" y="68875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E5963-F17F-4B80-B3D7-DE45B09F4302}">
      <dsp:nvSpPr>
        <dsp:cNvPr id="0" name=""/>
        <dsp:cNvSpPr/>
      </dsp:nvSpPr>
      <dsp:spPr>
        <a:xfrm>
          <a:off x="425959" y="113212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Case ID</a:t>
          </a:r>
        </a:p>
      </dsp:txBody>
      <dsp:txXfrm>
        <a:off x="566649" y="1182502"/>
        <a:ext cx="679309" cy="243240"/>
      </dsp:txXfrm>
    </dsp:sp>
    <dsp:sp modelId="{7261C520-821F-4F2C-878E-AA7E0C2DAC87}">
      <dsp:nvSpPr>
        <dsp:cNvPr id="0" name=""/>
        <dsp:cNvSpPr/>
      </dsp:nvSpPr>
      <dsp:spPr>
        <a:xfrm>
          <a:off x="309122" y="615364"/>
          <a:ext cx="91440" cy="11187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8748"/>
              </a:lnTo>
              <a:lnTo>
                <a:pt x="116836" y="111874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A4C7-AA60-496C-923F-1DCD9DE98F53}">
      <dsp:nvSpPr>
        <dsp:cNvPr id="0" name=""/>
        <dsp:cNvSpPr/>
      </dsp:nvSpPr>
      <dsp:spPr>
        <a:xfrm>
          <a:off x="425959" y="156211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566649" y="1612492"/>
        <a:ext cx="679309" cy="243240"/>
      </dsp:txXfrm>
    </dsp:sp>
    <dsp:sp modelId="{CF467EED-F520-4346-91C6-CED9921D8301}">
      <dsp:nvSpPr>
        <dsp:cNvPr id="0" name=""/>
        <dsp:cNvSpPr/>
      </dsp:nvSpPr>
      <dsp:spPr>
        <a:xfrm>
          <a:off x="309122" y="615364"/>
          <a:ext cx="91440" cy="1548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8738"/>
              </a:lnTo>
              <a:lnTo>
                <a:pt x="116836" y="15487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7DECD-FE34-438A-BCFC-70E3997E05CB}">
      <dsp:nvSpPr>
        <dsp:cNvPr id="0" name=""/>
        <dsp:cNvSpPr/>
      </dsp:nvSpPr>
      <dsp:spPr>
        <a:xfrm>
          <a:off x="425959" y="1992106"/>
          <a:ext cx="953755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Unit Count</a:t>
          </a:r>
          <a:endParaRPr lang="en-CA" sz="800" kern="1200" dirty="0"/>
        </a:p>
      </dsp:txBody>
      <dsp:txXfrm>
        <a:off x="565633" y="2042482"/>
        <a:ext cx="674407" cy="243240"/>
      </dsp:txXfrm>
    </dsp:sp>
    <dsp:sp modelId="{C8BF4F81-A0D4-4084-8FEA-BCA1E4A436E2}">
      <dsp:nvSpPr>
        <dsp:cNvPr id="0" name=""/>
        <dsp:cNvSpPr/>
      </dsp:nvSpPr>
      <dsp:spPr>
        <a:xfrm>
          <a:off x="309122" y="615364"/>
          <a:ext cx="91440" cy="1978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8728"/>
              </a:lnTo>
              <a:lnTo>
                <a:pt x="116836" y="197872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A4E24-747D-42D0-BB65-87EBA0B2DDBC}">
      <dsp:nvSpPr>
        <dsp:cNvPr id="0" name=""/>
        <dsp:cNvSpPr/>
      </dsp:nvSpPr>
      <dsp:spPr>
        <a:xfrm>
          <a:off x="425959" y="242209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Week</a:t>
          </a:r>
        </a:p>
      </dsp:txBody>
      <dsp:txXfrm>
        <a:off x="566649" y="2472472"/>
        <a:ext cx="679309" cy="243240"/>
      </dsp:txXfrm>
    </dsp:sp>
    <dsp:sp modelId="{3A03D056-CCEF-4AA5-9263-25E9F2CED455}">
      <dsp:nvSpPr>
        <dsp:cNvPr id="0" name=""/>
        <dsp:cNvSpPr/>
      </dsp:nvSpPr>
      <dsp:spPr>
        <a:xfrm>
          <a:off x="309122" y="615364"/>
          <a:ext cx="91440" cy="24087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8718"/>
              </a:lnTo>
              <a:lnTo>
                <a:pt x="116836" y="24087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7BAE-764F-4DFF-B550-CB9DBF262953}">
      <dsp:nvSpPr>
        <dsp:cNvPr id="0" name=""/>
        <dsp:cNvSpPr/>
      </dsp:nvSpPr>
      <dsp:spPr>
        <a:xfrm>
          <a:off x="425959" y="285208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Month</a:t>
          </a:r>
        </a:p>
      </dsp:txBody>
      <dsp:txXfrm>
        <a:off x="566649" y="2902462"/>
        <a:ext cx="679309" cy="243240"/>
      </dsp:txXfrm>
    </dsp:sp>
    <dsp:sp modelId="{E2C2ADD2-596D-4001-B587-FE98E4E6FBBF}">
      <dsp:nvSpPr>
        <dsp:cNvPr id="0" name=""/>
        <dsp:cNvSpPr/>
      </dsp:nvSpPr>
      <dsp:spPr>
        <a:xfrm>
          <a:off x="309122" y="615364"/>
          <a:ext cx="91440" cy="28387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8708"/>
              </a:lnTo>
              <a:lnTo>
                <a:pt x="116836" y="28387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FCDF5-8AEC-453B-AFCB-F8C2FDCB87D3}">
      <dsp:nvSpPr>
        <dsp:cNvPr id="0" name=""/>
        <dsp:cNvSpPr/>
      </dsp:nvSpPr>
      <dsp:spPr>
        <a:xfrm>
          <a:off x="425959" y="328207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Status</a:t>
          </a:r>
        </a:p>
      </dsp:txBody>
      <dsp:txXfrm>
        <a:off x="566649" y="3332452"/>
        <a:ext cx="679309" cy="243240"/>
      </dsp:txXfrm>
    </dsp:sp>
    <dsp:sp modelId="{5244EBE2-61E5-4EF8-8AF2-B783C45E492A}">
      <dsp:nvSpPr>
        <dsp:cNvPr id="0" name=""/>
        <dsp:cNvSpPr/>
      </dsp:nvSpPr>
      <dsp:spPr>
        <a:xfrm>
          <a:off x="309122" y="615364"/>
          <a:ext cx="91440" cy="3268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8698"/>
              </a:lnTo>
              <a:lnTo>
                <a:pt x="116836" y="32686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0A96D-A2C7-4968-8771-EF9AE55A37E6}">
      <dsp:nvSpPr>
        <dsp:cNvPr id="0" name=""/>
        <dsp:cNvSpPr/>
      </dsp:nvSpPr>
      <dsp:spPr>
        <a:xfrm>
          <a:off x="425959" y="371206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Date</a:t>
          </a:r>
        </a:p>
      </dsp:txBody>
      <dsp:txXfrm>
        <a:off x="566649" y="3762442"/>
        <a:ext cx="679309" cy="243240"/>
      </dsp:txXfrm>
    </dsp:sp>
    <dsp:sp modelId="{C185B654-608C-4D64-A077-1F48B44A6748}">
      <dsp:nvSpPr>
        <dsp:cNvPr id="0" name=""/>
        <dsp:cNvSpPr/>
      </dsp:nvSpPr>
      <dsp:spPr>
        <a:xfrm>
          <a:off x="309122" y="615364"/>
          <a:ext cx="91440" cy="3698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8688"/>
              </a:lnTo>
              <a:lnTo>
                <a:pt x="116836" y="369868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9DF48-5E02-493B-832B-C96756F9C3FC}">
      <dsp:nvSpPr>
        <dsp:cNvPr id="0" name=""/>
        <dsp:cNvSpPr/>
      </dsp:nvSpPr>
      <dsp:spPr>
        <a:xfrm>
          <a:off x="425959" y="414205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Return Date</a:t>
          </a:r>
        </a:p>
      </dsp:txBody>
      <dsp:txXfrm>
        <a:off x="566649" y="4192432"/>
        <a:ext cx="679309" cy="243240"/>
      </dsp:txXfrm>
    </dsp:sp>
    <dsp:sp modelId="{5A346BB4-20C0-48F9-8DB8-D13E7185947B}">
      <dsp:nvSpPr>
        <dsp:cNvPr id="0" name=""/>
        <dsp:cNvSpPr/>
      </dsp:nvSpPr>
      <dsp:spPr>
        <a:xfrm>
          <a:off x="309122" y="615364"/>
          <a:ext cx="91440" cy="4128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28678"/>
              </a:lnTo>
              <a:lnTo>
                <a:pt x="116836" y="41286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F27D9-5411-4F1D-A87A-8C0FEEEDDEA2}">
      <dsp:nvSpPr>
        <dsp:cNvPr id="0" name=""/>
        <dsp:cNvSpPr/>
      </dsp:nvSpPr>
      <dsp:spPr>
        <a:xfrm>
          <a:off x="425959" y="457204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Extension Due Date</a:t>
          </a:r>
        </a:p>
      </dsp:txBody>
      <dsp:txXfrm>
        <a:off x="566649" y="4622422"/>
        <a:ext cx="679309" cy="243240"/>
      </dsp:txXfrm>
    </dsp:sp>
    <dsp:sp modelId="{00D1AB3A-71F0-4327-A20D-4F3E9826297E}">
      <dsp:nvSpPr>
        <dsp:cNvPr id="0" name=""/>
        <dsp:cNvSpPr/>
      </dsp:nvSpPr>
      <dsp:spPr>
        <a:xfrm>
          <a:off x="309122" y="615364"/>
          <a:ext cx="91440" cy="4558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8668"/>
              </a:lnTo>
              <a:lnTo>
                <a:pt x="116836" y="45586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EBF7E-15C1-410E-A1D1-5DE4F98DBCED}">
      <dsp:nvSpPr>
        <dsp:cNvPr id="0" name=""/>
        <dsp:cNvSpPr/>
      </dsp:nvSpPr>
      <dsp:spPr>
        <a:xfrm>
          <a:off x="425959" y="500203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Overdue Rental Action Taken</a:t>
          </a:r>
        </a:p>
      </dsp:txBody>
      <dsp:txXfrm>
        <a:off x="566649" y="5052412"/>
        <a:ext cx="679309" cy="243240"/>
      </dsp:txXfrm>
    </dsp:sp>
    <dsp:sp modelId="{E439EDA6-9257-405F-A157-990041B12D9B}">
      <dsp:nvSpPr>
        <dsp:cNvPr id="0" name=""/>
        <dsp:cNvSpPr/>
      </dsp:nvSpPr>
      <dsp:spPr>
        <a:xfrm>
          <a:off x="309122" y="615364"/>
          <a:ext cx="91440" cy="49886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8658"/>
              </a:lnTo>
              <a:lnTo>
                <a:pt x="116836" y="498865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C470C-1A6A-4D98-A75B-82BDEF63D8CE}">
      <dsp:nvSpPr>
        <dsp:cNvPr id="0" name=""/>
        <dsp:cNvSpPr/>
      </dsp:nvSpPr>
      <dsp:spPr>
        <a:xfrm>
          <a:off x="425959" y="543202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566649" y="5482402"/>
        <a:ext cx="679309" cy="243240"/>
      </dsp:txXfrm>
    </dsp:sp>
    <dsp:sp modelId="{EC8850CA-1B4B-4812-83D6-8A42B0A3A58D}">
      <dsp:nvSpPr>
        <dsp:cNvPr id="0" name=""/>
        <dsp:cNvSpPr/>
      </dsp:nvSpPr>
      <dsp:spPr>
        <a:xfrm>
          <a:off x="309122" y="615364"/>
          <a:ext cx="91440" cy="54186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18648"/>
              </a:lnTo>
              <a:lnTo>
                <a:pt x="116836" y="541864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CF785-3E71-4954-B1C0-C538C751E15A}">
      <dsp:nvSpPr>
        <dsp:cNvPr id="0" name=""/>
        <dsp:cNvSpPr/>
      </dsp:nvSpPr>
      <dsp:spPr>
        <a:xfrm>
          <a:off x="425959" y="586201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installation</a:t>
          </a:r>
        </a:p>
      </dsp:txBody>
      <dsp:txXfrm>
        <a:off x="566649" y="5912392"/>
        <a:ext cx="679309" cy="243240"/>
      </dsp:txXfrm>
    </dsp:sp>
    <dsp:sp modelId="{4C24FF3C-507F-4815-B76D-A4170981E764}">
      <dsp:nvSpPr>
        <dsp:cNvPr id="0" name=""/>
        <dsp:cNvSpPr/>
      </dsp:nvSpPr>
      <dsp:spPr>
        <a:xfrm>
          <a:off x="309122" y="615364"/>
          <a:ext cx="91440" cy="58486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48638"/>
              </a:lnTo>
              <a:lnTo>
                <a:pt x="116836" y="58486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56C5C-20C1-4171-8F7A-77A5FC2708FA}">
      <dsp:nvSpPr>
        <dsp:cNvPr id="0" name=""/>
        <dsp:cNvSpPr/>
      </dsp:nvSpPr>
      <dsp:spPr>
        <a:xfrm>
          <a:off x="425959" y="629200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Delivery</a:t>
          </a:r>
        </a:p>
      </dsp:txBody>
      <dsp:txXfrm>
        <a:off x="566649" y="6342382"/>
        <a:ext cx="679309" cy="243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A8EC9-F1AB-499E-AAFE-05FEF902F821}">
      <dsp:nvSpPr>
        <dsp:cNvPr id="0" name=""/>
        <dsp:cNvSpPr/>
      </dsp:nvSpPr>
      <dsp:spPr>
        <a:xfrm>
          <a:off x="44223" y="274995"/>
          <a:ext cx="929486" cy="31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Refer</a:t>
          </a:r>
        </a:p>
      </dsp:txBody>
      <dsp:txXfrm>
        <a:off x="53382" y="284154"/>
        <a:ext cx="911168" cy="294402"/>
      </dsp:txXfrm>
    </dsp:sp>
    <dsp:sp modelId="{63A19B3B-62A8-4630-8449-330F7A89D5D2}">
      <dsp:nvSpPr>
        <dsp:cNvPr id="0" name=""/>
        <dsp:cNvSpPr/>
      </dsp:nvSpPr>
      <dsp:spPr>
        <a:xfrm>
          <a:off x="91451" y="587716"/>
          <a:ext cx="91440" cy="235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243"/>
              </a:lnTo>
              <a:lnTo>
                <a:pt x="94994" y="2352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F01-BEA3-480B-ABD9-9C6547EF7075}">
      <dsp:nvSpPr>
        <dsp:cNvPr id="0" name=""/>
        <dsp:cNvSpPr/>
      </dsp:nvSpPr>
      <dsp:spPr>
        <a:xfrm>
          <a:off x="186445" y="666599"/>
          <a:ext cx="873355" cy="3127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Referral ID</a:t>
          </a:r>
        </a:p>
      </dsp:txBody>
      <dsp:txXfrm>
        <a:off x="314345" y="712396"/>
        <a:ext cx="617555" cy="221126"/>
      </dsp:txXfrm>
    </dsp:sp>
    <dsp:sp modelId="{04BD6E17-08C7-4F7A-90AD-F81C9FA9D42D}">
      <dsp:nvSpPr>
        <dsp:cNvPr id="0" name=""/>
        <dsp:cNvSpPr/>
      </dsp:nvSpPr>
      <dsp:spPr>
        <a:xfrm>
          <a:off x="91451" y="587716"/>
          <a:ext cx="91440" cy="6261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6144"/>
              </a:lnTo>
              <a:lnTo>
                <a:pt x="94994" y="62614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C9A9-995B-4E9E-8197-96C62392518D}">
      <dsp:nvSpPr>
        <dsp:cNvPr id="0" name=""/>
        <dsp:cNvSpPr/>
      </dsp:nvSpPr>
      <dsp:spPr>
        <a:xfrm>
          <a:off x="186445" y="1057500"/>
          <a:ext cx="873355" cy="3127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</a:t>
          </a:r>
          <a:r>
            <a:rPr lang="en-US" altLang="zh-CN" sz="800" kern="1200" dirty="0"/>
            <a:t>er</a:t>
          </a:r>
          <a:endParaRPr lang="en-CA" sz="800" kern="1200" dirty="0"/>
        </a:p>
      </dsp:txBody>
      <dsp:txXfrm>
        <a:off x="314345" y="1103297"/>
        <a:ext cx="617555" cy="2211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01614-4D20-4590-A78E-74996CE8FA5F}">
      <dsp:nvSpPr>
        <dsp:cNvPr id="0" name=""/>
        <dsp:cNvSpPr/>
      </dsp:nvSpPr>
      <dsp:spPr>
        <a:xfrm>
          <a:off x="54407" y="263763"/>
          <a:ext cx="1143542" cy="384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Equipment</a:t>
          </a:r>
        </a:p>
      </dsp:txBody>
      <dsp:txXfrm>
        <a:off x="65676" y="275032"/>
        <a:ext cx="1121004" cy="362200"/>
      </dsp:txXfrm>
    </dsp:sp>
    <dsp:sp modelId="{F1DF75B8-7F2A-41D8-AC2E-2644CDFF228F}">
      <dsp:nvSpPr>
        <dsp:cNvPr id="0" name=""/>
        <dsp:cNvSpPr/>
      </dsp:nvSpPr>
      <dsp:spPr>
        <a:xfrm>
          <a:off x="123041" y="648501"/>
          <a:ext cx="91440" cy="289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419"/>
              </a:lnTo>
              <a:lnTo>
                <a:pt x="106341" y="2894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3AF6F-9A0C-4540-A52E-E3DA9F0AFAEB}">
      <dsp:nvSpPr>
        <dsp:cNvPr id="0" name=""/>
        <dsp:cNvSpPr/>
      </dsp:nvSpPr>
      <dsp:spPr>
        <a:xfrm>
          <a:off x="229383" y="745552"/>
          <a:ext cx="1074484" cy="384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i="0" u="sng" kern="1200" dirty="0"/>
            <a:t>Equipment ID</a:t>
          </a:r>
        </a:p>
      </dsp:txBody>
      <dsp:txXfrm>
        <a:off x="386738" y="801896"/>
        <a:ext cx="759774" cy="272050"/>
      </dsp:txXfrm>
    </dsp:sp>
    <dsp:sp modelId="{2CDCFBA0-55C3-4428-B07C-DA01F4A94DE2}">
      <dsp:nvSpPr>
        <dsp:cNvPr id="0" name=""/>
        <dsp:cNvSpPr/>
      </dsp:nvSpPr>
      <dsp:spPr>
        <a:xfrm>
          <a:off x="123041" y="648501"/>
          <a:ext cx="91440" cy="770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0342"/>
              </a:lnTo>
              <a:lnTo>
                <a:pt x="106341" y="770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E3721-AC0F-4CF5-B9DA-74E8D3115766}">
      <dsp:nvSpPr>
        <dsp:cNvPr id="0" name=""/>
        <dsp:cNvSpPr/>
      </dsp:nvSpPr>
      <dsp:spPr>
        <a:xfrm>
          <a:off x="229383" y="1226474"/>
          <a:ext cx="1074484" cy="384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Description</a:t>
          </a:r>
        </a:p>
      </dsp:txBody>
      <dsp:txXfrm>
        <a:off x="386738" y="1282818"/>
        <a:ext cx="759774" cy="272050"/>
      </dsp:txXfrm>
    </dsp:sp>
    <dsp:sp modelId="{48FF6F4D-0972-40AE-8059-0E67B83F3A08}">
      <dsp:nvSpPr>
        <dsp:cNvPr id="0" name=""/>
        <dsp:cNvSpPr/>
      </dsp:nvSpPr>
      <dsp:spPr>
        <a:xfrm>
          <a:off x="123041" y="648501"/>
          <a:ext cx="91440" cy="1251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1265"/>
              </a:lnTo>
              <a:lnTo>
                <a:pt x="106341" y="12512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C4775-5879-4131-97F4-711EE66F6912}">
      <dsp:nvSpPr>
        <dsp:cNvPr id="0" name=""/>
        <dsp:cNvSpPr/>
      </dsp:nvSpPr>
      <dsp:spPr>
        <a:xfrm>
          <a:off x="229383" y="1707397"/>
          <a:ext cx="1074484" cy="384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</a:t>
          </a:r>
          <a:r>
            <a:rPr lang="en-US" altLang="zh-CN" sz="800" kern="1200" dirty="0"/>
            <a:t>Category</a:t>
          </a:r>
          <a:endParaRPr lang="en-CA" sz="800" kern="1200" dirty="0"/>
        </a:p>
      </dsp:txBody>
      <dsp:txXfrm>
        <a:off x="386738" y="1763741"/>
        <a:ext cx="759774" cy="272050"/>
      </dsp:txXfrm>
    </dsp:sp>
    <dsp:sp modelId="{D368422E-91F5-41D9-B753-14154503BC75}">
      <dsp:nvSpPr>
        <dsp:cNvPr id="0" name=""/>
        <dsp:cNvSpPr/>
      </dsp:nvSpPr>
      <dsp:spPr>
        <a:xfrm>
          <a:off x="123041" y="648501"/>
          <a:ext cx="91440" cy="173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2187"/>
              </a:lnTo>
              <a:lnTo>
                <a:pt x="106341" y="173218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B12C2-A762-4805-9EA3-B9FE33A93ADC}">
      <dsp:nvSpPr>
        <dsp:cNvPr id="0" name=""/>
        <dsp:cNvSpPr/>
      </dsp:nvSpPr>
      <dsp:spPr>
        <a:xfrm>
          <a:off x="229383" y="2188320"/>
          <a:ext cx="1074484" cy="384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Installation Fee</a:t>
          </a:r>
        </a:p>
      </dsp:txBody>
      <dsp:txXfrm>
        <a:off x="386738" y="2244664"/>
        <a:ext cx="759774" cy="2720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ECF7B-4735-437F-8759-3EB89043F07A}">
      <dsp:nvSpPr>
        <dsp:cNvPr id="0" name=""/>
        <dsp:cNvSpPr/>
      </dsp:nvSpPr>
      <dsp:spPr>
        <a:xfrm>
          <a:off x="40360" y="337046"/>
          <a:ext cx="848304" cy="285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Patient</a:t>
          </a:r>
        </a:p>
      </dsp:txBody>
      <dsp:txXfrm>
        <a:off x="48719" y="345405"/>
        <a:ext cx="831586" cy="268689"/>
      </dsp:txXfrm>
    </dsp:sp>
    <dsp:sp modelId="{F43C9CEF-77AF-4E17-9118-B20371A59A2B}">
      <dsp:nvSpPr>
        <dsp:cNvPr id="0" name=""/>
        <dsp:cNvSpPr/>
      </dsp:nvSpPr>
      <dsp:spPr>
        <a:xfrm>
          <a:off x="79471" y="622453"/>
          <a:ext cx="91440" cy="214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697"/>
              </a:lnTo>
              <a:lnTo>
                <a:pt x="90690" y="21469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B281-8F45-4C57-B563-FAE4D64F3FF9}">
      <dsp:nvSpPr>
        <dsp:cNvPr id="0" name=""/>
        <dsp:cNvSpPr/>
      </dsp:nvSpPr>
      <dsp:spPr>
        <a:xfrm>
          <a:off x="170161" y="694447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Patient ID</a:t>
          </a:r>
        </a:p>
      </dsp:txBody>
      <dsp:txXfrm>
        <a:off x="286890" y="736244"/>
        <a:ext cx="563618" cy="201813"/>
      </dsp:txXfrm>
    </dsp:sp>
    <dsp:sp modelId="{CD38C582-135B-46B8-B850-AE7D215DB623}">
      <dsp:nvSpPr>
        <dsp:cNvPr id="0" name=""/>
        <dsp:cNvSpPr/>
      </dsp:nvSpPr>
      <dsp:spPr>
        <a:xfrm>
          <a:off x="79471" y="622453"/>
          <a:ext cx="91440" cy="571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456"/>
              </a:lnTo>
              <a:lnTo>
                <a:pt x="90690" y="5714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DED4D-A94C-4D2A-9F36-EF24BD4CE95B}">
      <dsp:nvSpPr>
        <dsp:cNvPr id="0" name=""/>
        <dsp:cNvSpPr/>
      </dsp:nvSpPr>
      <dsp:spPr>
        <a:xfrm>
          <a:off x="170161" y="1051207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Last Name</a:t>
          </a:r>
        </a:p>
      </dsp:txBody>
      <dsp:txXfrm>
        <a:off x="286890" y="1093004"/>
        <a:ext cx="563618" cy="201813"/>
      </dsp:txXfrm>
    </dsp:sp>
    <dsp:sp modelId="{EBEF66FA-6A76-4C80-8D10-348505E227F5}">
      <dsp:nvSpPr>
        <dsp:cNvPr id="0" name=""/>
        <dsp:cNvSpPr/>
      </dsp:nvSpPr>
      <dsp:spPr>
        <a:xfrm>
          <a:off x="79471" y="622453"/>
          <a:ext cx="91440" cy="928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8216"/>
              </a:lnTo>
              <a:lnTo>
                <a:pt x="90690" y="9282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3134C-7B91-445B-85A1-3137976263C3}">
      <dsp:nvSpPr>
        <dsp:cNvPr id="0" name=""/>
        <dsp:cNvSpPr/>
      </dsp:nvSpPr>
      <dsp:spPr>
        <a:xfrm>
          <a:off x="170161" y="1407966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First Name</a:t>
          </a:r>
        </a:p>
      </dsp:txBody>
      <dsp:txXfrm>
        <a:off x="286890" y="1449763"/>
        <a:ext cx="563618" cy="201813"/>
      </dsp:txXfrm>
    </dsp:sp>
    <dsp:sp modelId="{EFA1307F-00F2-438D-BD19-95DEFCF9668D}">
      <dsp:nvSpPr>
        <dsp:cNvPr id="0" name=""/>
        <dsp:cNvSpPr/>
      </dsp:nvSpPr>
      <dsp:spPr>
        <a:xfrm>
          <a:off x="79471" y="622453"/>
          <a:ext cx="91440" cy="12849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975"/>
              </a:lnTo>
              <a:lnTo>
                <a:pt x="90690" y="128497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4F069-00EC-4489-A6FE-B4CE14301DFD}">
      <dsp:nvSpPr>
        <dsp:cNvPr id="0" name=""/>
        <dsp:cNvSpPr/>
      </dsp:nvSpPr>
      <dsp:spPr>
        <a:xfrm>
          <a:off x="170161" y="1764725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Health Authority</a:t>
          </a:r>
        </a:p>
      </dsp:txBody>
      <dsp:txXfrm>
        <a:off x="286890" y="1806522"/>
        <a:ext cx="563618" cy="201813"/>
      </dsp:txXfrm>
    </dsp:sp>
    <dsp:sp modelId="{5ACCE5DA-3A82-4963-8ECB-F9937C481768}">
      <dsp:nvSpPr>
        <dsp:cNvPr id="0" name=""/>
        <dsp:cNvSpPr/>
      </dsp:nvSpPr>
      <dsp:spPr>
        <a:xfrm>
          <a:off x="79471" y="622453"/>
          <a:ext cx="91440" cy="1641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1734"/>
              </a:lnTo>
              <a:lnTo>
                <a:pt x="90690" y="164173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13D76-90A0-4D60-8F8C-30BB47AE7465}">
      <dsp:nvSpPr>
        <dsp:cNvPr id="0" name=""/>
        <dsp:cNvSpPr/>
      </dsp:nvSpPr>
      <dsp:spPr>
        <a:xfrm>
          <a:off x="170161" y="2121484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Postal Code</a:t>
          </a:r>
        </a:p>
      </dsp:txBody>
      <dsp:txXfrm>
        <a:off x="286890" y="2163281"/>
        <a:ext cx="563618" cy="201813"/>
      </dsp:txXfrm>
    </dsp:sp>
    <dsp:sp modelId="{FCB84091-2AD7-47CD-A89F-3ADA82E6FB61}">
      <dsp:nvSpPr>
        <dsp:cNvPr id="0" name=""/>
        <dsp:cNvSpPr/>
      </dsp:nvSpPr>
      <dsp:spPr>
        <a:xfrm>
          <a:off x="79471" y="622453"/>
          <a:ext cx="91440" cy="19984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8493"/>
              </a:lnTo>
              <a:lnTo>
                <a:pt x="90690" y="199849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48DAE-0CDA-46C8-9206-D568EAABB560}">
      <dsp:nvSpPr>
        <dsp:cNvPr id="0" name=""/>
        <dsp:cNvSpPr/>
      </dsp:nvSpPr>
      <dsp:spPr>
        <a:xfrm>
          <a:off x="170161" y="2478244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City</a:t>
          </a:r>
        </a:p>
      </dsp:txBody>
      <dsp:txXfrm>
        <a:off x="286890" y="2520041"/>
        <a:ext cx="563618" cy="2018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A8EC9-F1AB-499E-AAFE-05FEF902F821}">
      <dsp:nvSpPr>
        <dsp:cNvPr id="0" name=""/>
        <dsp:cNvSpPr/>
      </dsp:nvSpPr>
      <dsp:spPr>
        <a:xfrm>
          <a:off x="105737" y="28049"/>
          <a:ext cx="1194485" cy="523212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Refer</a:t>
          </a:r>
        </a:p>
      </dsp:txBody>
      <dsp:txXfrm>
        <a:off x="404358" y="158852"/>
        <a:ext cx="597243" cy="261606"/>
      </dsp:txXfrm>
    </dsp:sp>
    <dsp:sp modelId="{63A19B3B-62A8-4630-8449-330F7A89D5D2}">
      <dsp:nvSpPr>
        <dsp:cNvPr id="0" name=""/>
        <dsp:cNvSpPr/>
      </dsp:nvSpPr>
      <dsp:spPr>
        <a:xfrm>
          <a:off x="179466" y="551262"/>
          <a:ext cx="91440" cy="2126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624"/>
              </a:lnTo>
              <a:lnTo>
                <a:pt x="112299" y="2126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F01-BEA3-480B-ABD9-9C6547EF7075}">
      <dsp:nvSpPr>
        <dsp:cNvPr id="0" name=""/>
        <dsp:cNvSpPr/>
      </dsp:nvSpPr>
      <dsp:spPr>
        <a:xfrm>
          <a:off x="291765" y="604216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Referral Case ID</a:t>
          </a:r>
        </a:p>
      </dsp:txBody>
      <dsp:txXfrm>
        <a:off x="422373" y="650982"/>
        <a:ext cx="630631" cy="225809"/>
      </dsp:txXfrm>
    </dsp:sp>
    <dsp:sp modelId="{5D57A8AD-19AA-4A4F-A1F7-8D1F76B1248A}">
      <dsp:nvSpPr>
        <dsp:cNvPr id="0" name=""/>
        <dsp:cNvSpPr/>
      </dsp:nvSpPr>
      <dsp:spPr>
        <a:xfrm>
          <a:off x="179466" y="551262"/>
          <a:ext cx="91440" cy="6118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1801"/>
              </a:lnTo>
              <a:lnTo>
                <a:pt x="112299" y="6118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E101-6C3D-46CA-9019-183C1BA63118}">
      <dsp:nvSpPr>
        <dsp:cNvPr id="0" name=""/>
        <dsp:cNvSpPr/>
      </dsp:nvSpPr>
      <dsp:spPr>
        <a:xfrm>
          <a:off x="291765" y="1003393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none" kern="1200" dirty="0"/>
            <a:t>Patient ID</a:t>
          </a:r>
        </a:p>
      </dsp:txBody>
      <dsp:txXfrm>
        <a:off x="422373" y="1050159"/>
        <a:ext cx="630631" cy="225809"/>
      </dsp:txXfrm>
    </dsp:sp>
    <dsp:sp modelId="{04BD6E17-08C7-4F7A-90AD-F81C9FA9D42D}">
      <dsp:nvSpPr>
        <dsp:cNvPr id="0" name=""/>
        <dsp:cNvSpPr/>
      </dsp:nvSpPr>
      <dsp:spPr>
        <a:xfrm>
          <a:off x="179466" y="551262"/>
          <a:ext cx="91440" cy="1010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0978"/>
              </a:lnTo>
              <a:lnTo>
                <a:pt x="112299" y="10109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C9A9-995B-4E9E-8197-96C62392518D}">
      <dsp:nvSpPr>
        <dsp:cNvPr id="0" name=""/>
        <dsp:cNvSpPr/>
      </dsp:nvSpPr>
      <dsp:spPr>
        <a:xfrm>
          <a:off x="291765" y="1402570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Date</a:t>
          </a:r>
        </a:p>
      </dsp:txBody>
      <dsp:txXfrm>
        <a:off x="422373" y="1449336"/>
        <a:ext cx="630631" cy="225809"/>
      </dsp:txXfrm>
    </dsp:sp>
    <dsp:sp modelId="{9DD17C49-911C-4EC0-A44A-341DCF895522}">
      <dsp:nvSpPr>
        <dsp:cNvPr id="0" name=""/>
        <dsp:cNvSpPr/>
      </dsp:nvSpPr>
      <dsp:spPr>
        <a:xfrm>
          <a:off x="179466" y="551262"/>
          <a:ext cx="91440" cy="1410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0156"/>
              </a:lnTo>
              <a:lnTo>
                <a:pt x="112299" y="14101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F6BB8-CF60-407E-8EB7-0A9885767444}">
      <dsp:nvSpPr>
        <dsp:cNvPr id="0" name=""/>
        <dsp:cNvSpPr/>
      </dsp:nvSpPr>
      <dsp:spPr>
        <a:xfrm>
          <a:off x="291765" y="1801748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Professional</a:t>
          </a:r>
        </a:p>
      </dsp:txBody>
      <dsp:txXfrm>
        <a:off x="422373" y="1848514"/>
        <a:ext cx="630631" cy="225809"/>
      </dsp:txXfrm>
    </dsp:sp>
    <dsp:sp modelId="{EEFCFABE-F039-4F32-8181-06909A888035}">
      <dsp:nvSpPr>
        <dsp:cNvPr id="0" name=""/>
        <dsp:cNvSpPr/>
      </dsp:nvSpPr>
      <dsp:spPr>
        <a:xfrm>
          <a:off x="179466" y="551262"/>
          <a:ext cx="91440" cy="1809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9333"/>
              </a:lnTo>
              <a:lnTo>
                <a:pt x="112299" y="18093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06207-DB6A-44B2-8FAF-A6FA2B413AC1}">
      <dsp:nvSpPr>
        <dsp:cNvPr id="0" name=""/>
        <dsp:cNvSpPr/>
      </dsp:nvSpPr>
      <dsp:spPr>
        <a:xfrm>
          <a:off x="291765" y="2200925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</a:t>
          </a:r>
          <a:r>
            <a:rPr lang="en-US" altLang="zh-CN" sz="800" kern="1200" dirty="0"/>
            <a:t>Health Authority</a:t>
          </a:r>
          <a:endParaRPr lang="en-CA" sz="800" kern="1200" dirty="0"/>
        </a:p>
      </dsp:txBody>
      <dsp:txXfrm>
        <a:off x="422373" y="2247691"/>
        <a:ext cx="630631" cy="225809"/>
      </dsp:txXfrm>
    </dsp:sp>
    <dsp:sp modelId="{41D4811F-8BBC-4E2C-BA3C-473C16AC327B}">
      <dsp:nvSpPr>
        <dsp:cNvPr id="0" name=""/>
        <dsp:cNvSpPr/>
      </dsp:nvSpPr>
      <dsp:spPr>
        <a:xfrm>
          <a:off x="179466" y="551262"/>
          <a:ext cx="91440" cy="2208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8510"/>
              </a:lnTo>
              <a:lnTo>
                <a:pt x="112299" y="220851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940DE-EE6C-4FF5-9236-675021A102E9}">
      <dsp:nvSpPr>
        <dsp:cNvPr id="0" name=""/>
        <dsp:cNvSpPr/>
      </dsp:nvSpPr>
      <dsp:spPr>
        <a:xfrm>
          <a:off x="291765" y="2600102"/>
          <a:ext cx="891847" cy="319341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sp:txBody>
      <dsp:txXfrm>
        <a:off x="422373" y="2646868"/>
        <a:ext cx="630631" cy="225809"/>
      </dsp:txXfrm>
    </dsp:sp>
    <dsp:sp modelId="{20C8E2AA-C03B-429A-9F6A-DAD4B8EA4787}">
      <dsp:nvSpPr>
        <dsp:cNvPr id="0" name=""/>
        <dsp:cNvSpPr/>
      </dsp:nvSpPr>
      <dsp:spPr>
        <a:xfrm>
          <a:off x="179466" y="551262"/>
          <a:ext cx="91440" cy="2587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7962"/>
              </a:lnTo>
              <a:lnTo>
                <a:pt x="116668" y="25879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B253E-1D80-4B22-898E-07948EAE7AAE}">
      <dsp:nvSpPr>
        <dsp:cNvPr id="0" name=""/>
        <dsp:cNvSpPr/>
      </dsp:nvSpPr>
      <dsp:spPr>
        <a:xfrm>
          <a:off x="296134" y="2979554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Source</a:t>
          </a:r>
        </a:p>
      </dsp:txBody>
      <dsp:txXfrm>
        <a:off x="426742" y="3026320"/>
        <a:ext cx="630631" cy="225809"/>
      </dsp:txXfrm>
    </dsp:sp>
    <dsp:sp modelId="{DBBF04A3-3300-40C6-9A29-1DD0A652EF54}">
      <dsp:nvSpPr>
        <dsp:cNvPr id="0" name=""/>
        <dsp:cNvSpPr/>
      </dsp:nvSpPr>
      <dsp:spPr>
        <a:xfrm>
          <a:off x="179466" y="551262"/>
          <a:ext cx="91440" cy="3006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6865"/>
              </a:lnTo>
              <a:lnTo>
                <a:pt x="112299" y="30068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1AB61-071D-4D5A-AED6-8562250B1CCE}">
      <dsp:nvSpPr>
        <dsp:cNvPr id="0" name=""/>
        <dsp:cNvSpPr/>
      </dsp:nvSpPr>
      <dsp:spPr>
        <a:xfrm>
          <a:off x="291765" y="3398457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Long Term</a:t>
          </a:r>
        </a:p>
      </dsp:txBody>
      <dsp:txXfrm>
        <a:off x="422373" y="3445223"/>
        <a:ext cx="630631" cy="225809"/>
      </dsp:txXfrm>
    </dsp:sp>
    <dsp:sp modelId="{81EFEFE4-F870-4167-9DB7-7A095FA735C5}">
      <dsp:nvSpPr>
        <dsp:cNvPr id="0" name=""/>
        <dsp:cNvSpPr/>
      </dsp:nvSpPr>
      <dsp:spPr>
        <a:xfrm>
          <a:off x="179466" y="551262"/>
          <a:ext cx="91440" cy="3406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043"/>
              </a:lnTo>
              <a:lnTo>
                <a:pt x="112299" y="34060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327AC-CD63-4CE3-839D-C663A1144D86}">
      <dsp:nvSpPr>
        <dsp:cNvPr id="0" name=""/>
        <dsp:cNvSpPr/>
      </dsp:nvSpPr>
      <dsp:spPr>
        <a:xfrm>
          <a:off x="291765" y="3797634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Palliative</a:t>
          </a:r>
        </a:p>
      </dsp:txBody>
      <dsp:txXfrm>
        <a:off x="422373" y="3844400"/>
        <a:ext cx="630631" cy="225809"/>
      </dsp:txXfrm>
    </dsp:sp>
    <dsp:sp modelId="{6A5047CA-7B16-453A-8E53-FC0787E5B29D}">
      <dsp:nvSpPr>
        <dsp:cNvPr id="0" name=""/>
        <dsp:cNvSpPr/>
      </dsp:nvSpPr>
      <dsp:spPr>
        <a:xfrm>
          <a:off x="179466" y="551262"/>
          <a:ext cx="91440" cy="38052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5220"/>
              </a:lnTo>
              <a:lnTo>
                <a:pt x="112299" y="38052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34B5D-739C-40D1-9802-C1D4DFFFCC43}">
      <dsp:nvSpPr>
        <dsp:cNvPr id="0" name=""/>
        <dsp:cNvSpPr/>
      </dsp:nvSpPr>
      <dsp:spPr>
        <a:xfrm>
          <a:off x="291765" y="4196812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Priority</a:t>
          </a:r>
        </a:p>
      </dsp:txBody>
      <dsp:txXfrm>
        <a:off x="422373" y="4243578"/>
        <a:ext cx="630631" cy="225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1454-00AD-7C6A-A060-E36534B0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91B1-4080-D939-691D-9D7F3553C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865A-C381-B8F2-5A37-0ECDC6A4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FB49-D840-CDFB-50F7-77A02179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58F6-84B1-3E67-92F3-335EF14F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25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62A4-BA46-F357-424D-5E3E8AB0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B95FB-A7CC-B5D2-30B4-D43116E9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29EE-BFE2-79D0-726E-ADFA8E51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E358-1EC4-0D01-EABA-5247AD53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E547-A460-AC51-F699-A71CB0D3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0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496A8-2FAF-17EB-F264-A28FB59D4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CBFEF-B824-6AC1-41D7-40491C5B5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BC2DD-3AF7-BAC7-F34F-CDF5DA67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479C-6120-24DF-0467-3444AFE3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3576-5F2C-FA42-FF9B-3085A294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18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9F7D-2A86-1445-E107-0F8E0CD9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B6B-4178-6E93-5F54-60DB927E6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C967B-86D8-24F3-BD54-4BFBB364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238EE-BF0F-EE57-5D4E-161D5405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FD13-73AC-C82A-3564-E7AD5F3F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73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4106-452F-DCE6-14A2-2FD141BA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B211-6664-8411-D64D-8C3F5078C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FE97-37A2-6C92-C38A-538F7243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7DFD-A613-ABA6-DCB9-37A38A71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1BE2-E58B-FDF5-0C17-26A985D7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8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0F9B-5C3F-F6EE-61A6-F22EE9F0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966A-9FDF-B93F-A943-EC2694AA6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80564-8BB0-D7E4-9100-18854B123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A287-11B4-9048-084A-579E8FB3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EA34-CF2F-612B-F778-469A2443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38CDA-6E2B-B087-D1E8-8D94C4E9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90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2B89-B737-661B-E655-37903B74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58447-C571-39D5-0AC6-4731C24A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4AA26-B579-4C87-965C-4E686BE28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2145F-4106-5BAF-2B1C-2EB847809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6F965-D3E1-94F6-D196-F0AF88039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CAE1-0D0D-A2FE-31C9-A5314B8C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2B75B-8C07-3E1E-6F6A-48AACA45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C1ED6-2E2D-0B8D-9B9F-905705C8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3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BEE-732A-9694-178F-CDA6336A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ACF42-007B-7F3D-6544-99861D7F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C935-ADF2-96F6-65F5-19F372A3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29586-7910-D77C-D324-03DB425D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9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A0AB-07D7-7A63-037E-7526A784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32750-85A1-C055-BD00-C0736853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E29B5-1EDF-DCD9-28F1-463C690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63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4288-BCD4-1881-84DD-4557F17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9493-0A90-931C-7727-E1C819D7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5B5B9-162A-D5F1-37BB-B3A5C060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13F2-81A2-986E-21EB-6B3F11CD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5952F-EBE9-0C04-BD77-1CE518F5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B2E2C-8E24-FCF5-0668-A339619B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56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CC0A-29DE-7E8D-57CE-9BCAEE9A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A1C2E-1232-0B95-B518-409D47106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F2AEF-9165-1766-A678-715967202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6AA6A-928C-8AD9-A1A4-D73233BA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4D01-8B9D-CAEE-D470-A5EAB1EA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5E4C6-E61A-78E2-6F18-C188FF39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6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3FE77-B6D2-EE4E-89DE-8B170A5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D6F7-B0A6-5B35-30CE-D7E3FBBA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F42A-3A04-8A84-FDFD-6668247B1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796C9-B522-4AAF-BFF3-8F9211536276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0496-29AB-16BE-4D2E-9884BA1BD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8D77-747E-8E22-27AF-8A89815A1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27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34" Type="http://schemas.openxmlformats.org/officeDocument/2006/relationships/diagramQuickStyle" Target="../diagrams/quickStyle9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33" Type="http://schemas.openxmlformats.org/officeDocument/2006/relationships/diagramLayout" Target="../diagrams/layout9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29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32" Type="http://schemas.openxmlformats.org/officeDocument/2006/relationships/diagramData" Target="../diagrams/data9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28" Type="http://schemas.openxmlformats.org/officeDocument/2006/relationships/diagramLayout" Target="../diagrams/layout8.xml"/><Relationship Id="rId36" Type="http://schemas.microsoft.com/office/2007/relationships/diagramDrawing" Target="../diagrams/drawing9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31" Type="http://schemas.microsoft.com/office/2007/relationships/diagramDrawing" Target="../diagrams/drawing8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Relationship Id="rId27" Type="http://schemas.openxmlformats.org/officeDocument/2006/relationships/diagramData" Target="../diagrams/data8.xml"/><Relationship Id="rId30" Type="http://schemas.openxmlformats.org/officeDocument/2006/relationships/diagramColors" Target="../diagrams/colors8.xml"/><Relationship Id="rId35" Type="http://schemas.openxmlformats.org/officeDocument/2006/relationships/diagramColors" Target="../diagrams/colors9.xml"/><Relationship Id="rId8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F589F0BB-D5EF-C725-1F79-1A882167A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719200"/>
              </p:ext>
            </p:extLst>
          </p:nvPr>
        </p:nvGraphicFramePr>
        <p:xfrm>
          <a:off x="2093976" y="79248"/>
          <a:ext cx="9221724" cy="677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87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stCxn id="7" idx="3"/>
            <a:endCxn id="78" idx="1"/>
          </p:cNvCxnSpPr>
          <p:nvPr/>
        </p:nvCxnSpPr>
        <p:spPr>
          <a:xfrm flipV="1">
            <a:off x="1038548" y="555395"/>
            <a:ext cx="825542" cy="87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  <a:endCxn id="24" idx="1"/>
          </p:cNvCxnSpPr>
          <p:nvPr/>
        </p:nvCxnSpPr>
        <p:spPr>
          <a:xfrm>
            <a:off x="3317581" y="555395"/>
            <a:ext cx="311242" cy="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CC08232-884C-2989-FBA9-16CE0BAE0151}"/>
              </a:ext>
            </a:extLst>
          </p:cNvPr>
          <p:cNvGrpSpPr/>
          <p:nvPr/>
        </p:nvGrpSpPr>
        <p:grpSpPr>
          <a:xfrm>
            <a:off x="102041" y="305956"/>
            <a:ext cx="980254" cy="1663333"/>
            <a:chOff x="308871" y="430869"/>
            <a:chExt cx="980254" cy="16633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D56F4E-A694-B8B6-58CE-E950D4AA48F4}"/>
                </a:ext>
              </a:extLst>
            </p:cNvPr>
            <p:cNvSpPr/>
            <p:nvPr/>
          </p:nvSpPr>
          <p:spPr>
            <a:xfrm>
              <a:off x="308871" y="1689998"/>
              <a:ext cx="980254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21E9E8-2D03-9D0C-B8B8-53C8FFF53880}"/>
                </a:ext>
              </a:extLst>
            </p:cNvPr>
            <p:cNvSpPr/>
            <p:nvPr/>
          </p:nvSpPr>
          <p:spPr>
            <a:xfrm>
              <a:off x="352618" y="430869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Referrer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19D30A-BAC5-4FF8-80FA-71C361477E91}"/>
                </a:ext>
              </a:extLst>
            </p:cNvPr>
            <p:cNvSpPr/>
            <p:nvPr/>
          </p:nvSpPr>
          <p:spPr>
            <a:xfrm>
              <a:off x="308871" y="1079861"/>
              <a:ext cx="980254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49FF450-9676-27FB-9D7C-0D0D651948B0}"/>
              </a:ext>
            </a:extLst>
          </p:cNvPr>
          <p:cNvGrpSpPr/>
          <p:nvPr/>
        </p:nvGrpSpPr>
        <p:grpSpPr>
          <a:xfrm>
            <a:off x="87017" y="2299337"/>
            <a:ext cx="1152316" cy="2017412"/>
            <a:chOff x="5421221" y="1792702"/>
            <a:chExt cx="1152316" cy="20174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FB803-FD49-1602-0505-11001AEF8104}"/>
                </a:ext>
              </a:extLst>
            </p:cNvPr>
            <p:cNvSpPr/>
            <p:nvPr/>
          </p:nvSpPr>
          <p:spPr>
            <a:xfrm>
              <a:off x="5550999" y="179270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Referral Site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B2D46A-FBFB-48B8-AD97-8801AFCEC0BE}"/>
                </a:ext>
              </a:extLst>
            </p:cNvPr>
            <p:cNvSpPr/>
            <p:nvPr/>
          </p:nvSpPr>
          <p:spPr>
            <a:xfrm>
              <a:off x="5421221" y="238045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6C510C-157D-428B-BD55-3E8E515CAE89}"/>
                </a:ext>
              </a:extLst>
            </p:cNvPr>
            <p:cNvSpPr/>
            <p:nvPr/>
          </p:nvSpPr>
          <p:spPr>
            <a:xfrm>
              <a:off x="5421221" y="2923935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0574AB-2372-19EC-CE69-ABE6686DD078}"/>
                </a:ext>
              </a:extLst>
            </p:cNvPr>
            <p:cNvSpPr/>
            <p:nvPr/>
          </p:nvSpPr>
          <p:spPr>
            <a:xfrm>
              <a:off x="5421221" y="340591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Source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A09FFF-2448-74B1-C6FE-1CDF5F765901}"/>
              </a:ext>
            </a:extLst>
          </p:cNvPr>
          <p:cNvGrpSpPr/>
          <p:nvPr/>
        </p:nvGrpSpPr>
        <p:grpSpPr>
          <a:xfrm>
            <a:off x="3503914" y="3670374"/>
            <a:ext cx="1324675" cy="1958927"/>
            <a:chOff x="5095933" y="2633644"/>
            <a:chExt cx="1324675" cy="19589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46753E-4FE5-9382-02B2-0D0B171A4748}"/>
                </a:ext>
              </a:extLst>
            </p:cNvPr>
            <p:cNvSpPr/>
            <p:nvPr/>
          </p:nvSpPr>
          <p:spPr>
            <a:xfrm>
              <a:off x="5182112" y="369807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City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A4820-0D9E-AF5F-4038-9D8AF6F72D49}"/>
                </a:ext>
              </a:extLst>
            </p:cNvPr>
            <p:cNvSpPr/>
            <p:nvPr/>
          </p:nvSpPr>
          <p:spPr>
            <a:xfrm>
              <a:off x="5145915" y="2633644"/>
              <a:ext cx="1224712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 postal code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18A141-9D57-A616-D706-1B8AA77C6AFB}"/>
                </a:ext>
              </a:extLst>
            </p:cNvPr>
            <p:cNvSpPr/>
            <p:nvPr/>
          </p:nvSpPr>
          <p:spPr>
            <a:xfrm>
              <a:off x="5095933" y="3207775"/>
              <a:ext cx="132467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Postal Code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38913C-F2AD-81C0-5222-30745A8D21BB}"/>
                </a:ext>
              </a:extLst>
            </p:cNvPr>
            <p:cNvSpPr/>
            <p:nvPr/>
          </p:nvSpPr>
          <p:spPr>
            <a:xfrm>
              <a:off x="5145914" y="4188367"/>
              <a:ext cx="1224713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E7189D0-FFEA-8159-A7EE-8F6921CBFA5B}"/>
              </a:ext>
            </a:extLst>
          </p:cNvPr>
          <p:cNvGrpSpPr/>
          <p:nvPr/>
        </p:nvGrpSpPr>
        <p:grpSpPr>
          <a:xfrm>
            <a:off x="3628823" y="304694"/>
            <a:ext cx="1041842" cy="2386653"/>
            <a:chOff x="3821227" y="1944521"/>
            <a:chExt cx="1041842" cy="238665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3D09D6-B333-DD9F-DC29-C192DE3D896C}"/>
                </a:ext>
              </a:extLst>
            </p:cNvPr>
            <p:cNvSpPr/>
            <p:nvPr/>
          </p:nvSpPr>
          <p:spPr>
            <a:xfrm>
              <a:off x="3821227" y="1944521"/>
              <a:ext cx="1041842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353C89-74CC-3F19-8A2D-6E8F53945E0D}"/>
                </a:ext>
              </a:extLst>
            </p:cNvPr>
            <p:cNvSpPr/>
            <p:nvPr/>
          </p:nvSpPr>
          <p:spPr>
            <a:xfrm>
              <a:off x="3838001" y="2508456"/>
              <a:ext cx="100777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u="sng" dirty="0">
                  <a:solidFill>
                    <a:schemeClr val="tx1"/>
                  </a:solidFill>
                </a:rPr>
                <a:t>Patient ID</a:t>
              </a:r>
              <a:endParaRPr lang="en-CA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9567C5-C6B9-F308-F1A8-385B169D361A}"/>
                </a:ext>
              </a:extLst>
            </p:cNvPr>
            <p:cNvSpPr/>
            <p:nvPr/>
          </p:nvSpPr>
          <p:spPr>
            <a:xfrm>
              <a:off x="3838000" y="2994879"/>
              <a:ext cx="1007771" cy="379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Patient Last  name</a:t>
              </a:r>
              <a:endParaRPr lang="en-CA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6FE419-A607-BF32-E854-84BBCC9977A2}"/>
                </a:ext>
              </a:extLst>
            </p:cNvPr>
            <p:cNvSpPr/>
            <p:nvPr/>
          </p:nvSpPr>
          <p:spPr>
            <a:xfrm>
              <a:off x="3839837" y="3490582"/>
              <a:ext cx="1005934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Patient First  name</a:t>
              </a:r>
              <a:endParaRPr lang="en-CA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F3FB7A-E3EB-0DB3-0D87-5926D9A4C88B}"/>
                </a:ext>
              </a:extLst>
            </p:cNvPr>
            <p:cNvSpPr/>
            <p:nvPr/>
          </p:nvSpPr>
          <p:spPr>
            <a:xfrm>
              <a:off x="3848772" y="3961842"/>
              <a:ext cx="1010597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Patient Postal Code</a:t>
              </a:r>
              <a:endParaRPr lang="en-CA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2FA7F7C-721A-5C4B-0EFD-26E14352DB1A}"/>
              </a:ext>
            </a:extLst>
          </p:cNvPr>
          <p:cNvGrpSpPr/>
          <p:nvPr/>
        </p:nvGrpSpPr>
        <p:grpSpPr>
          <a:xfrm>
            <a:off x="10864829" y="304694"/>
            <a:ext cx="1252800" cy="1471223"/>
            <a:chOff x="10610436" y="195782"/>
            <a:chExt cx="1252800" cy="147122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DCB01E-9F29-07D2-76AB-C548449FDEE8}"/>
                </a:ext>
              </a:extLst>
            </p:cNvPr>
            <p:cNvSpPr/>
            <p:nvPr/>
          </p:nvSpPr>
          <p:spPr>
            <a:xfrm>
              <a:off x="10790456" y="19578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Delivery zone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6E49C57-F154-8212-333E-910AC6F08F49}"/>
                </a:ext>
              </a:extLst>
            </p:cNvPr>
            <p:cNvSpPr/>
            <p:nvPr/>
          </p:nvSpPr>
          <p:spPr>
            <a:xfrm>
              <a:off x="10610436" y="79703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CC5AB1-FBA6-B1BC-E85B-756F6625B5AD}"/>
                </a:ext>
              </a:extLst>
            </p:cNvPr>
            <p:cNvSpPr/>
            <p:nvPr/>
          </p:nvSpPr>
          <p:spPr>
            <a:xfrm>
              <a:off x="10610436" y="126280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Zone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FFE955-309F-9A5F-A332-B2A34CFDEF6E}"/>
              </a:ext>
            </a:extLst>
          </p:cNvPr>
          <p:cNvGrpSpPr/>
          <p:nvPr/>
        </p:nvGrpSpPr>
        <p:grpSpPr>
          <a:xfrm>
            <a:off x="9112927" y="290233"/>
            <a:ext cx="1470092" cy="2009104"/>
            <a:chOff x="9148361" y="111653"/>
            <a:chExt cx="1470092" cy="2009104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876A1963-C311-A2BD-CD9A-7C5AB3087C49}"/>
                </a:ext>
              </a:extLst>
            </p:cNvPr>
            <p:cNvSpPr/>
            <p:nvPr/>
          </p:nvSpPr>
          <p:spPr>
            <a:xfrm>
              <a:off x="9148361" y="111653"/>
              <a:ext cx="1470092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CA" sz="1400" dirty="0" err="1"/>
                <a:t>eliver</a:t>
              </a:r>
              <a:endParaRPr lang="en-CA" sz="14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2C5FD3-5F1A-CEB5-0850-942D6AB9F7F6}"/>
                </a:ext>
              </a:extLst>
            </p:cNvPr>
            <p:cNvSpPr/>
            <p:nvPr/>
          </p:nvSpPr>
          <p:spPr>
            <a:xfrm>
              <a:off x="9257007" y="120032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591D96-0C10-A5FB-EFB9-058266838011}"/>
                </a:ext>
              </a:extLst>
            </p:cNvPr>
            <p:cNvSpPr/>
            <p:nvPr/>
          </p:nvSpPr>
          <p:spPr>
            <a:xfrm>
              <a:off x="9257007" y="735224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A87990E-3115-51D7-700D-D683F7D0E239}"/>
                </a:ext>
              </a:extLst>
            </p:cNvPr>
            <p:cNvSpPr/>
            <p:nvPr/>
          </p:nvSpPr>
          <p:spPr>
            <a:xfrm>
              <a:off x="9257007" y="171655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F82E084-D62C-2D30-F034-1B448A80A77D}"/>
              </a:ext>
            </a:extLst>
          </p:cNvPr>
          <p:cNvGrpSpPr/>
          <p:nvPr/>
        </p:nvGrpSpPr>
        <p:grpSpPr>
          <a:xfrm>
            <a:off x="10908283" y="3101291"/>
            <a:ext cx="1252800" cy="1557392"/>
            <a:chOff x="10899788" y="2812744"/>
            <a:chExt cx="1252800" cy="15573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C3F5BA-8A28-7986-4D3E-159A288BEBBD}"/>
                </a:ext>
              </a:extLst>
            </p:cNvPr>
            <p:cNvSpPr/>
            <p:nvPr/>
          </p:nvSpPr>
          <p:spPr>
            <a:xfrm>
              <a:off x="10975515" y="2812744"/>
              <a:ext cx="1101346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Payment frequency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7D57469-A9F5-975B-9E86-43409EE707BD}"/>
                </a:ext>
              </a:extLst>
            </p:cNvPr>
            <p:cNvSpPr/>
            <p:nvPr/>
          </p:nvSpPr>
          <p:spPr>
            <a:xfrm>
              <a:off x="10899788" y="3445458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C9D8DC-4DE9-9230-8C4B-950E79F2BC2B}"/>
                </a:ext>
              </a:extLst>
            </p:cNvPr>
            <p:cNvSpPr/>
            <p:nvPr/>
          </p:nvSpPr>
          <p:spPr>
            <a:xfrm>
              <a:off x="10899788" y="396593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Frequency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119F5C1-E732-A34B-2987-D36CF1B5B9C1}"/>
              </a:ext>
            </a:extLst>
          </p:cNvPr>
          <p:cNvGrpSpPr/>
          <p:nvPr/>
        </p:nvGrpSpPr>
        <p:grpSpPr>
          <a:xfrm>
            <a:off x="8907373" y="3089189"/>
            <a:ext cx="1626545" cy="2050915"/>
            <a:chOff x="9094033" y="2520780"/>
            <a:chExt cx="1626545" cy="2050915"/>
          </a:xfrm>
        </p:grpSpPr>
        <p:sp>
          <p:nvSpPr>
            <p:cNvPr id="75" name="Diamond 74">
              <a:extLst>
                <a:ext uri="{FF2B5EF4-FFF2-40B4-BE49-F238E27FC236}">
                  <a16:creationId xmlns:a16="http://schemas.microsoft.com/office/drawing/2014/main" id="{7D1A58FE-91C4-7B9A-E904-3A95C26B7D85}"/>
                </a:ext>
              </a:extLst>
            </p:cNvPr>
            <p:cNvSpPr/>
            <p:nvPr/>
          </p:nvSpPr>
          <p:spPr>
            <a:xfrm>
              <a:off x="9094033" y="2520780"/>
              <a:ext cx="1626545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Rental </a:t>
              </a:r>
              <a:r>
                <a:rPr lang="en-CA" sz="1400" dirty="0"/>
                <a:t>Rate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5C54570-CB1B-C215-43DC-6A52351843EF}"/>
                </a:ext>
              </a:extLst>
            </p:cNvPr>
            <p:cNvSpPr/>
            <p:nvPr/>
          </p:nvSpPr>
          <p:spPr>
            <a:xfrm>
              <a:off x="9280905" y="3624008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AF6D9C-61FD-0DF0-2C36-D0D176B05D8B}"/>
                </a:ext>
              </a:extLst>
            </p:cNvPr>
            <p:cNvSpPr/>
            <p:nvPr/>
          </p:nvSpPr>
          <p:spPr>
            <a:xfrm>
              <a:off x="9280905" y="3158909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BAD896F-47C3-0172-D911-F22D99530E2F}"/>
                </a:ext>
              </a:extLst>
            </p:cNvPr>
            <p:cNvSpPr/>
            <p:nvPr/>
          </p:nvSpPr>
          <p:spPr>
            <a:xfrm>
              <a:off x="9280905" y="416749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Diamond 85">
            <a:extLst>
              <a:ext uri="{FF2B5EF4-FFF2-40B4-BE49-F238E27FC236}">
                <a16:creationId xmlns:a16="http://schemas.microsoft.com/office/drawing/2014/main" id="{38A89E83-B79B-60AF-82D5-47CCA61985E2}"/>
              </a:ext>
            </a:extLst>
          </p:cNvPr>
          <p:cNvSpPr/>
          <p:nvPr/>
        </p:nvSpPr>
        <p:spPr>
          <a:xfrm>
            <a:off x="3621917" y="2922753"/>
            <a:ext cx="1112076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Live at</a:t>
            </a:r>
            <a:endParaRPr lang="en-CA" sz="14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9D494D-D4D8-8E57-E80B-167F0DDCEBE7}"/>
              </a:ext>
            </a:extLst>
          </p:cNvPr>
          <p:cNvCxnSpPr>
            <a:cxnSpLocks/>
            <a:stCxn id="24" idx="3"/>
            <a:endCxn id="86" idx="3"/>
          </p:cNvCxnSpPr>
          <p:nvPr/>
        </p:nvCxnSpPr>
        <p:spPr>
          <a:xfrm>
            <a:off x="4670665" y="562916"/>
            <a:ext cx="63328" cy="263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949565-A683-C6C9-5837-F69F78572AFB}"/>
              </a:ext>
            </a:extLst>
          </p:cNvPr>
          <p:cNvCxnSpPr>
            <a:cxnSpLocks/>
            <a:stCxn id="24" idx="3"/>
            <a:endCxn id="374" idx="1"/>
          </p:cNvCxnSpPr>
          <p:nvPr/>
        </p:nvCxnSpPr>
        <p:spPr>
          <a:xfrm flipV="1">
            <a:off x="4670665" y="553087"/>
            <a:ext cx="691483" cy="98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65BCF3D-7332-0A87-993E-67F7E080BC90}"/>
              </a:ext>
            </a:extLst>
          </p:cNvPr>
          <p:cNvCxnSpPr>
            <a:cxnSpLocks/>
            <a:stCxn id="357" idx="3"/>
            <a:endCxn id="75" idx="1"/>
          </p:cNvCxnSpPr>
          <p:nvPr/>
        </p:nvCxnSpPr>
        <p:spPr>
          <a:xfrm>
            <a:off x="8642630" y="561087"/>
            <a:ext cx="264743" cy="2807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8F201E5-8C2E-2854-8CBE-CDEF44871689}"/>
              </a:ext>
            </a:extLst>
          </p:cNvPr>
          <p:cNvCxnSpPr>
            <a:cxnSpLocks/>
            <a:stCxn id="357" idx="3"/>
            <a:endCxn id="63" idx="1"/>
          </p:cNvCxnSpPr>
          <p:nvPr/>
        </p:nvCxnSpPr>
        <p:spPr>
          <a:xfrm>
            <a:off x="8642630" y="561087"/>
            <a:ext cx="470297" cy="9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62230F7-DAE1-08BE-DFCD-94996D150D43}"/>
              </a:ext>
            </a:extLst>
          </p:cNvPr>
          <p:cNvCxnSpPr>
            <a:cxnSpLocks/>
            <a:stCxn id="374" idx="3"/>
            <a:endCxn id="357" idx="1"/>
          </p:cNvCxnSpPr>
          <p:nvPr/>
        </p:nvCxnSpPr>
        <p:spPr>
          <a:xfrm>
            <a:off x="6561933" y="553087"/>
            <a:ext cx="899880" cy="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2F22C3E-3275-3A94-71C9-AFA92E3D6D5D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>
          <a:xfrm flipV="1">
            <a:off x="10583019" y="562916"/>
            <a:ext cx="461830" cy="7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035AE70-8938-3BFB-3477-4E0B2E3CDEE2}"/>
              </a:ext>
            </a:extLst>
          </p:cNvPr>
          <p:cNvCxnSpPr>
            <a:cxnSpLocks/>
            <a:stCxn id="72" idx="1"/>
            <a:endCxn id="75" idx="3"/>
          </p:cNvCxnSpPr>
          <p:nvPr/>
        </p:nvCxnSpPr>
        <p:spPr>
          <a:xfrm flipH="1">
            <a:off x="10533918" y="3359513"/>
            <a:ext cx="450092" cy="9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F7ADE79-3549-7C8D-C1DD-A0B7C70939CC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 flipV="1">
            <a:off x="1109555" y="555395"/>
            <a:ext cx="754535" cy="2002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F378695-FB41-8364-6E01-87BF2FEB8208}"/>
              </a:ext>
            </a:extLst>
          </p:cNvPr>
          <p:cNvGrpSpPr/>
          <p:nvPr/>
        </p:nvGrpSpPr>
        <p:grpSpPr>
          <a:xfrm>
            <a:off x="1864090" y="173441"/>
            <a:ext cx="1453491" cy="4300457"/>
            <a:chOff x="2222476" y="1820789"/>
            <a:chExt cx="1453491" cy="4300457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AFFC6AF8-C7A7-B519-AA7F-02C6C52A9E20}"/>
                </a:ext>
              </a:extLst>
            </p:cNvPr>
            <p:cNvSpPr/>
            <p:nvPr/>
          </p:nvSpPr>
          <p:spPr>
            <a:xfrm>
              <a:off x="2222476" y="1820789"/>
              <a:ext cx="1453491" cy="7639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Refer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2D3AA-046D-698D-E947-F0DB579724DB}"/>
                </a:ext>
              </a:extLst>
            </p:cNvPr>
            <p:cNvSpPr/>
            <p:nvPr/>
          </p:nvSpPr>
          <p:spPr>
            <a:xfrm>
              <a:off x="2373063" y="3201868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95555B-085C-4CC6-F82B-4E477B527F8D}"/>
                </a:ext>
              </a:extLst>
            </p:cNvPr>
            <p:cNvSpPr/>
            <p:nvPr/>
          </p:nvSpPr>
          <p:spPr>
            <a:xfrm>
              <a:off x="2373063" y="2666549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72E21-3FAD-F000-4094-A32812112837}"/>
                </a:ext>
              </a:extLst>
            </p:cNvPr>
            <p:cNvSpPr/>
            <p:nvPr/>
          </p:nvSpPr>
          <p:spPr>
            <a:xfrm>
              <a:off x="2373063" y="424864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Date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FD078CC-92A9-9EDF-E97E-07C5F98C4FFE}"/>
                </a:ext>
              </a:extLst>
            </p:cNvPr>
            <p:cNvSpPr/>
            <p:nvPr/>
          </p:nvSpPr>
          <p:spPr>
            <a:xfrm>
              <a:off x="2373063" y="373718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8A19865-66EF-BE5B-C3BA-441870C7DE9F}"/>
                </a:ext>
              </a:extLst>
            </p:cNvPr>
            <p:cNvSpPr/>
            <p:nvPr/>
          </p:nvSpPr>
          <p:spPr>
            <a:xfrm>
              <a:off x="2373063" y="5229816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Palliative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C0CF7374-B234-0540-9F46-A977AD71E111}"/>
                </a:ext>
              </a:extLst>
            </p:cNvPr>
            <p:cNvSpPr/>
            <p:nvPr/>
          </p:nvSpPr>
          <p:spPr>
            <a:xfrm>
              <a:off x="2373063" y="473724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long-term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61738ED-CD58-7DF8-0BFB-B61441E8E45D}"/>
                </a:ext>
              </a:extLst>
            </p:cNvPr>
            <p:cNvSpPr/>
            <p:nvPr/>
          </p:nvSpPr>
          <p:spPr>
            <a:xfrm>
              <a:off x="2373063" y="571704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Priority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1FB162A4-7185-B2E5-DECA-75E7769482E1}"/>
              </a:ext>
            </a:extLst>
          </p:cNvPr>
          <p:cNvSpPr txBox="1"/>
          <p:nvPr/>
        </p:nvSpPr>
        <p:spPr>
          <a:xfrm>
            <a:off x="1326114" y="10436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C714A9B-004F-81D1-4544-BE830ABE5DBD}"/>
              </a:ext>
            </a:extLst>
          </p:cNvPr>
          <p:cNvSpPr txBox="1"/>
          <p:nvPr/>
        </p:nvSpPr>
        <p:spPr>
          <a:xfrm>
            <a:off x="1168799" y="2024974"/>
            <a:ext cx="50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A5A975F-DC95-DC34-98B1-B0D8161BFB69}"/>
              </a:ext>
            </a:extLst>
          </p:cNvPr>
          <p:cNvSpPr txBox="1"/>
          <p:nvPr/>
        </p:nvSpPr>
        <p:spPr>
          <a:xfrm>
            <a:off x="8813174" y="26187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2F44755-7A1B-2695-E9AD-6A20BA8D36CA}"/>
              </a:ext>
            </a:extLst>
          </p:cNvPr>
          <p:cNvSpPr txBox="1"/>
          <p:nvPr/>
        </p:nvSpPr>
        <p:spPr>
          <a:xfrm>
            <a:off x="8640175" y="23714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307A1A5-17AB-0FC1-D673-8E9E7B129708}"/>
              </a:ext>
            </a:extLst>
          </p:cNvPr>
          <p:cNvSpPr txBox="1"/>
          <p:nvPr/>
        </p:nvSpPr>
        <p:spPr>
          <a:xfrm>
            <a:off x="4795447" y="16532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7CBEF2F-10F9-B8F3-9877-0E09A9BF17CD}"/>
              </a:ext>
            </a:extLst>
          </p:cNvPr>
          <p:cNvSpPr txBox="1"/>
          <p:nvPr/>
        </p:nvSpPr>
        <p:spPr>
          <a:xfrm>
            <a:off x="3236624" y="2553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0AD75CC1-0032-B59E-C978-730E19F5ED44}"/>
              </a:ext>
            </a:extLst>
          </p:cNvPr>
          <p:cNvSpPr txBox="1"/>
          <p:nvPr/>
        </p:nvSpPr>
        <p:spPr>
          <a:xfrm>
            <a:off x="6705957" y="2224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F6B09A2-A6C4-32ED-F278-2DF0386E7C4C}"/>
              </a:ext>
            </a:extLst>
          </p:cNvPr>
          <p:cNvSpPr txBox="1"/>
          <p:nvPr/>
        </p:nvSpPr>
        <p:spPr>
          <a:xfrm>
            <a:off x="4201871" y="335132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743DF30-94ED-8CDA-E1E3-9DF54CE283C4}"/>
              </a:ext>
            </a:extLst>
          </p:cNvPr>
          <p:cNvSpPr txBox="1"/>
          <p:nvPr/>
        </p:nvSpPr>
        <p:spPr>
          <a:xfrm>
            <a:off x="10474373" y="299409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EFD94F1-DBF5-391A-A0C9-EDCB83B80B90}"/>
              </a:ext>
            </a:extLst>
          </p:cNvPr>
          <p:cNvSpPr txBox="1"/>
          <p:nvPr/>
        </p:nvSpPr>
        <p:spPr>
          <a:xfrm>
            <a:off x="10533918" y="1961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C0C6E5F-2F81-ED3B-08F9-0B466B5598A1}"/>
              </a:ext>
            </a:extLst>
          </p:cNvPr>
          <p:cNvGrpSpPr/>
          <p:nvPr/>
        </p:nvGrpSpPr>
        <p:grpSpPr>
          <a:xfrm>
            <a:off x="7461813" y="336451"/>
            <a:ext cx="1180817" cy="2300215"/>
            <a:chOff x="7991968" y="3559207"/>
            <a:chExt cx="1180817" cy="2300215"/>
          </a:xfrm>
        </p:grpSpPr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91508CE0-7313-E75D-3447-6A1A333FEA4A}"/>
                </a:ext>
              </a:extLst>
            </p:cNvPr>
            <p:cNvGrpSpPr/>
            <p:nvPr/>
          </p:nvGrpSpPr>
          <p:grpSpPr>
            <a:xfrm>
              <a:off x="8070721" y="4118952"/>
              <a:ext cx="1023311" cy="366414"/>
              <a:chOff x="2299682" y="458056"/>
              <a:chExt cx="1023311" cy="366414"/>
            </a:xfrm>
          </p:grpSpPr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B74DD9A7-ED44-D5C5-F0CB-6CB17AE2085B}"/>
                  </a:ext>
                </a:extLst>
              </p:cNvPr>
              <p:cNvSpPr/>
              <p:nvPr/>
            </p:nvSpPr>
            <p:spPr>
              <a:xfrm>
                <a:off x="2299682" y="458056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6" name="Oval 4">
                <a:extLst>
                  <a:ext uri="{FF2B5EF4-FFF2-40B4-BE49-F238E27FC236}">
                    <a16:creationId xmlns:a16="http://schemas.microsoft.com/office/drawing/2014/main" id="{B40D2D67-AB97-098D-92E4-21EB10C96137}"/>
                  </a:ext>
                </a:extLst>
              </p:cNvPr>
              <p:cNvSpPr txBox="1"/>
              <p:nvPr/>
            </p:nvSpPr>
            <p:spPr>
              <a:xfrm>
                <a:off x="2449542" y="511716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i="0" u="sng" kern="1200" dirty="0"/>
                  <a:t>Equipment ID</a:t>
                </a: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3E652848-DE89-E8A9-37B0-FDF47E72B535}"/>
                </a:ext>
              </a:extLst>
            </p:cNvPr>
            <p:cNvGrpSpPr/>
            <p:nvPr/>
          </p:nvGrpSpPr>
          <p:grpSpPr>
            <a:xfrm>
              <a:off x="8070721" y="4576971"/>
              <a:ext cx="1023311" cy="366414"/>
              <a:chOff x="2299682" y="916075"/>
              <a:chExt cx="1023311" cy="366414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B6C8106-5B2C-E53E-3AC7-008614AF7C18}"/>
                  </a:ext>
                </a:extLst>
              </p:cNvPr>
              <p:cNvSpPr/>
              <p:nvPr/>
            </p:nvSpPr>
            <p:spPr>
              <a:xfrm>
                <a:off x="2299682" y="916075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4" name="Oval 6">
                <a:extLst>
                  <a:ext uri="{FF2B5EF4-FFF2-40B4-BE49-F238E27FC236}">
                    <a16:creationId xmlns:a16="http://schemas.microsoft.com/office/drawing/2014/main" id="{27ACC922-E6E9-D11B-DED6-BFAFDD90508B}"/>
                  </a:ext>
                </a:extLst>
              </p:cNvPr>
              <p:cNvSpPr txBox="1"/>
              <p:nvPr/>
            </p:nvSpPr>
            <p:spPr>
              <a:xfrm>
                <a:off x="2449542" y="969735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Description</a:t>
                </a: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3A1FF89-5C7E-1E8C-F767-4CD999FCC205}"/>
                </a:ext>
              </a:extLst>
            </p:cNvPr>
            <p:cNvGrpSpPr/>
            <p:nvPr/>
          </p:nvGrpSpPr>
          <p:grpSpPr>
            <a:xfrm>
              <a:off x="8070721" y="5034989"/>
              <a:ext cx="1023311" cy="366414"/>
              <a:chOff x="2299682" y="1374093"/>
              <a:chExt cx="1023311" cy="366414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7FA71E6-3F1E-BD14-CEF5-659082845E16}"/>
                  </a:ext>
                </a:extLst>
              </p:cNvPr>
              <p:cNvSpPr/>
              <p:nvPr/>
            </p:nvSpPr>
            <p:spPr>
              <a:xfrm>
                <a:off x="2299682" y="1374093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2" name="Oval 8">
                <a:extLst>
                  <a:ext uri="{FF2B5EF4-FFF2-40B4-BE49-F238E27FC236}">
                    <a16:creationId xmlns:a16="http://schemas.microsoft.com/office/drawing/2014/main" id="{0EB8E841-3317-5948-1591-EDF9FD1D19BD}"/>
                  </a:ext>
                </a:extLst>
              </p:cNvPr>
              <p:cNvSpPr txBox="1"/>
              <p:nvPr/>
            </p:nvSpPr>
            <p:spPr>
              <a:xfrm>
                <a:off x="2449542" y="1427753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</a:t>
                </a:r>
                <a:r>
                  <a:rPr lang="en-US" altLang="zh-CN" sz="800" kern="1200" dirty="0"/>
                  <a:t>Category</a:t>
                </a:r>
                <a:endParaRPr lang="en-CA" sz="800" kern="1200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5E0D6D73-2A7C-A4D5-3BC1-36DA6C501F15}"/>
                </a:ext>
              </a:extLst>
            </p:cNvPr>
            <p:cNvGrpSpPr/>
            <p:nvPr/>
          </p:nvGrpSpPr>
          <p:grpSpPr>
            <a:xfrm>
              <a:off x="8070721" y="5493008"/>
              <a:ext cx="1023311" cy="366414"/>
              <a:chOff x="2299682" y="1832112"/>
              <a:chExt cx="1023311" cy="366414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40714D89-9443-1070-2568-D6235CF75A3D}"/>
                  </a:ext>
                </a:extLst>
              </p:cNvPr>
              <p:cNvSpPr/>
              <p:nvPr/>
            </p:nvSpPr>
            <p:spPr>
              <a:xfrm>
                <a:off x="2299682" y="1832112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0" name="Oval 10">
                <a:extLst>
                  <a:ext uri="{FF2B5EF4-FFF2-40B4-BE49-F238E27FC236}">
                    <a16:creationId xmlns:a16="http://schemas.microsoft.com/office/drawing/2014/main" id="{ABCCAADF-84E5-7FFB-7757-FB529EBD5B34}"/>
                  </a:ext>
                </a:extLst>
              </p:cNvPr>
              <p:cNvSpPr txBox="1"/>
              <p:nvPr/>
            </p:nvSpPr>
            <p:spPr>
              <a:xfrm>
                <a:off x="2449542" y="1885772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Installation Fee</a:t>
                </a:r>
              </a:p>
            </p:txBody>
          </p:sp>
        </p:grp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01A7283-E755-04CE-1717-F5A9D55FD13A}"/>
                </a:ext>
              </a:extLst>
            </p:cNvPr>
            <p:cNvSpPr/>
            <p:nvPr/>
          </p:nvSpPr>
          <p:spPr>
            <a:xfrm>
              <a:off x="7991968" y="3559207"/>
              <a:ext cx="1180817" cy="449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Equipment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DB43A263-71A6-A1CB-DB0F-A12660020875}"/>
              </a:ext>
            </a:extLst>
          </p:cNvPr>
          <p:cNvCxnSpPr>
            <a:cxnSpLocks/>
            <a:stCxn id="86" idx="2"/>
            <a:endCxn id="29" idx="0"/>
          </p:cNvCxnSpPr>
          <p:nvPr/>
        </p:nvCxnSpPr>
        <p:spPr>
          <a:xfrm flipH="1">
            <a:off x="4166252" y="3482498"/>
            <a:ext cx="11703" cy="187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0" name="TextBox 369">
            <a:extLst>
              <a:ext uri="{FF2B5EF4-FFF2-40B4-BE49-F238E27FC236}">
                <a16:creationId xmlns:a16="http://schemas.microsoft.com/office/drawing/2014/main" id="{40B31843-E983-69BD-A003-18B408CFD514}"/>
              </a:ext>
            </a:extLst>
          </p:cNvPr>
          <p:cNvSpPr txBox="1"/>
          <p:nvPr/>
        </p:nvSpPr>
        <p:spPr>
          <a:xfrm>
            <a:off x="4639478" y="27198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3107EBFF-7794-A0AE-4734-BE6ACB2287BB}"/>
              </a:ext>
            </a:extLst>
          </p:cNvPr>
          <p:cNvGrpSpPr/>
          <p:nvPr/>
        </p:nvGrpSpPr>
        <p:grpSpPr>
          <a:xfrm>
            <a:off x="5160885" y="233756"/>
            <a:ext cx="1602311" cy="6615919"/>
            <a:chOff x="5687825" y="0"/>
            <a:chExt cx="1602311" cy="6615919"/>
          </a:xfrm>
        </p:grpSpPr>
        <p:sp>
          <p:nvSpPr>
            <p:cNvPr id="374" name="Diamond 373">
              <a:extLst>
                <a:ext uri="{FF2B5EF4-FFF2-40B4-BE49-F238E27FC236}">
                  <a16:creationId xmlns:a16="http://schemas.microsoft.com/office/drawing/2014/main" id="{2B44F3A2-9421-EDE9-B6BF-1E65C45ED14B}"/>
                </a:ext>
              </a:extLst>
            </p:cNvPr>
            <p:cNvSpPr/>
            <p:nvPr/>
          </p:nvSpPr>
          <p:spPr>
            <a:xfrm>
              <a:off x="5889088" y="0"/>
              <a:ext cx="1199785" cy="63866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Rent</a:t>
              </a:r>
              <a:endParaRPr lang="en-CA" sz="1600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347DE2DF-D667-5877-0684-E555C20CCB0B}"/>
                </a:ext>
              </a:extLst>
            </p:cNvPr>
            <p:cNvSpPr/>
            <p:nvPr/>
          </p:nvSpPr>
          <p:spPr>
            <a:xfrm>
              <a:off x="5825527" y="1671873"/>
              <a:ext cx="1349957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  Frequency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D11E18A1-3128-C190-9E1E-F07B51A29D19}"/>
                </a:ext>
              </a:extLst>
            </p:cNvPr>
            <p:cNvSpPr/>
            <p:nvPr/>
          </p:nvSpPr>
          <p:spPr>
            <a:xfrm>
              <a:off x="5912822" y="69982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Case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ED518B96-0A21-3BF2-1357-0E09F0D5272F}"/>
                </a:ext>
              </a:extLst>
            </p:cNvPr>
            <p:cNvSpPr/>
            <p:nvPr/>
          </p:nvSpPr>
          <p:spPr>
            <a:xfrm>
              <a:off x="5862580" y="122247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2919D586-BC27-2B3E-0D15-A059331096DD}"/>
                </a:ext>
              </a:extLst>
            </p:cNvPr>
            <p:cNvSpPr/>
            <p:nvPr/>
          </p:nvSpPr>
          <p:spPr>
            <a:xfrm>
              <a:off x="5862580" y="212148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Zone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D25C5F8F-033C-089B-A04B-CCA91BFA9606}"/>
                </a:ext>
              </a:extLst>
            </p:cNvPr>
            <p:cNvSpPr/>
            <p:nvPr/>
          </p:nvSpPr>
          <p:spPr>
            <a:xfrm>
              <a:off x="5862580" y="2596876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5FBCE3F8-D3B7-EA8F-D647-3CB2CFED5975}"/>
                </a:ext>
              </a:extLst>
            </p:cNvPr>
            <p:cNvSpPr/>
            <p:nvPr/>
          </p:nvSpPr>
          <p:spPr>
            <a:xfrm>
              <a:off x="5862580" y="311811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Return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EA7FD28F-91DA-DF5C-A555-04A0891F2BF7}"/>
                </a:ext>
              </a:extLst>
            </p:cNvPr>
            <p:cNvSpPr/>
            <p:nvPr/>
          </p:nvSpPr>
          <p:spPr>
            <a:xfrm>
              <a:off x="5862580" y="445427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Unit Count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5FFB79E-8965-4002-FC3D-0C1090415AA3}"/>
                </a:ext>
              </a:extLst>
            </p:cNvPr>
            <p:cNvSpPr/>
            <p:nvPr/>
          </p:nvSpPr>
          <p:spPr>
            <a:xfrm>
              <a:off x="5862580" y="356941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Extension Due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4D4079E-DDF4-6441-4DEB-478B84B72DA8}"/>
                </a:ext>
              </a:extLst>
            </p:cNvPr>
            <p:cNvSpPr/>
            <p:nvPr/>
          </p:nvSpPr>
          <p:spPr>
            <a:xfrm>
              <a:off x="5687825" y="4020723"/>
              <a:ext cx="160231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Overdue Rental Action Taken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D38A6CD4-FF66-4934-B8DE-DCB81EE1E70C}"/>
                </a:ext>
              </a:extLst>
            </p:cNvPr>
            <p:cNvSpPr/>
            <p:nvPr/>
          </p:nvSpPr>
          <p:spPr>
            <a:xfrm>
              <a:off x="5765656" y="490678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Month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DE8DBE18-058F-5291-597F-7F02439F1C1B}"/>
                </a:ext>
              </a:extLst>
            </p:cNvPr>
            <p:cNvSpPr/>
            <p:nvPr/>
          </p:nvSpPr>
          <p:spPr>
            <a:xfrm>
              <a:off x="5765656" y="535929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Week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19EE108A-ED14-645B-2977-A1C02998BBB1}"/>
                </a:ext>
              </a:extLst>
            </p:cNvPr>
            <p:cNvSpPr/>
            <p:nvPr/>
          </p:nvSpPr>
          <p:spPr>
            <a:xfrm>
              <a:off x="5862580" y="576506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Status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34A4BCE-45A5-A7BE-5EC4-7EC70562FCAF}"/>
                </a:ext>
              </a:extLst>
            </p:cNvPr>
            <p:cNvSpPr/>
            <p:nvPr/>
          </p:nvSpPr>
          <p:spPr>
            <a:xfrm>
              <a:off x="5767412" y="6211715"/>
              <a:ext cx="144313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installation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6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stCxn id="7" idx="3"/>
            <a:endCxn id="78" idx="1"/>
          </p:cNvCxnSpPr>
          <p:nvPr/>
        </p:nvCxnSpPr>
        <p:spPr>
          <a:xfrm>
            <a:off x="1038548" y="564178"/>
            <a:ext cx="1654853" cy="36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1"/>
            <a:endCxn id="24" idx="3"/>
          </p:cNvCxnSpPr>
          <p:nvPr/>
        </p:nvCxnSpPr>
        <p:spPr>
          <a:xfrm flipH="1">
            <a:off x="1181212" y="601065"/>
            <a:ext cx="1512189" cy="412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CC08232-884C-2989-FBA9-16CE0BAE0151}"/>
              </a:ext>
            </a:extLst>
          </p:cNvPr>
          <p:cNvGrpSpPr/>
          <p:nvPr/>
        </p:nvGrpSpPr>
        <p:grpSpPr>
          <a:xfrm>
            <a:off x="102041" y="305956"/>
            <a:ext cx="980254" cy="1663333"/>
            <a:chOff x="308871" y="430869"/>
            <a:chExt cx="980254" cy="16633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D56F4E-A694-B8B6-58CE-E950D4AA48F4}"/>
                </a:ext>
              </a:extLst>
            </p:cNvPr>
            <p:cNvSpPr/>
            <p:nvPr/>
          </p:nvSpPr>
          <p:spPr>
            <a:xfrm>
              <a:off x="308871" y="1689998"/>
              <a:ext cx="980254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21E9E8-2D03-9D0C-B8B8-53C8FFF53880}"/>
                </a:ext>
              </a:extLst>
            </p:cNvPr>
            <p:cNvSpPr/>
            <p:nvPr/>
          </p:nvSpPr>
          <p:spPr>
            <a:xfrm>
              <a:off x="352618" y="430869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Referrer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19D30A-BAC5-4FF8-80FA-71C361477E91}"/>
                </a:ext>
              </a:extLst>
            </p:cNvPr>
            <p:cNvSpPr/>
            <p:nvPr/>
          </p:nvSpPr>
          <p:spPr>
            <a:xfrm>
              <a:off x="308871" y="1079861"/>
              <a:ext cx="980254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49FF450-9676-27FB-9D7C-0D0D651948B0}"/>
              </a:ext>
            </a:extLst>
          </p:cNvPr>
          <p:cNvGrpSpPr/>
          <p:nvPr/>
        </p:nvGrpSpPr>
        <p:grpSpPr>
          <a:xfrm>
            <a:off x="107157" y="1994143"/>
            <a:ext cx="1152316" cy="2435758"/>
            <a:chOff x="5432323" y="1792702"/>
            <a:chExt cx="1152316" cy="24357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FB803-FD49-1602-0505-11001AEF8104}"/>
                </a:ext>
              </a:extLst>
            </p:cNvPr>
            <p:cNvSpPr/>
            <p:nvPr/>
          </p:nvSpPr>
          <p:spPr>
            <a:xfrm>
              <a:off x="5550999" y="179270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Referral Site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B2D46A-FBFB-48B8-AD97-8801AFCEC0BE}"/>
                </a:ext>
              </a:extLst>
            </p:cNvPr>
            <p:cNvSpPr/>
            <p:nvPr/>
          </p:nvSpPr>
          <p:spPr>
            <a:xfrm>
              <a:off x="5432323" y="2798798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 site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6C510C-157D-428B-BD55-3E8E515CAE89}"/>
                </a:ext>
              </a:extLst>
            </p:cNvPr>
            <p:cNvSpPr/>
            <p:nvPr/>
          </p:nvSpPr>
          <p:spPr>
            <a:xfrm>
              <a:off x="5432323" y="334228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0574AB-2372-19EC-CE69-ABE6686DD078}"/>
                </a:ext>
              </a:extLst>
            </p:cNvPr>
            <p:cNvSpPr/>
            <p:nvPr/>
          </p:nvSpPr>
          <p:spPr>
            <a:xfrm>
              <a:off x="5432323" y="3824256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Source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A09FFF-2448-74B1-C6FE-1CDF5F765901}"/>
              </a:ext>
            </a:extLst>
          </p:cNvPr>
          <p:cNvGrpSpPr/>
          <p:nvPr/>
        </p:nvGrpSpPr>
        <p:grpSpPr>
          <a:xfrm>
            <a:off x="1462807" y="4490194"/>
            <a:ext cx="1324675" cy="1958927"/>
            <a:chOff x="5095933" y="2633644"/>
            <a:chExt cx="1324675" cy="19589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46753E-4FE5-9382-02B2-0D0B171A4748}"/>
                </a:ext>
              </a:extLst>
            </p:cNvPr>
            <p:cNvSpPr/>
            <p:nvPr/>
          </p:nvSpPr>
          <p:spPr>
            <a:xfrm>
              <a:off x="5182112" y="369807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City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A4820-0D9E-AF5F-4038-9D8AF6F72D49}"/>
                </a:ext>
              </a:extLst>
            </p:cNvPr>
            <p:cNvSpPr/>
            <p:nvPr/>
          </p:nvSpPr>
          <p:spPr>
            <a:xfrm>
              <a:off x="5145915" y="2633644"/>
              <a:ext cx="1224712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Dim postal code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18A141-9D57-A616-D706-1B8AA77C6AFB}"/>
                </a:ext>
              </a:extLst>
            </p:cNvPr>
            <p:cNvSpPr/>
            <p:nvPr/>
          </p:nvSpPr>
          <p:spPr>
            <a:xfrm>
              <a:off x="5095933" y="3207775"/>
              <a:ext cx="132467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Postal Code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38913C-F2AD-81C0-5222-30745A8D21BB}"/>
                </a:ext>
              </a:extLst>
            </p:cNvPr>
            <p:cNvSpPr/>
            <p:nvPr/>
          </p:nvSpPr>
          <p:spPr>
            <a:xfrm>
              <a:off x="5145914" y="4188367"/>
              <a:ext cx="1224713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E7189D0-FFEA-8159-A7EE-8F6921CBFA5B}"/>
              </a:ext>
            </a:extLst>
          </p:cNvPr>
          <p:cNvGrpSpPr/>
          <p:nvPr/>
        </p:nvGrpSpPr>
        <p:grpSpPr>
          <a:xfrm>
            <a:off x="139370" y="4470955"/>
            <a:ext cx="1041842" cy="2386653"/>
            <a:chOff x="3821227" y="1944521"/>
            <a:chExt cx="1041842" cy="238665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3D09D6-B333-DD9F-DC29-C192DE3D896C}"/>
                </a:ext>
              </a:extLst>
            </p:cNvPr>
            <p:cNvSpPr/>
            <p:nvPr/>
          </p:nvSpPr>
          <p:spPr>
            <a:xfrm>
              <a:off x="3821227" y="1944521"/>
              <a:ext cx="1041842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353C89-74CC-3F19-8A2D-6E8F53945E0D}"/>
                </a:ext>
              </a:extLst>
            </p:cNvPr>
            <p:cNvSpPr/>
            <p:nvPr/>
          </p:nvSpPr>
          <p:spPr>
            <a:xfrm>
              <a:off x="3838001" y="2508456"/>
              <a:ext cx="100777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u="sng" dirty="0">
                  <a:solidFill>
                    <a:schemeClr val="tx1"/>
                  </a:solidFill>
                </a:rPr>
                <a:t>Patient ID</a:t>
              </a:r>
              <a:endParaRPr lang="en-CA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9567C5-C6B9-F308-F1A8-385B169D361A}"/>
                </a:ext>
              </a:extLst>
            </p:cNvPr>
            <p:cNvSpPr/>
            <p:nvPr/>
          </p:nvSpPr>
          <p:spPr>
            <a:xfrm>
              <a:off x="3838000" y="2994879"/>
              <a:ext cx="1007771" cy="379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Patient Last  name</a:t>
              </a:r>
              <a:endParaRPr lang="en-CA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6FE419-A607-BF32-E854-84BBCC9977A2}"/>
                </a:ext>
              </a:extLst>
            </p:cNvPr>
            <p:cNvSpPr/>
            <p:nvPr/>
          </p:nvSpPr>
          <p:spPr>
            <a:xfrm>
              <a:off x="3839837" y="3490582"/>
              <a:ext cx="1005934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Patient First  name</a:t>
              </a:r>
              <a:endParaRPr lang="en-CA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F3FB7A-E3EB-0DB3-0D87-5926D9A4C88B}"/>
                </a:ext>
              </a:extLst>
            </p:cNvPr>
            <p:cNvSpPr/>
            <p:nvPr/>
          </p:nvSpPr>
          <p:spPr>
            <a:xfrm>
              <a:off x="3848772" y="3961842"/>
              <a:ext cx="1010597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Patient Postal Code</a:t>
              </a:r>
              <a:endParaRPr lang="en-CA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2FA7F7C-721A-5C4B-0EFD-26E14352DB1A}"/>
              </a:ext>
            </a:extLst>
          </p:cNvPr>
          <p:cNvGrpSpPr/>
          <p:nvPr/>
        </p:nvGrpSpPr>
        <p:grpSpPr>
          <a:xfrm>
            <a:off x="10864829" y="304694"/>
            <a:ext cx="1252800" cy="1471223"/>
            <a:chOff x="10610436" y="195782"/>
            <a:chExt cx="1252800" cy="147122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DCB01E-9F29-07D2-76AB-C548449FDEE8}"/>
                </a:ext>
              </a:extLst>
            </p:cNvPr>
            <p:cNvSpPr/>
            <p:nvPr/>
          </p:nvSpPr>
          <p:spPr>
            <a:xfrm>
              <a:off x="10790456" y="19578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Delivery zone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6E49C57-F154-8212-333E-910AC6F08F49}"/>
                </a:ext>
              </a:extLst>
            </p:cNvPr>
            <p:cNvSpPr/>
            <p:nvPr/>
          </p:nvSpPr>
          <p:spPr>
            <a:xfrm>
              <a:off x="10610436" y="79703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CC5AB1-FBA6-B1BC-E85B-756F6625B5AD}"/>
                </a:ext>
              </a:extLst>
            </p:cNvPr>
            <p:cNvSpPr/>
            <p:nvPr/>
          </p:nvSpPr>
          <p:spPr>
            <a:xfrm>
              <a:off x="10610436" y="126280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Zone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FFE955-309F-9A5F-A332-B2A34CFDEF6E}"/>
              </a:ext>
            </a:extLst>
          </p:cNvPr>
          <p:cNvGrpSpPr/>
          <p:nvPr/>
        </p:nvGrpSpPr>
        <p:grpSpPr>
          <a:xfrm>
            <a:off x="9112927" y="290233"/>
            <a:ext cx="1470092" cy="2009104"/>
            <a:chOff x="9148361" y="111653"/>
            <a:chExt cx="1470092" cy="2009104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876A1963-C311-A2BD-CD9A-7C5AB3087C49}"/>
                </a:ext>
              </a:extLst>
            </p:cNvPr>
            <p:cNvSpPr/>
            <p:nvPr/>
          </p:nvSpPr>
          <p:spPr>
            <a:xfrm>
              <a:off x="9148361" y="111653"/>
              <a:ext cx="1470092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CA" sz="1400" dirty="0" err="1"/>
                <a:t>eliver</a:t>
              </a:r>
              <a:endParaRPr lang="en-CA" sz="14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2C5FD3-5F1A-CEB5-0850-942D6AB9F7F6}"/>
                </a:ext>
              </a:extLst>
            </p:cNvPr>
            <p:cNvSpPr/>
            <p:nvPr/>
          </p:nvSpPr>
          <p:spPr>
            <a:xfrm>
              <a:off x="9257007" y="120032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591D96-0C10-A5FB-EFB9-058266838011}"/>
                </a:ext>
              </a:extLst>
            </p:cNvPr>
            <p:cNvSpPr/>
            <p:nvPr/>
          </p:nvSpPr>
          <p:spPr>
            <a:xfrm>
              <a:off x="9257007" y="735224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A87990E-3115-51D7-700D-D683F7D0E239}"/>
                </a:ext>
              </a:extLst>
            </p:cNvPr>
            <p:cNvSpPr/>
            <p:nvPr/>
          </p:nvSpPr>
          <p:spPr>
            <a:xfrm>
              <a:off x="9257007" y="171655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F82E084-D62C-2D30-F034-1B448A80A77D}"/>
              </a:ext>
            </a:extLst>
          </p:cNvPr>
          <p:cNvGrpSpPr/>
          <p:nvPr/>
        </p:nvGrpSpPr>
        <p:grpSpPr>
          <a:xfrm>
            <a:off x="10908283" y="3101291"/>
            <a:ext cx="1252800" cy="1557392"/>
            <a:chOff x="10899788" y="2812744"/>
            <a:chExt cx="1252800" cy="15573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C3F5BA-8A28-7986-4D3E-159A288BEBBD}"/>
                </a:ext>
              </a:extLst>
            </p:cNvPr>
            <p:cNvSpPr/>
            <p:nvPr/>
          </p:nvSpPr>
          <p:spPr>
            <a:xfrm>
              <a:off x="10975515" y="2812744"/>
              <a:ext cx="1101346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Payment frequency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7D57469-A9F5-975B-9E86-43409EE707BD}"/>
                </a:ext>
              </a:extLst>
            </p:cNvPr>
            <p:cNvSpPr/>
            <p:nvPr/>
          </p:nvSpPr>
          <p:spPr>
            <a:xfrm>
              <a:off x="10899788" y="3445458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C9D8DC-4DE9-9230-8C4B-950E79F2BC2B}"/>
                </a:ext>
              </a:extLst>
            </p:cNvPr>
            <p:cNvSpPr/>
            <p:nvPr/>
          </p:nvSpPr>
          <p:spPr>
            <a:xfrm>
              <a:off x="10899788" y="396593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Frequency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119F5C1-E732-A34B-2987-D36CF1B5B9C1}"/>
              </a:ext>
            </a:extLst>
          </p:cNvPr>
          <p:cNvGrpSpPr/>
          <p:nvPr/>
        </p:nvGrpSpPr>
        <p:grpSpPr>
          <a:xfrm>
            <a:off x="8907373" y="3089189"/>
            <a:ext cx="1626545" cy="2050915"/>
            <a:chOff x="9094033" y="2520780"/>
            <a:chExt cx="1626545" cy="2050915"/>
          </a:xfrm>
        </p:grpSpPr>
        <p:sp>
          <p:nvSpPr>
            <p:cNvPr id="75" name="Diamond 74">
              <a:extLst>
                <a:ext uri="{FF2B5EF4-FFF2-40B4-BE49-F238E27FC236}">
                  <a16:creationId xmlns:a16="http://schemas.microsoft.com/office/drawing/2014/main" id="{7D1A58FE-91C4-7B9A-E904-3A95C26B7D85}"/>
                </a:ext>
              </a:extLst>
            </p:cNvPr>
            <p:cNvSpPr/>
            <p:nvPr/>
          </p:nvSpPr>
          <p:spPr>
            <a:xfrm>
              <a:off x="9094033" y="2520780"/>
              <a:ext cx="1626545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Rental </a:t>
              </a:r>
              <a:r>
                <a:rPr lang="en-CA" sz="1400" dirty="0"/>
                <a:t>Rate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5C54570-CB1B-C215-43DC-6A52351843EF}"/>
                </a:ext>
              </a:extLst>
            </p:cNvPr>
            <p:cNvSpPr/>
            <p:nvPr/>
          </p:nvSpPr>
          <p:spPr>
            <a:xfrm>
              <a:off x="9280905" y="3624008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AF6D9C-61FD-0DF0-2C36-D0D176B05D8B}"/>
                </a:ext>
              </a:extLst>
            </p:cNvPr>
            <p:cNvSpPr/>
            <p:nvPr/>
          </p:nvSpPr>
          <p:spPr>
            <a:xfrm>
              <a:off x="9280905" y="3158909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BAD896F-47C3-0172-D911-F22D99530E2F}"/>
                </a:ext>
              </a:extLst>
            </p:cNvPr>
            <p:cNvSpPr/>
            <p:nvPr/>
          </p:nvSpPr>
          <p:spPr>
            <a:xfrm>
              <a:off x="9280905" y="416749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949565-A683-C6C9-5837-F69F78572AFB}"/>
              </a:ext>
            </a:extLst>
          </p:cNvPr>
          <p:cNvCxnSpPr>
            <a:cxnSpLocks/>
            <a:stCxn id="78" idx="3"/>
            <a:endCxn id="374" idx="1"/>
          </p:cNvCxnSpPr>
          <p:nvPr/>
        </p:nvCxnSpPr>
        <p:spPr>
          <a:xfrm flipV="1">
            <a:off x="4146892" y="553087"/>
            <a:ext cx="1215256" cy="47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65BCF3D-7332-0A87-993E-67F7E080BC90}"/>
              </a:ext>
            </a:extLst>
          </p:cNvPr>
          <p:cNvCxnSpPr>
            <a:cxnSpLocks/>
            <a:stCxn id="357" idx="3"/>
            <a:endCxn id="75" idx="1"/>
          </p:cNvCxnSpPr>
          <p:nvPr/>
        </p:nvCxnSpPr>
        <p:spPr>
          <a:xfrm>
            <a:off x="8642630" y="561087"/>
            <a:ext cx="264743" cy="2807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8F201E5-8C2E-2854-8CBE-CDEF44871689}"/>
              </a:ext>
            </a:extLst>
          </p:cNvPr>
          <p:cNvCxnSpPr>
            <a:cxnSpLocks/>
            <a:stCxn id="357" idx="3"/>
            <a:endCxn id="63" idx="1"/>
          </p:cNvCxnSpPr>
          <p:nvPr/>
        </p:nvCxnSpPr>
        <p:spPr>
          <a:xfrm>
            <a:off x="8642630" y="561087"/>
            <a:ext cx="470297" cy="9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62230F7-DAE1-08BE-DFCD-94996D150D43}"/>
              </a:ext>
            </a:extLst>
          </p:cNvPr>
          <p:cNvCxnSpPr>
            <a:cxnSpLocks/>
            <a:stCxn id="374" idx="3"/>
            <a:endCxn id="357" idx="1"/>
          </p:cNvCxnSpPr>
          <p:nvPr/>
        </p:nvCxnSpPr>
        <p:spPr>
          <a:xfrm>
            <a:off x="6561933" y="553087"/>
            <a:ext cx="899880" cy="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2F22C3E-3275-3A94-71C9-AFA92E3D6D5D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>
          <a:xfrm flipV="1">
            <a:off x="10583019" y="562916"/>
            <a:ext cx="461830" cy="7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035AE70-8938-3BFB-3477-4E0B2E3CDEE2}"/>
              </a:ext>
            </a:extLst>
          </p:cNvPr>
          <p:cNvCxnSpPr>
            <a:cxnSpLocks/>
            <a:stCxn id="72" idx="1"/>
            <a:endCxn id="75" idx="3"/>
          </p:cNvCxnSpPr>
          <p:nvPr/>
        </p:nvCxnSpPr>
        <p:spPr>
          <a:xfrm flipH="1">
            <a:off x="10533918" y="3359513"/>
            <a:ext cx="450092" cy="9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F7ADE79-3549-7C8D-C1DD-A0B7C70939CC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 flipV="1">
            <a:off x="1118593" y="601065"/>
            <a:ext cx="1574808" cy="1651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F378695-FB41-8364-6E01-87BF2FEB8208}"/>
              </a:ext>
            </a:extLst>
          </p:cNvPr>
          <p:cNvGrpSpPr/>
          <p:nvPr/>
        </p:nvGrpSpPr>
        <p:grpSpPr>
          <a:xfrm>
            <a:off x="2693401" y="219111"/>
            <a:ext cx="1453491" cy="4677370"/>
            <a:chOff x="2222476" y="1820789"/>
            <a:chExt cx="1453491" cy="4677370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AFFC6AF8-C7A7-B519-AA7F-02C6C52A9E20}"/>
                </a:ext>
              </a:extLst>
            </p:cNvPr>
            <p:cNvSpPr/>
            <p:nvPr/>
          </p:nvSpPr>
          <p:spPr>
            <a:xfrm>
              <a:off x="2222476" y="1820789"/>
              <a:ext cx="1453491" cy="7639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Refer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2D3AA-046D-698D-E947-F0DB579724DB}"/>
                </a:ext>
              </a:extLst>
            </p:cNvPr>
            <p:cNvSpPr/>
            <p:nvPr/>
          </p:nvSpPr>
          <p:spPr>
            <a:xfrm>
              <a:off x="2343147" y="363890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ID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95555B-085C-4CC6-F82B-4E477B527F8D}"/>
                </a:ext>
              </a:extLst>
            </p:cNvPr>
            <p:cNvSpPr/>
            <p:nvPr/>
          </p:nvSpPr>
          <p:spPr>
            <a:xfrm>
              <a:off x="2343147" y="310358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 ID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72E21-3FAD-F000-4094-A32812112837}"/>
                </a:ext>
              </a:extLst>
            </p:cNvPr>
            <p:cNvSpPr/>
            <p:nvPr/>
          </p:nvSpPr>
          <p:spPr>
            <a:xfrm>
              <a:off x="2372449" y="462556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Date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FD078CC-92A9-9EDF-E97E-07C5F98C4FFE}"/>
                </a:ext>
              </a:extLst>
            </p:cNvPr>
            <p:cNvSpPr/>
            <p:nvPr/>
          </p:nvSpPr>
          <p:spPr>
            <a:xfrm>
              <a:off x="2343147" y="4174219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Site id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8A19865-66EF-BE5B-C3BA-441870C7DE9F}"/>
                </a:ext>
              </a:extLst>
            </p:cNvPr>
            <p:cNvSpPr/>
            <p:nvPr/>
          </p:nvSpPr>
          <p:spPr>
            <a:xfrm>
              <a:off x="2372449" y="5606729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Palliative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C0CF7374-B234-0540-9F46-A977AD71E111}"/>
                </a:ext>
              </a:extLst>
            </p:cNvPr>
            <p:cNvSpPr/>
            <p:nvPr/>
          </p:nvSpPr>
          <p:spPr>
            <a:xfrm>
              <a:off x="2372449" y="5114156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long-term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61738ED-CD58-7DF8-0BFB-B61441E8E45D}"/>
                </a:ext>
              </a:extLst>
            </p:cNvPr>
            <p:cNvSpPr/>
            <p:nvPr/>
          </p:nvSpPr>
          <p:spPr>
            <a:xfrm>
              <a:off x="2372449" y="6093955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Priority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1FB162A4-7185-B2E5-DECA-75E7769482E1}"/>
              </a:ext>
            </a:extLst>
          </p:cNvPr>
          <p:cNvSpPr txBox="1"/>
          <p:nvPr/>
        </p:nvSpPr>
        <p:spPr>
          <a:xfrm>
            <a:off x="1373230" y="22417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C714A9B-004F-81D1-4544-BE830ABE5DBD}"/>
              </a:ext>
            </a:extLst>
          </p:cNvPr>
          <p:cNvSpPr txBox="1"/>
          <p:nvPr/>
        </p:nvSpPr>
        <p:spPr>
          <a:xfrm>
            <a:off x="1375955" y="1389471"/>
            <a:ext cx="50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A5A975F-DC95-DC34-98B1-B0D8161BFB69}"/>
              </a:ext>
            </a:extLst>
          </p:cNvPr>
          <p:cNvSpPr txBox="1"/>
          <p:nvPr/>
        </p:nvSpPr>
        <p:spPr>
          <a:xfrm>
            <a:off x="8813174" y="26187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2F44755-7A1B-2695-E9AD-6A20BA8D36CA}"/>
              </a:ext>
            </a:extLst>
          </p:cNvPr>
          <p:cNvSpPr txBox="1"/>
          <p:nvPr/>
        </p:nvSpPr>
        <p:spPr>
          <a:xfrm>
            <a:off x="8640175" y="23714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307A1A5-17AB-0FC1-D673-8E9E7B129708}"/>
              </a:ext>
            </a:extLst>
          </p:cNvPr>
          <p:cNvSpPr txBox="1"/>
          <p:nvPr/>
        </p:nvSpPr>
        <p:spPr>
          <a:xfrm>
            <a:off x="4795447" y="16532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0AD75CC1-0032-B59E-C978-730E19F5ED44}"/>
              </a:ext>
            </a:extLst>
          </p:cNvPr>
          <p:cNvSpPr txBox="1"/>
          <p:nvPr/>
        </p:nvSpPr>
        <p:spPr>
          <a:xfrm>
            <a:off x="6705957" y="2224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743DF30-94ED-8CDA-E1E3-9DF54CE283C4}"/>
              </a:ext>
            </a:extLst>
          </p:cNvPr>
          <p:cNvSpPr txBox="1"/>
          <p:nvPr/>
        </p:nvSpPr>
        <p:spPr>
          <a:xfrm>
            <a:off x="10474373" y="299409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EFD94F1-DBF5-391A-A0C9-EDCB83B80B90}"/>
              </a:ext>
            </a:extLst>
          </p:cNvPr>
          <p:cNvSpPr txBox="1"/>
          <p:nvPr/>
        </p:nvSpPr>
        <p:spPr>
          <a:xfrm>
            <a:off x="10533918" y="1961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C0C6E5F-2F81-ED3B-08F9-0B466B5598A1}"/>
              </a:ext>
            </a:extLst>
          </p:cNvPr>
          <p:cNvGrpSpPr/>
          <p:nvPr/>
        </p:nvGrpSpPr>
        <p:grpSpPr>
          <a:xfrm>
            <a:off x="7461813" y="336451"/>
            <a:ext cx="1180817" cy="2300215"/>
            <a:chOff x="7991968" y="3559207"/>
            <a:chExt cx="1180817" cy="2300215"/>
          </a:xfrm>
        </p:grpSpPr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91508CE0-7313-E75D-3447-6A1A333FEA4A}"/>
                </a:ext>
              </a:extLst>
            </p:cNvPr>
            <p:cNvGrpSpPr/>
            <p:nvPr/>
          </p:nvGrpSpPr>
          <p:grpSpPr>
            <a:xfrm>
              <a:off x="8070721" y="4118952"/>
              <a:ext cx="1023311" cy="366414"/>
              <a:chOff x="2299682" y="458056"/>
              <a:chExt cx="1023311" cy="366414"/>
            </a:xfrm>
          </p:grpSpPr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B74DD9A7-ED44-D5C5-F0CB-6CB17AE2085B}"/>
                  </a:ext>
                </a:extLst>
              </p:cNvPr>
              <p:cNvSpPr/>
              <p:nvPr/>
            </p:nvSpPr>
            <p:spPr>
              <a:xfrm>
                <a:off x="2299682" y="458056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6" name="Oval 4">
                <a:extLst>
                  <a:ext uri="{FF2B5EF4-FFF2-40B4-BE49-F238E27FC236}">
                    <a16:creationId xmlns:a16="http://schemas.microsoft.com/office/drawing/2014/main" id="{B40D2D67-AB97-098D-92E4-21EB10C96137}"/>
                  </a:ext>
                </a:extLst>
              </p:cNvPr>
              <p:cNvSpPr txBox="1"/>
              <p:nvPr/>
            </p:nvSpPr>
            <p:spPr>
              <a:xfrm>
                <a:off x="2449542" y="511716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i="0" u="sng" kern="1200" dirty="0"/>
                  <a:t>Equipment ID</a:t>
                </a: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3E652848-DE89-E8A9-37B0-FDF47E72B535}"/>
                </a:ext>
              </a:extLst>
            </p:cNvPr>
            <p:cNvGrpSpPr/>
            <p:nvPr/>
          </p:nvGrpSpPr>
          <p:grpSpPr>
            <a:xfrm>
              <a:off x="8070721" y="4576971"/>
              <a:ext cx="1023311" cy="366414"/>
              <a:chOff x="2299682" y="916075"/>
              <a:chExt cx="1023311" cy="366414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B6C8106-5B2C-E53E-3AC7-008614AF7C18}"/>
                  </a:ext>
                </a:extLst>
              </p:cNvPr>
              <p:cNvSpPr/>
              <p:nvPr/>
            </p:nvSpPr>
            <p:spPr>
              <a:xfrm>
                <a:off x="2299682" y="916075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4" name="Oval 6">
                <a:extLst>
                  <a:ext uri="{FF2B5EF4-FFF2-40B4-BE49-F238E27FC236}">
                    <a16:creationId xmlns:a16="http://schemas.microsoft.com/office/drawing/2014/main" id="{27ACC922-E6E9-D11B-DED6-BFAFDD90508B}"/>
                  </a:ext>
                </a:extLst>
              </p:cNvPr>
              <p:cNvSpPr txBox="1"/>
              <p:nvPr/>
            </p:nvSpPr>
            <p:spPr>
              <a:xfrm>
                <a:off x="2449542" y="969735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Description</a:t>
                </a: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3A1FF89-5C7E-1E8C-F767-4CD999FCC205}"/>
                </a:ext>
              </a:extLst>
            </p:cNvPr>
            <p:cNvGrpSpPr/>
            <p:nvPr/>
          </p:nvGrpSpPr>
          <p:grpSpPr>
            <a:xfrm>
              <a:off x="8070721" y="5034989"/>
              <a:ext cx="1023311" cy="366414"/>
              <a:chOff x="2299682" y="1374093"/>
              <a:chExt cx="1023311" cy="366414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7FA71E6-3F1E-BD14-CEF5-659082845E16}"/>
                  </a:ext>
                </a:extLst>
              </p:cNvPr>
              <p:cNvSpPr/>
              <p:nvPr/>
            </p:nvSpPr>
            <p:spPr>
              <a:xfrm>
                <a:off x="2299682" y="1374093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2" name="Oval 8">
                <a:extLst>
                  <a:ext uri="{FF2B5EF4-FFF2-40B4-BE49-F238E27FC236}">
                    <a16:creationId xmlns:a16="http://schemas.microsoft.com/office/drawing/2014/main" id="{0EB8E841-3317-5948-1591-EDF9FD1D19BD}"/>
                  </a:ext>
                </a:extLst>
              </p:cNvPr>
              <p:cNvSpPr txBox="1"/>
              <p:nvPr/>
            </p:nvSpPr>
            <p:spPr>
              <a:xfrm>
                <a:off x="2449542" y="1427753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</a:t>
                </a:r>
                <a:r>
                  <a:rPr lang="en-US" altLang="zh-CN" sz="800" kern="1200" dirty="0"/>
                  <a:t>Category</a:t>
                </a:r>
                <a:endParaRPr lang="en-CA" sz="800" kern="1200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5E0D6D73-2A7C-A4D5-3BC1-36DA6C501F15}"/>
                </a:ext>
              </a:extLst>
            </p:cNvPr>
            <p:cNvGrpSpPr/>
            <p:nvPr/>
          </p:nvGrpSpPr>
          <p:grpSpPr>
            <a:xfrm>
              <a:off x="8070721" y="5493008"/>
              <a:ext cx="1023311" cy="366414"/>
              <a:chOff x="2299682" y="1832112"/>
              <a:chExt cx="1023311" cy="366414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40714D89-9443-1070-2568-D6235CF75A3D}"/>
                  </a:ext>
                </a:extLst>
              </p:cNvPr>
              <p:cNvSpPr/>
              <p:nvPr/>
            </p:nvSpPr>
            <p:spPr>
              <a:xfrm>
                <a:off x="2299682" y="1832112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0" name="Oval 10">
                <a:extLst>
                  <a:ext uri="{FF2B5EF4-FFF2-40B4-BE49-F238E27FC236}">
                    <a16:creationId xmlns:a16="http://schemas.microsoft.com/office/drawing/2014/main" id="{ABCCAADF-84E5-7FFB-7757-FB529EBD5B34}"/>
                  </a:ext>
                </a:extLst>
              </p:cNvPr>
              <p:cNvSpPr txBox="1"/>
              <p:nvPr/>
            </p:nvSpPr>
            <p:spPr>
              <a:xfrm>
                <a:off x="2449542" y="1885772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Installation Fee</a:t>
                </a:r>
              </a:p>
            </p:txBody>
          </p:sp>
        </p:grp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01A7283-E755-04CE-1717-F5A9D55FD13A}"/>
                </a:ext>
              </a:extLst>
            </p:cNvPr>
            <p:cNvSpPr/>
            <p:nvPr/>
          </p:nvSpPr>
          <p:spPr>
            <a:xfrm>
              <a:off x="7991968" y="3559207"/>
              <a:ext cx="1180817" cy="449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Equipment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0" name="TextBox 369">
            <a:extLst>
              <a:ext uri="{FF2B5EF4-FFF2-40B4-BE49-F238E27FC236}">
                <a16:creationId xmlns:a16="http://schemas.microsoft.com/office/drawing/2014/main" id="{40B31843-E983-69BD-A003-18B408CFD514}"/>
              </a:ext>
            </a:extLst>
          </p:cNvPr>
          <p:cNvSpPr txBox="1"/>
          <p:nvPr/>
        </p:nvSpPr>
        <p:spPr>
          <a:xfrm>
            <a:off x="1114989" y="468379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3107EBFF-7794-A0AE-4734-BE6ACB2287BB}"/>
              </a:ext>
            </a:extLst>
          </p:cNvPr>
          <p:cNvGrpSpPr/>
          <p:nvPr/>
        </p:nvGrpSpPr>
        <p:grpSpPr>
          <a:xfrm>
            <a:off x="5160885" y="233756"/>
            <a:ext cx="1602311" cy="6615919"/>
            <a:chOff x="5687825" y="0"/>
            <a:chExt cx="1602311" cy="6615919"/>
          </a:xfrm>
        </p:grpSpPr>
        <p:sp>
          <p:nvSpPr>
            <p:cNvPr id="374" name="Diamond 373">
              <a:extLst>
                <a:ext uri="{FF2B5EF4-FFF2-40B4-BE49-F238E27FC236}">
                  <a16:creationId xmlns:a16="http://schemas.microsoft.com/office/drawing/2014/main" id="{2B44F3A2-9421-EDE9-B6BF-1E65C45ED14B}"/>
                </a:ext>
              </a:extLst>
            </p:cNvPr>
            <p:cNvSpPr/>
            <p:nvPr/>
          </p:nvSpPr>
          <p:spPr>
            <a:xfrm>
              <a:off x="5889088" y="0"/>
              <a:ext cx="1199785" cy="63866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Rent</a:t>
              </a:r>
              <a:endParaRPr lang="en-CA" sz="1600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347DE2DF-D667-5877-0684-E555C20CCB0B}"/>
                </a:ext>
              </a:extLst>
            </p:cNvPr>
            <p:cNvSpPr/>
            <p:nvPr/>
          </p:nvSpPr>
          <p:spPr>
            <a:xfrm>
              <a:off x="5825527" y="1671873"/>
              <a:ext cx="1349957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  Frequency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D11E18A1-3128-C190-9E1E-F07B51A29D19}"/>
                </a:ext>
              </a:extLst>
            </p:cNvPr>
            <p:cNvSpPr/>
            <p:nvPr/>
          </p:nvSpPr>
          <p:spPr>
            <a:xfrm>
              <a:off x="5912822" y="69982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Case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ED518B96-0A21-3BF2-1357-0E09F0D5272F}"/>
                </a:ext>
              </a:extLst>
            </p:cNvPr>
            <p:cNvSpPr/>
            <p:nvPr/>
          </p:nvSpPr>
          <p:spPr>
            <a:xfrm>
              <a:off x="5862580" y="122247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2919D586-BC27-2B3E-0D15-A059331096DD}"/>
                </a:ext>
              </a:extLst>
            </p:cNvPr>
            <p:cNvSpPr/>
            <p:nvPr/>
          </p:nvSpPr>
          <p:spPr>
            <a:xfrm>
              <a:off x="5862580" y="212148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Zone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D25C5F8F-033C-089B-A04B-CCA91BFA9606}"/>
                </a:ext>
              </a:extLst>
            </p:cNvPr>
            <p:cNvSpPr/>
            <p:nvPr/>
          </p:nvSpPr>
          <p:spPr>
            <a:xfrm>
              <a:off x="5862580" y="2596876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5FBCE3F8-D3B7-EA8F-D647-3CB2CFED5975}"/>
                </a:ext>
              </a:extLst>
            </p:cNvPr>
            <p:cNvSpPr/>
            <p:nvPr/>
          </p:nvSpPr>
          <p:spPr>
            <a:xfrm>
              <a:off x="5862580" y="311811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Return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EA7FD28F-91DA-DF5C-A555-04A0891F2BF7}"/>
                </a:ext>
              </a:extLst>
            </p:cNvPr>
            <p:cNvSpPr/>
            <p:nvPr/>
          </p:nvSpPr>
          <p:spPr>
            <a:xfrm>
              <a:off x="5862580" y="445427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Unit Count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5FFB79E-8965-4002-FC3D-0C1090415AA3}"/>
                </a:ext>
              </a:extLst>
            </p:cNvPr>
            <p:cNvSpPr/>
            <p:nvPr/>
          </p:nvSpPr>
          <p:spPr>
            <a:xfrm>
              <a:off x="5862580" y="356941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Extension Due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4D4079E-DDF4-6441-4DEB-478B84B72DA8}"/>
                </a:ext>
              </a:extLst>
            </p:cNvPr>
            <p:cNvSpPr/>
            <p:nvPr/>
          </p:nvSpPr>
          <p:spPr>
            <a:xfrm>
              <a:off x="5687825" y="4020723"/>
              <a:ext cx="160231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Overdue Rental Action Taken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D38A6CD4-FF66-4934-B8DE-DCB81EE1E70C}"/>
                </a:ext>
              </a:extLst>
            </p:cNvPr>
            <p:cNvSpPr/>
            <p:nvPr/>
          </p:nvSpPr>
          <p:spPr>
            <a:xfrm>
              <a:off x="5765656" y="490678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Month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DE8DBE18-058F-5291-597F-7F02439F1C1B}"/>
                </a:ext>
              </a:extLst>
            </p:cNvPr>
            <p:cNvSpPr/>
            <p:nvPr/>
          </p:nvSpPr>
          <p:spPr>
            <a:xfrm>
              <a:off x="5765656" y="535929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Week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19EE108A-ED14-645B-2977-A1C02998BBB1}"/>
                </a:ext>
              </a:extLst>
            </p:cNvPr>
            <p:cNvSpPr/>
            <p:nvPr/>
          </p:nvSpPr>
          <p:spPr>
            <a:xfrm>
              <a:off x="5862580" y="576506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Status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34A4BCE-45A5-A7BE-5EC4-7EC70562FCAF}"/>
                </a:ext>
              </a:extLst>
            </p:cNvPr>
            <p:cNvSpPr/>
            <p:nvPr/>
          </p:nvSpPr>
          <p:spPr>
            <a:xfrm>
              <a:off x="5767412" y="6211715"/>
              <a:ext cx="144313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installation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BE68D8-7068-64D9-E3A8-1A8B453C5D2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1181212" y="4729177"/>
            <a:ext cx="331577" cy="19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1EF12AF-9C64-764E-49CC-A1EEF11A44F9}"/>
              </a:ext>
            </a:extLst>
          </p:cNvPr>
          <p:cNvSpPr/>
          <p:nvPr/>
        </p:nvSpPr>
        <p:spPr>
          <a:xfrm>
            <a:off x="2846958" y="1108062"/>
            <a:ext cx="1152316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Referral case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F326D-2AD7-D9CC-B18F-DEB75BB93DB7}"/>
              </a:ext>
            </a:extLst>
          </p:cNvPr>
          <p:cNvSpPr txBox="1"/>
          <p:nvPr/>
        </p:nvSpPr>
        <p:spPr>
          <a:xfrm>
            <a:off x="1396507" y="2723807"/>
            <a:ext cx="50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FA26741-D214-F6E0-0A8E-8FC769A940E4}"/>
              </a:ext>
            </a:extLst>
          </p:cNvPr>
          <p:cNvSpPr/>
          <p:nvPr/>
        </p:nvSpPr>
        <p:spPr>
          <a:xfrm>
            <a:off x="68027" y="2565337"/>
            <a:ext cx="1152316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Site id</a:t>
            </a:r>
            <a:endParaRPr lang="en-CA" sz="11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1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90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F589F0BB-D5EF-C725-1F79-1A882167A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522475"/>
              </p:ext>
            </p:extLst>
          </p:nvPr>
        </p:nvGraphicFramePr>
        <p:xfrm>
          <a:off x="2093976" y="79248"/>
          <a:ext cx="9221724" cy="677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96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97343-7291-CF30-C5B4-54EEA482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268" y="0"/>
            <a:ext cx="1363004" cy="6858000"/>
          </a:xfrm>
          <a:prstGeom prst="rect">
            <a:avLst/>
          </a:prstGeom>
        </p:spPr>
      </p:pic>
      <p:sp>
        <p:nvSpPr>
          <p:cNvPr id="11" name="Diamond 10">
            <a:extLst>
              <a:ext uri="{FF2B5EF4-FFF2-40B4-BE49-F238E27FC236}">
                <a16:creationId xmlns:a16="http://schemas.microsoft.com/office/drawing/2014/main" id="{938F135C-1A72-1139-3A2E-7349E55A534E}"/>
              </a:ext>
            </a:extLst>
          </p:cNvPr>
          <p:cNvSpPr/>
          <p:nvPr/>
        </p:nvSpPr>
        <p:spPr>
          <a:xfrm>
            <a:off x="6905696" y="145207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Start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9601B8-61FF-B8DC-D09F-F73CA0DFD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847" b="48978"/>
          <a:stretch/>
        </p:blipFill>
        <p:spPr>
          <a:xfrm>
            <a:off x="4319190" y="145207"/>
            <a:ext cx="1425911" cy="349910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E0CFB7C-F1EC-C944-1E23-C4AC89F6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9" t="32" r="66492" b="62842"/>
          <a:stretch/>
        </p:blipFill>
        <p:spPr>
          <a:xfrm>
            <a:off x="7985030" y="2919645"/>
            <a:ext cx="1199783" cy="225522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705AC2-BA68-6E6C-ACF2-4B3C7A435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51" r="49989" b="19741"/>
          <a:stretch/>
        </p:blipFill>
        <p:spPr>
          <a:xfrm>
            <a:off x="52721" y="228945"/>
            <a:ext cx="1231627" cy="50463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A7632C-2A81-6CA0-8C27-74DA37618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65" r="16915" b="63201"/>
          <a:stretch/>
        </p:blipFill>
        <p:spPr>
          <a:xfrm>
            <a:off x="4783879" y="4170814"/>
            <a:ext cx="1348408" cy="252369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076263-F703-34B8-D78F-86786313A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16" b="62934"/>
          <a:stretch/>
        </p:blipFill>
        <p:spPr>
          <a:xfrm>
            <a:off x="6178950" y="4170814"/>
            <a:ext cx="1453491" cy="25419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51622" y="381954"/>
            <a:ext cx="1059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EB78DC-7507-1686-F072-DFECC516C4D6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8736695" y="300964"/>
            <a:ext cx="1199785" cy="1100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58FC7-A770-46E4-9244-C25F73CC19A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359187" y="171097"/>
            <a:ext cx="1577293" cy="35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E31FE-9729-71A6-C04F-5ECE4FD23AD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58083" y="300964"/>
            <a:ext cx="1447613" cy="22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7CE46-B455-9CE7-FF2B-24FB48AD3E53}"/>
              </a:ext>
            </a:extLst>
          </p:cNvPr>
          <p:cNvCxnSpPr>
            <a:cxnSpLocks/>
            <a:stCxn id="112" idx="2"/>
            <a:endCxn id="58" idx="0"/>
          </p:cNvCxnSpPr>
          <p:nvPr/>
        </p:nvCxnSpPr>
        <p:spPr>
          <a:xfrm flipH="1">
            <a:off x="8584922" y="2165601"/>
            <a:ext cx="151773" cy="754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AFFC6AF8-C7A7-B519-AA7F-02C6C52A9E20}"/>
              </a:ext>
            </a:extLst>
          </p:cNvPr>
          <p:cNvSpPr/>
          <p:nvPr/>
        </p:nvSpPr>
        <p:spPr>
          <a:xfrm>
            <a:off x="2011094" y="0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Refer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64585" y="381954"/>
            <a:ext cx="9550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Diamond 111">
            <a:extLst>
              <a:ext uri="{FF2B5EF4-FFF2-40B4-BE49-F238E27FC236}">
                <a16:creationId xmlns:a16="http://schemas.microsoft.com/office/drawing/2014/main" id="{760EE833-617A-2AEB-9CFE-6920BC0FE214}"/>
              </a:ext>
            </a:extLst>
          </p:cNvPr>
          <p:cNvSpPr/>
          <p:nvPr/>
        </p:nvSpPr>
        <p:spPr>
          <a:xfrm>
            <a:off x="7917541" y="1401693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Contain</a:t>
            </a: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5F97AED0-7DE1-E6C3-A79C-12AE58F6B37D}"/>
              </a:ext>
            </a:extLst>
          </p:cNvPr>
          <p:cNvSpPr/>
          <p:nvPr/>
        </p:nvSpPr>
        <p:spPr>
          <a:xfrm>
            <a:off x="5898000" y="2768165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have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74DF95-0472-D402-5179-6653331E4937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7536308" y="3150119"/>
            <a:ext cx="507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98BC7C-F72C-8EA0-3ACE-85823BF986D8}"/>
              </a:ext>
            </a:extLst>
          </p:cNvPr>
          <p:cNvCxnSpPr>
            <a:cxnSpLocks/>
            <a:stCxn id="116" idx="1"/>
            <a:endCxn id="61" idx="0"/>
          </p:cNvCxnSpPr>
          <p:nvPr/>
        </p:nvCxnSpPr>
        <p:spPr>
          <a:xfrm flipH="1">
            <a:off x="5458083" y="3150119"/>
            <a:ext cx="439917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80409B-3653-B840-5ACD-52E753AEFB6D}"/>
              </a:ext>
            </a:extLst>
          </p:cNvPr>
          <p:cNvCxnSpPr>
            <a:cxnSpLocks/>
            <a:stCxn id="116" idx="1"/>
            <a:endCxn id="62" idx="0"/>
          </p:cNvCxnSpPr>
          <p:nvPr/>
        </p:nvCxnSpPr>
        <p:spPr>
          <a:xfrm>
            <a:off x="5898000" y="3150119"/>
            <a:ext cx="1007696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1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97343-7291-CF30-C5B4-54EEA482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34" y="313941"/>
            <a:ext cx="1363004" cy="6858000"/>
          </a:xfrm>
          <a:prstGeom prst="rect">
            <a:avLst/>
          </a:prstGeom>
        </p:spPr>
      </p:pic>
      <p:sp>
        <p:nvSpPr>
          <p:cNvPr id="11" name="Diamond 10">
            <a:extLst>
              <a:ext uri="{FF2B5EF4-FFF2-40B4-BE49-F238E27FC236}">
                <a16:creationId xmlns:a16="http://schemas.microsoft.com/office/drawing/2014/main" id="{938F135C-1A72-1139-3A2E-7349E55A534E}"/>
              </a:ext>
            </a:extLst>
          </p:cNvPr>
          <p:cNvSpPr/>
          <p:nvPr/>
        </p:nvSpPr>
        <p:spPr>
          <a:xfrm>
            <a:off x="4916394" y="84793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rent</a:t>
            </a:r>
            <a:endParaRPr lang="en-CA" sz="14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9601B8-61FF-B8DC-D09F-F73CA0DFD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847" b="48978"/>
          <a:stretch/>
        </p:blipFill>
        <p:spPr>
          <a:xfrm>
            <a:off x="2181168" y="1933555"/>
            <a:ext cx="1425911" cy="349910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E0CFB7C-F1EC-C944-1E23-C4AC89F6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9" t="32" r="66492" b="62842"/>
          <a:stretch/>
        </p:blipFill>
        <p:spPr>
          <a:xfrm>
            <a:off x="7851888" y="1624501"/>
            <a:ext cx="1199783" cy="225522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705AC2-BA68-6E6C-ACF2-4B3C7A435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51" r="49989" b="19741"/>
          <a:stretch/>
        </p:blipFill>
        <p:spPr>
          <a:xfrm>
            <a:off x="52721" y="228945"/>
            <a:ext cx="1231627" cy="50463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A7632C-2A81-6CA0-8C27-74DA37618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65" r="16915" b="63201"/>
          <a:stretch/>
        </p:blipFill>
        <p:spPr>
          <a:xfrm>
            <a:off x="8913898" y="4364723"/>
            <a:ext cx="1348408" cy="252369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076263-F703-34B8-D78F-86786313A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16" b="62934"/>
          <a:stretch/>
        </p:blipFill>
        <p:spPr>
          <a:xfrm>
            <a:off x="10439769" y="4235061"/>
            <a:ext cx="1453491" cy="25419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51622" y="381954"/>
            <a:ext cx="1059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58FC7-A770-46E4-9244-C25F73CC19A1}"/>
              </a:ext>
            </a:extLst>
          </p:cNvPr>
          <p:cNvCxnSpPr>
            <a:cxnSpLocks/>
            <a:stCxn id="11" idx="3"/>
            <a:endCxn id="58" idx="0"/>
          </p:cNvCxnSpPr>
          <p:nvPr/>
        </p:nvCxnSpPr>
        <p:spPr>
          <a:xfrm>
            <a:off x="6369885" y="466747"/>
            <a:ext cx="2081895" cy="1157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E31FE-9729-71A6-C04F-5ECE4FD23AD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64584" y="466747"/>
            <a:ext cx="1451810" cy="1659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7CE46-B455-9CE7-FF2B-24FB48AD3E53}"/>
              </a:ext>
            </a:extLst>
          </p:cNvPr>
          <p:cNvCxnSpPr>
            <a:cxnSpLocks/>
            <a:stCxn id="116" idx="0"/>
            <a:endCxn id="58" idx="0"/>
          </p:cNvCxnSpPr>
          <p:nvPr/>
        </p:nvCxnSpPr>
        <p:spPr>
          <a:xfrm flipH="1" flipV="1">
            <a:off x="8451780" y="1624501"/>
            <a:ext cx="2272645" cy="2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AFFC6AF8-C7A7-B519-AA7F-02C6C52A9E20}"/>
              </a:ext>
            </a:extLst>
          </p:cNvPr>
          <p:cNvSpPr/>
          <p:nvPr/>
        </p:nvSpPr>
        <p:spPr>
          <a:xfrm>
            <a:off x="2011094" y="0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Refer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  <a:endCxn id="56" idx="0"/>
          </p:cNvCxnSpPr>
          <p:nvPr/>
        </p:nvCxnSpPr>
        <p:spPr>
          <a:xfrm flipH="1">
            <a:off x="2894124" y="381954"/>
            <a:ext cx="570461" cy="1551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Diamond 115">
            <a:extLst>
              <a:ext uri="{FF2B5EF4-FFF2-40B4-BE49-F238E27FC236}">
                <a16:creationId xmlns:a16="http://schemas.microsoft.com/office/drawing/2014/main" id="{5F97AED0-7DE1-E6C3-A79C-12AE58F6B37D}"/>
              </a:ext>
            </a:extLst>
          </p:cNvPr>
          <p:cNvSpPr/>
          <p:nvPr/>
        </p:nvSpPr>
        <p:spPr>
          <a:xfrm>
            <a:off x="9905271" y="1856798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have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74DF95-0472-D402-5179-6653331E4937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11543579" y="2238752"/>
            <a:ext cx="507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98BC7C-F72C-8EA0-3ACE-85823BF986D8}"/>
              </a:ext>
            </a:extLst>
          </p:cNvPr>
          <p:cNvCxnSpPr>
            <a:cxnSpLocks/>
            <a:stCxn id="116" idx="1"/>
            <a:endCxn id="61" idx="0"/>
          </p:cNvCxnSpPr>
          <p:nvPr/>
        </p:nvCxnSpPr>
        <p:spPr>
          <a:xfrm flipH="1">
            <a:off x="9588102" y="2238752"/>
            <a:ext cx="317169" cy="21259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80409B-3653-B840-5ACD-52E753AEFB6D}"/>
              </a:ext>
            </a:extLst>
          </p:cNvPr>
          <p:cNvCxnSpPr>
            <a:cxnSpLocks/>
            <a:stCxn id="116" idx="1"/>
            <a:endCxn id="62" idx="0"/>
          </p:cNvCxnSpPr>
          <p:nvPr/>
        </p:nvCxnSpPr>
        <p:spPr>
          <a:xfrm>
            <a:off x="9905271" y="2238752"/>
            <a:ext cx="1261244" cy="1996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9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1892F2-AE2E-47D4-3884-D91D9AA6E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292075"/>
              </p:ext>
            </p:extLst>
          </p:nvPr>
        </p:nvGraphicFramePr>
        <p:xfrm>
          <a:off x="10398895" y="3429000"/>
          <a:ext cx="1432175" cy="266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523959-26FE-C3B4-3C33-0A3355A39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659069"/>
              </p:ext>
            </p:extLst>
          </p:nvPr>
        </p:nvGraphicFramePr>
        <p:xfrm>
          <a:off x="10192882" y="806382"/>
          <a:ext cx="1249677" cy="2487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3F7592F-C56B-5F35-152C-0B65B3153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528490"/>
              </p:ext>
            </p:extLst>
          </p:nvPr>
        </p:nvGraphicFramePr>
        <p:xfrm>
          <a:off x="5054439" y="-4584"/>
          <a:ext cx="1574292" cy="663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0A8E69-2EA7-BBF3-67CE-FCF43DA7D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747315"/>
              </p:ext>
            </p:extLst>
          </p:nvPr>
        </p:nvGraphicFramePr>
        <p:xfrm>
          <a:off x="339614" y="-202512"/>
          <a:ext cx="1060350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D90584-E2BB-6552-F9A1-47003DCE2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541920"/>
              </p:ext>
            </p:extLst>
          </p:nvPr>
        </p:nvGraphicFramePr>
        <p:xfrm>
          <a:off x="7246901" y="-70686"/>
          <a:ext cx="1304543" cy="2837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A6BC71A-C88D-4EB1-147D-76CD9A2AA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465847"/>
              </p:ext>
            </p:extLst>
          </p:nvPr>
        </p:nvGraphicFramePr>
        <p:xfrm>
          <a:off x="3620140" y="-202512"/>
          <a:ext cx="967739" cy="310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2" name="Diamond 11">
            <a:extLst>
              <a:ext uri="{FF2B5EF4-FFF2-40B4-BE49-F238E27FC236}">
                <a16:creationId xmlns:a16="http://schemas.microsoft.com/office/drawing/2014/main" id="{74C04C0F-C2B3-B1AA-84DC-9767B5A047AA}"/>
              </a:ext>
            </a:extLst>
          </p:cNvPr>
          <p:cNvSpPr/>
          <p:nvPr/>
        </p:nvSpPr>
        <p:spPr>
          <a:xfrm>
            <a:off x="8710945" y="679500"/>
            <a:ext cx="1304543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Have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BC7347-0CAF-1D6A-CAB6-5E8D6597FEE5}"/>
              </a:ext>
            </a:extLst>
          </p:cNvPr>
          <p:cNvCxnSpPr>
            <a:cxnSpLocks/>
          </p:cNvCxnSpPr>
          <p:nvPr/>
        </p:nvCxnSpPr>
        <p:spPr>
          <a:xfrm flipH="1" flipV="1">
            <a:off x="701495" y="288402"/>
            <a:ext cx="1017862" cy="108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68FD341-17CE-4F5B-2A6F-347B52CAC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317080"/>
              </p:ext>
            </p:extLst>
          </p:nvPr>
        </p:nvGraphicFramePr>
        <p:xfrm>
          <a:off x="1546590" y="-4584"/>
          <a:ext cx="1300223" cy="451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69D599-A9BD-9AB5-D284-0662576715C6}"/>
              </a:ext>
            </a:extLst>
          </p:cNvPr>
          <p:cNvCxnSpPr>
            <a:cxnSpLocks/>
          </p:cNvCxnSpPr>
          <p:nvPr/>
        </p:nvCxnSpPr>
        <p:spPr>
          <a:xfrm flipH="1">
            <a:off x="2729124" y="288402"/>
            <a:ext cx="947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A1D0A4-EA43-96EF-7BED-B54F19A15322}"/>
              </a:ext>
            </a:extLst>
          </p:cNvPr>
          <p:cNvCxnSpPr>
            <a:cxnSpLocks/>
          </p:cNvCxnSpPr>
          <p:nvPr/>
        </p:nvCxnSpPr>
        <p:spPr>
          <a:xfrm flipH="1">
            <a:off x="6417204" y="299256"/>
            <a:ext cx="947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43E5A0-7627-09C2-6C0B-5E15FE31D2B1}"/>
              </a:ext>
            </a:extLst>
          </p:cNvPr>
          <p:cNvCxnSpPr>
            <a:cxnSpLocks/>
          </p:cNvCxnSpPr>
          <p:nvPr/>
        </p:nvCxnSpPr>
        <p:spPr>
          <a:xfrm flipH="1">
            <a:off x="4473582" y="288402"/>
            <a:ext cx="947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23B680-EE42-B53C-F76E-A91629778CC0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9363217" y="1443408"/>
            <a:ext cx="1121903" cy="2374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308BAF-5B09-4738-8A64-43BDCB53D42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390262" y="440802"/>
            <a:ext cx="972955" cy="238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E457EE-BB90-DCF4-481C-6A2D3E5D21D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0015488" y="1061454"/>
            <a:ext cx="243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9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97343-7291-CF30-C5B4-54EEA482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268" y="0"/>
            <a:ext cx="1363004" cy="6858000"/>
          </a:xfrm>
          <a:prstGeom prst="rect">
            <a:avLst/>
          </a:prstGeom>
        </p:spPr>
      </p:pic>
      <p:sp>
        <p:nvSpPr>
          <p:cNvPr id="11" name="Diamond 10">
            <a:extLst>
              <a:ext uri="{FF2B5EF4-FFF2-40B4-BE49-F238E27FC236}">
                <a16:creationId xmlns:a16="http://schemas.microsoft.com/office/drawing/2014/main" id="{938F135C-1A72-1139-3A2E-7349E55A534E}"/>
              </a:ext>
            </a:extLst>
          </p:cNvPr>
          <p:cNvSpPr/>
          <p:nvPr/>
        </p:nvSpPr>
        <p:spPr>
          <a:xfrm>
            <a:off x="6905696" y="145207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Start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9601B8-61FF-B8DC-D09F-F73CA0DFD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847" b="48978"/>
          <a:stretch/>
        </p:blipFill>
        <p:spPr>
          <a:xfrm>
            <a:off x="4319190" y="145207"/>
            <a:ext cx="1425911" cy="349910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E0CFB7C-F1EC-C944-1E23-C4AC89F6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9" t="32" r="66492" b="62842"/>
          <a:stretch/>
        </p:blipFill>
        <p:spPr>
          <a:xfrm>
            <a:off x="7985030" y="2919645"/>
            <a:ext cx="1199783" cy="225522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705AC2-BA68-6E6C-ACF2-4B3C7A435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51" r="49989" b="19741"/>
          <a:stretch/>
        </p:blipFill>
        <p:spPr>
          <a:xfrm>
            <a:off x="52721" y="228945"/>
            <a:ext cx="1231627" cy="50463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A7632C-2A81-6CA0-8C27-74DA37618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65" r="16915" b="63201"/>
          <a:stretch/>
        </p:blipFill>
        <p:spPr>
          <a:xfrm>
            <a:off x="4783879" y="4170814"/>
            <a:ext cx="1348408" cy="252369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076263-F703-34B8-D78F-86786313A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16" b="62934"/>
          <a:stretch/>
        </p:blipFill>
        <p:spPr>
          <a:xfrm>
            <a:off x="6178950" y="4170814"/>
            <a:ext cx="1453491" cy="25419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51622" y="381954"/>
            <a:ext cx="1059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EB78DC-7507-1686-F072-DFECC516C4D6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8736695" y="300964"/>
            <a:ext cx="1199785" cy="1100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58FC7-A770-46E4-9244-C25F73CC19A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359187" y="171097"/>
            <a:ext cx="1577293" cy="35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E31FE-9729-71A6-C04F-5ECE4FD23AD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58083" y="300964"/>
            <a:ext cx="1447613" cy="22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7CE46-B455-9CE7-FF2B-24FB48AD3E53}"/>
              </a:ext>
            </a:extLst>
          </p:cNvPr>
          <p:cNvCxnSpPr>
            <a:cxnSpLocks/>
            <a:stCxn id="112" idx="2"/>
            <a:endCxn id="58" idx="0"/>
          </p:cNvCxnSpPr>
          <p:nvPr/>
        </p:nvCxnSpPr>
        <p:spPr>
          <a:xfrm flipH="1">
            <a:off x="8584922" y="2165601"/>
            <a:ext cx="151773" cy="754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AFFC6AF8-C7A7-B519-AA7F-02C6C52A9E20}"/>
              </a:ext>
            </a:extLst>
          </p:cNvPr>
          <p:cNvSpPr/>
          <p:nvPr/>
        </p:nvSpPr>
        <p:spPr>
          <a:xfrm>
            <a:off x="2011094" y="0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Refer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64585" y="381954"/>
            <a:ext cx="9550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Diamond 111">
            <a:extLst>
              <a:ext uri="{FF2B5EF4-FFF2-40B4-BE49-F238E27FC236}">
                <a16:creationId xmlns:a16="http://schemas.microsoft.com/office/drawing/2014/main" id="{760EE833-617A-2AEB-9CFE-6920BC0FE214}"/>
              </a:ext>
            </a:extLst>
          </p:cNvPr>
          <p:cNvSpPr/>
          <p:nvPr/>
        </p:nvSpPr>
        <p:spPr>
          <a:xfrm>
            <a:off x="7917541" y="1401693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Contain</a:t>
            </a: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5F97AED0-7DE1-E6C3-A79C-12AE58F6B37D}"/>
              </a:ext>
            </a:extLst>
          </p:cNvPr>
          <p:cNvSpPr/>
          <p:nvPr/>
        </p:nvSpPr>
        <p:spPr>
          <a:xfrm>
            <a:off x="5898000" y="2768165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have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74DF95-0472-D402-5179-6653331E4937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7536308" y="3150119"/>
            <a:ext cx="507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98BC7C-F72C-8EA0-3ACE-85823BF986D8}"/>
              </a:ext>
            </a:extLst>
          </p:cNvPr>
          <p:cNvCxnSpPr>
            <a:cxnSpLocks/>
            <a:stCxn id="116" idx="1"/>
            <a:endCxn id="61" idx="0"/>
          </p:cNvCxnSpPr>
          <p:nvPr/>
        </p:nvCxnSpPr>
        <p:spPr>
          <a:xfrm flipH="1">
            <a:off x="5458083" y="3150119"/>
            <a:ext cx="439917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80409B-3653-B840-5ACD-52E753AEFB6D}"/>
              </a:ext>
            </a:extLst>
          </p:cNvPr>
          <p:cNvCxnSpPr>
            <a:cxnSpLocks/>
            <a:stCxn id="116" idx="1"/>
            <a:endCxn id="62" idx="0"/>
          </p:cNvCxnSpPr>
          <p:nvPr/>
        </p:nvCxnSpPr>
        <p:spPr>
          <a:xfrm>
            <a:off x="5898000" y="3150119"/>
            <a:ext cx="1007696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0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stCxn id="7" idx="1"/>
            <a:endCxn id="78" idx="3"/>
          </p:cNvCxnSpPr>
          <p:nvPr/>
        </p:nvCxnSpPr>
        <p:spPr>
          <a:xfrm flipH="1">
            <a:off x="3344965" y="941129"/>
            <a:ext cx="848356" cy="111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0"/>
            <a:endCxn id="24" idx="3"/>
          </p:cNvCxnSpPr>
          <p:nvPr/>
        </p:nvCxnSpPr>
        <p:spPr>
          <a:xfrm flipH="1" flipV="1">
            <a:off x="1109292" y="302336"/>
            <a:ext cx="1508928" cy="1368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CC08232-884C-2989-FBA9-16CE0BAE0151}"/>
              </a:ext>
            </a:extLst>
          </p:cNvPr>
          <p:cNvGrpSpPr/>
          <p:nvPr/>
        </p:nvGrpSpPr>
        <p:grpSpPr>
          <a:xfrm>
            <a:off x="4063543" y="682907"/>
            <a:ext cx="1152316" cy="1709073"/>
            <a:chOff x="289127" y="385129"/>
            <a:chExt cx="1152316" cy="17090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D56F4E-A694-B8B6-58CE-E950D4AA48F4}"/>
                </a:ext>
              </a:extLst>
            </p:cNvPr>
            <p:cNvSpPr/>
            <p:nvPr/>
          </p:nvSpPr>
          <p:spPr>
            <a:xfrm>
              <a:off x="289127" y="1689998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21E9E8-2D03-9D0C-B8B8-53C8FFF53880}"/>
                </a:ext>
              </a:extLst>
            </p:cNvPr>
            <p:cNvSpPr/>
            <p:nvPr/>
          </p:nvSpPr>
          <p:spPr>
            <a:xfrm>
              <a:off x="418905" y="385129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Referrer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19D30A-BAC5-4FF8-80FA-71C361477E91}"/>
                </a:ext>
              </a:extLst>
            </p:cNvPr>
            <p:cNvSpPr/>
            <p:nvPr/>
          </p:nvSpPr>
          <p:spPr>
            <a:xfrm>
              <a:off x="289127" y="107986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49FF450-9676-27FB-9D7C-0D0D651948B0}"/>
              </a:ext>
            </a:extLst>
          </p:cNvPr>
          <p:cNvGrpSpPr/>
          <p:nvPr/>
        </p:nvGrpSpPr>
        <p:grpSpPr>
          <a:xfrm>
            <a:off x="4042540" y="3090348"/>
            <a:ext cx="1159739" cy="2017412"/>
            <a:chOff x="5417510" y="1792702"/>
            <a:chExt cx="1159739" cy="20174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FB803-FD49-1602-0505-11001AEF8104}"/>
                </a:ext>
              </a:extLst>
            </p:cNvPr>
            <p:cNvSpPr/>
            <p:nvPr/>
          </p:nvSpPr>
          <p:spPr>
            <a:xfrm>
              <a:off x="5554711" y="179270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Referral Site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B2D46A-FBFB-48B8-AD97-8801AFCEC0BE}"/>
                </a:ext>
              </a:extLst>
            </p:cNvPr>
            <p:cNvSpPr/>
            <p:nvPr/>
          </p:nvSpPr>
          <p:spPr>
            <a:xfrm>
              <a:off x="5417510" y="238045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6C510C-157D-428B-BD55-3E8E515CAE89}"/>
                </a:ext>
              </a:extLst>
            </p:cNvPr>
            <p:cNvSpPr/>
            <p:nvPr/>
          </p:nvSpPr>
          <p:spPr>
            <a:xfrm>
              <a:off x="5417510" y="2923935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0574AB-2372-19EC-CE69-ABE6686DD078}"/>
                </a:ext>
              </a:extLst>
            </p:cNvPr>
            <p:cNvSpPr/>
            <p:nvPr/>
          </p:nvSpPr>
          <p:spPr>
            <a:xfrm>
              <a:off x="5424933" y="340591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Source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A09FFF-2448-74B1-C6FE-1CDF5F765901}"/>
              </a:ext>
            </a:extLst>
          </p:cNvPr>
          <p:cNvGrpSpPr/>
          <p:nvPr/>
        </p:nvGrpSpPr>
        <p:grpSpPr>
          <a:xfrm>
            <a:off x="574" y="3565668"/>
            <a:ext cx="1324675" cy="1958927"/>
            <a:chOff x="5095933" y="2633644"/>
            <a:chExt cx="1324675" cy="19589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46753E-4FE5-9382-02B2-0D0B171A4748}"/>
                </a:ext>
              </a:extLst>
            </p:cNvPr>
            <p:cNvSpPr/>
            <p:nvPr/>
          </p:nvSpPr>
          <p:spPr>
            <a:xfrm>
              <a:off x="5182112" y="369807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City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A4820-0D9E-AF5F-4038-9D8AF6F72D49}"/>
                </a:ext>
              </a:extLst>
            </p:cNvPr>
            <p:cNvSpPr/>
            <p:nvPr/>
          </p:nvSpPr>
          <p:spPr>
            <a:xfrm>
              <a:off x="5145915" y="2633644"/>
              <a:ext cx="1224712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 postal code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18A141-9D57-A616-D706-1B8AA77C6AFB}"/>
                </a:ext>
              </a:extLst>
            </p:cNvPr>
            <p:cNvSpPr/>
            <p:nvPr/>
          </p:nvSpPr>
          <p:spPr>
            <a:xfrm>
              <a:off x="5095933" y="3207775"/>
              <a:ext cx="132467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Postal Code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38913C-F2AD-81C0-5222-30745A8D21BB}"/>
                </a:ext>
              </a:extLst>
            </p:cNvPr>
            <p:cNvSpPr/>
            <p:nvPr/>
          </p:nvSpPr>
          <p:spPr>
            <a:xfrm>
              <a:off x="5145914" y="4188367"/>
              <a:ext cx="1224713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E7189D0-FFEA-8159-A7EE-8F6921CBFA5B}"/>
              </a:ext>
            </a:extLst>
          </p:cNvPr>
          <p:cNvGrpSpPr/>
          <p:nvPr/>
        </p:nvGrpSpPr>
        <p:grpSpPr>
          <a:xfrm>
            <a:off x="-23641" y="44114"/>
            <a:ext cx="1373107" cy="2525193"/>
            <a:chOff x="3581054" y="1944521"/>
            <a:chExt cx="1373107" cy="25251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3D09D6-B333-DD9F-DC29-C192DE3D896C}"/>
                </a:ext>
              </a:extLst>
            </p:cNvPr>
            <p:cNvSpPr/>
            <p:nvPr/>
          </p:nvSpPr>
          <p:spPr>
            <a:xfrm>
              <a:off x="3821227" y="1944521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353C89-74CC-3F19-8A2D-6E8F53945E0D}"/>
                </a:ext>
              </a:extLst>
            </p:cNvPr>
            <p:cNvSpPr/>
            <p:nvPr/>
          </p:nvSpPr>
          <p:spPr>
            <a:xfrm>
              <a:off x="3641207" y="2600230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9567C5-C6B9-F308-F1A8-385B169D361A}"/>
                </a:ext>
              </a:extLst>
            </p:cNvPr>
            <p:cNvSpPr/>
            <p:nvPr/>
          </p:nvSpPr>
          <p:spPr>
            <a:xfrm>
              <a:off x="3639370" y="3074145"/>
              <a:ext cx="1256474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Last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6FE419-A607-BF32-E854-84BBCC9977A2}"/>
                </a:ext>
              </a:extLst>
            </p:cNvPr>
            <p:cNvSpPr/>
            <p:nvPr/>
          </p:nvSpPr>
          <p:spPr>
            <a:xfrm>
              <a:off x="3641207" y="3575214"/>
              <a:ext cx="125280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First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F3FB7A-E3EB-0DB3-0D87-5926D9A4C88B}"/>
                </a:ext>
              </a:extLst>
            </p:cNvPr>
            <p:cNvSpPr/>
            <p:nvPr/>
          </p:nvSpPr>
          <p:spPr>
            <a:xfrm>
              <a:off x="3581054" y="4065510"/>
              <a:ext cx="1373107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Postal Code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2FA7F7C-721A-5C4B-0EFD-26E14352DB1A}"/>
              </a:ext>
            </a:extLst>
          </p:cNvPr>
          <p:cNvGrpSpPr/>
          <p:nvPr/>
        </p:nvGrpSpPr>
        <p:grpSpPr>
          <a:xfrm>
            <a:off x="7989021" y="50210"/>
            <a:ext cx="1252800" cy="1471223"/>
            <a:chOff x="10610436" y="195782"/>
            <a:chExt cx="1252800" cy="147122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DCB01E-9F29-07D2-76AB-C548449FDEE8}"/>
                </a:ext>
              </a:extLst>
            </p:cNvPr>
            <p:cNvSpPr/>
            <p:nvPr/>
          </p:nvSpPr>
          <p:spPr>
            <a:xfrm>
              <a:off x="10790456" y="19578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Delivery zone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6E49C57-F154-8212-333E-910AC6F08F49}"/>
                </a:ext>
              </a:extLst>
            </p:cNvPr>
            <p:cNvSpPr/>
            <p:nvPr/>
          </p:nvSpPr>
          <p:spPr>
            <a:xfrm>
              <a:off x="10610436" y="79703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CC5AB1-FBA6-B1BC-E85B-756F6625B5AD}"/>
                </a:ext>
              </a:extLst>
            </p:cNvPr>
            <p:cNvSpPr/>
            <p:nvPr/>
          </p:nvSpPr>
          <p:spPr>
            <a:xfrm>
              <a:off x="10610436" y="126280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Zone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21FAF2B-2BB5-3B5B-2D17-E3802AF603E6}"/>
              </a:ext>
            </a:extLst>
          </p:cNvPr>
          <p:cNvGrpSpPr/>
          <p:nvPr/>
        </p:nvGrpSpPr>
        <p:grpSpPr>
          <a:xfrm>
            <a:off x="10345971" y="294947"/>
            <a:ext cx="1470092" cy="2089797"/>
            <a:chOff x="9073767" y="30960"/>
            <a:chExt cx="1470092" cy="2089797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876A1963-C311-A2BD-CD9A-7C5AB3087C49}"/>
                </a:ext>
              </a:extLst>
            </p:cNvPr>
            <p:cNvSpPr/>
            <p:nvPr/>
          </p:nvSpPr>
          <p:spPr>
            <a:xfrm>
              <a:off x="9073767" y="30960"/>
              <a:ext cx="1470092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deliver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2C5FD3-5F1A-CEB5-0850-942D6AB9F7F6}"/>
                </a:ext>
              </a:extLst>
            </p:cNvPr>
            <p:cNvSpPr/>
            <p:nvPr/>
          </p:nvSpPr>
          <p:spPr>
            <a:xfrm>
              <a:off x="9182413" y="120032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591D96-0C10-A5FB-EFB9-058266838011}"/>
                </a:ext>
              </a:extLst>
            </p:cNvPr>
            <p:cNvSpPr/>
            <p:nvPr/>
          </p:nvSpPr>
          <p:spPr>
            <a:xfrm>
              <a:off x="9182413" y="735224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A87990E-3115-51D7-700D-D683F7D0E239}"/>
                </a:ext>
              </a:extLst>
            </p:cNvPr>
            <p:cNvSpPr/>
            <p:nvPr/>
          </p:nvSpPr>
          <p:spPr>
            <a:xfrm>
              <a:off x="9182413" y="171655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3E8BA67-15EF-B353-7518-5F161287BD09}"/>
              </a:ext>
            </a:extLst>
          </p:cNvPr>
          <p:cNvGrpSpPr/>
          <p:nvPr/>
        </p:nvGrpSpPr>
        <p:grpSpPr>
          <a:xfrm>
            <a:off x="7974621" y="4085268"/>
            <a:ext cx="1252800" cy="1516004"/>
            <a:chOff x="10902688" y="2583050"/>
            <a:chExt cx="1252800" cy="151600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C3F5BA-8A28-7986-4D3E-159A288BEBBD}"/>
                </a:ext>
              </a:extLst>
            </p:cNvPr>
            <p:cNvSpPr/>
            <p:nvPr/>
          </p:nvSpPr>
          <p:spPr>
            <a:xfrm>
              <a:off x="10978415" y="2583050"/>
              <a:ext cx="1101346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Payment frequency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C9D8DC-4DE9-9230-8C4B-950E79F2BC2B}"/>
                </a:ext>
              </a:extLst>
            </p:cNvPr>
            <p:cNvSpPr/>
            <p:nvPr/>
          </p:nvSpPr>
          <p:spPr>
            <a:xfrm>
              <a:off x="10902688" y="3694850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Frequency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D71046-F645-566E-F5F3-7C0330328B80}"/>
              </a:ext>
            </a:extLst>
          </p:cNvPr>
          <p:cNvGrpSpPr/>
          <p:nvPr/>
        </p:nvGrpSpPr>
        <p:grpSpPr>
          <a:xfrm>
            <a:off x="10246391" y="3789696"/>
            <a:ext cx="1626545" cy="2064773"/>
            <a:chOff x="9098413" y="2506922"/>
            <a:chExt cx="1626545" cy="2064773"/>
          </a:xfrm>
        </p:grpSpPr>
        <p:sp>
          <p:nvSpPr>
            <p:cNvPr id="75" name="Diamond 74">
              <a:extLst>
                <a:ext uri="{FF2B5EF4-FFF2-40B4-BE49-F238E27FC236}">
                  <a16:creationId xmlns:a16="http://schemas.microsoft.com/office/drawing/2014/main" id="{7D1A58FE-91C4-7B9A-E904-3A95C26B7D85}"/>
                </a:ext>
              </a:extLst>
            </p:cNvPr>
            <p:cNvSpPr/>
            <p:nvPr/>
          </p:nvSpPr>
          <p:spPr>
            <a:xfrm>
              <a:off x="9098413" y="2506922"/>
              <a:ext cx="1626545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Rental </a:t>
              </a:r>
              <a:r>
                <a:rPr lang="en-CA" sz="1400" dirty="0"/>
                <a:t>Rate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5C54570-CB1B-C215-43DC-6A52351843EF}"/>
                </a:ext>
              </a:extLst>
            </p:cNvPr>
            <p:cNvSpPr/>
            <p:nvPr/>
          </p:nvSpPr>
          <p:spPr>
            <a:xfrm>
              <a:off x="9285285" y="3624008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AF6D9C-61FD-0DF0-2C36-D0D176B05D8B}"/>
                </a:ext>
              </a:extLst>
            </p:cNvPr>
            <p:cNvSpPr/>
            <p:nvPr/>
          </p:nvSpPr>
          <p:spPr>
            <a:xfrm>
              <a:off x="9285285" y="3158909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BAD896F-47C3-0172-D911-F22D99530E2F}"/>
                </a:ext>
              </a:extLst>
            </p:cNvPr>
            <p:cNvSpPr/>
            <p:nvPr/>
          </p:nvSpPr>
          <p:spPr>
            <a:xfrm>
              <a:off x="9285285" y="416749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Diamond 85">
            <a:extLst>
              <a:ext uri="{FF2B5EF4-FFF2-40B4-BE49-F238E27FC236}">
                <a16:creationId xmlns:a16="http://schemas.microsoft.com/office/drawing/2014/main" id="{38A89E83-B79B-60AF-82D5-47CCA61985E2}"/>
              </a:ext>
            </a:extLst>
          </p:cNvPr>
          <p:cNvSpPr/>
          <p:nvPr/>
        </p:nvSpPr>
        <p:spPr>
          <a:xfrm>
            <a:off x="157679" y="2714437"/>
            <a:ext cx="1026134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Live at</a:t>
            </a:r>
            <a:endParaRPr lang="en-CA" sz="14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9D494D-D4D8-8E57-E80B-167F0DDCEBE7}"/>
              </a:ext>
            </a:extLst>
          </p:cNvPr>
          <p:cNvCxnSpPr>
            <a:cxnSpLocks/>
            <a:stCxn id="24" idx="2"/>
            <a:endCxn id="86" idx="0"/>
          </p:cNvCxnSpPr>
          <p:nvPr/>
        </p:nvCxnSpPr>
        <p:spPr>
          <a:xfrm>
            <a:off x="662912" y="560558"/>
            <a:ext cx="7834" cy="2153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949565-A683-C6C9-5837-F69F78572AF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1109292" y="302336"/>
            <a:ext cx="4779796" cy="1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65BCF3D-7332-0A87-993E-67F7E080BC90}"/>
              </a:ext>
            </a:extLst>
          </p:cNvPr>
          <p:cNvCxnSpPr>
            <a:cxnSpLocks/>
            <a:stCxn id="357" idx="3"/>
            <a:endCxn id="75" idx="1"/>
          </p:cNvCxnSpPr>
          <p:nvPr/>
        </p:nvCxnSpPr>
        <p:spPr>
          <a:xfrm>
            <a:off x="9189313" y="1898042"/>
            <a:ext cx="1057078" cy="2171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8F201E5-8C2E-2854-8CBE-CDEF44871689}"/>
              </a:ext>
            </a:extLst>
          </p:cNvPr>
          <p:cNvCxnSpPr>
            <a:cxnSpLocks/>
            <a:stCxn id="357" idx="3"/>
            <a:endCxn id="63" idx="1"/>
          </p:cNvCxnSpPr>
          <p:nvPr/>
        </p:nvCxnSpPr>
        <p:spPr>
          <a:xfrm flipV="1">
            <a:off x="9189313" y="574820"/>
            <a:ext cx="1156658" cy="1323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62230F7-DAE1-08BE-DFCD-94996D150D43}"/>
              </a:ext>
            </a:extLst>
          </p:cNvPr>
          <p:cNvCxnSpPr>
            <a:cxnSpLocks/>
            <a:stCxn id="36" idx="3"/>
            <a:endCxn id="357" idx="1"/>
          </p:cNvCxnSpPr>
          <p:nvPr/>
        </p:nvCxnSpPr>
        <p:spPr>
          <a:xfrm>
            <a:off x="7088873" y="319331"/>
            <a:ext cx="919623" cy="1578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2F22C3E-3275-3A94-71C9-AFA92E3D6D5D}"/>
              </a:ext>
            </a:extLst>
          </p:cNvPr>
          <p:cNvCxnSpPr>
            <a:cxnSpLocks/>
            <a:stCxn id="63" idx="0"/>
            <a:endCxn id="55" idx="3"/>
          </p:cNvCxnSpPr>
          <p:nvPr/>
        </p:nvCxnSpPr>
        <p:spPr>
          <a:xfrm flipH="1">
            <a:off x="9061801" y="294947"/>
            <a:ext cx="2019216" cy="13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035AE70-8938-3BFB-3477-4E0B2E3CDEE2}"/>
              </a:ext>
            </a:extLst>
          </p:cNvPr>
          <p:cNvCxnSpPr>
            <a:cxnSpLocks/>
            <a:stCxn id="72" idx="3"/>
            <a:endCxn id="75" idx="2"/>
          </p:cNvCxnSpPr>
          <p:nvPr/>
        </p:nvCxnSpPr>
        <p:spPr>
          <a:xfrm>
            <a:off x="9151694" y="4343490"/>
            <a:ext cx="1907970" cy="5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F7ADE79-3549-7C8D-C1DD-A0B7C70939CC}"/>
              </a:ext>
            </a:extLst>
          </p:cNvPr>
          <p:cNvCxnSpPr>
            <a:cxnSpLocks/>
            <a:stCxn id="14" idx="1"/>
            <a:endCxn id="78" idx="3"/>
          </p:cNvCxnSpPr>
          <p:nvPr/>
        </p:nvCxnSpPr>
        <p:spPr>
          <a:xfrm flipH="1" flipV="1">
            <a:off x="3344965" y="2053150"/>
            <a:ext cx="834776" cy="1295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F378695-FB41-8364-6E01-87BF2FEB8208}"/>
              </a:ext>
            </a:extLst>
          </p:cNvPr>
          <p:cNvGrpSpPr/>
          <p:nvPr/>
        </p:nvGrpSpPr>
        <p:grpSpPr>
          <a:xfrm>
            <a:off x="1891474" y="1671196"/>
            <a:ext cx="1453491" cy="4742621"/>
            <a:chOff x="2222476" y="1820789"/>
            <a:chExt cx="1453491" cy="4742621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AFFC6AF8-C7A7-B519-AA7F-02C6C52A9E20}"/>
                </a:ext>
              </a:extLst>
            </p:cNvPr>
            <p:cNvSpPr/>
            <p:nvPr/>
          </p:nvSpPr>
          <p:spPr>
            <a:xfrm>
              <a:off x="2222476" y="1820789"/>
              <a:ext cx="1453491" cy="7639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Refer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2D3AA-046D-698D-E947-F0DB579724DB}"/>
                </a:ext>
              </a:extLst>
            </p:cNvPr>
            <p:cNvSpPr/>
            <p:nvPr/>
          </p:nvSpPr>
          <p:spPr>
            <a:xfrm>
              <a:off x="2355747" y="364403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ID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95555B-085C-4CC6-F82B-4E477B527F8D}"/>
                </a:ext>
              </a:extLst>
            </p:cNvPr>
            <p:cNvSpPr/>
            <p:nvPr/>
          </p:nvSpPr>
          <p:spPr>
            <a:xfrm>
              <a:off x="2355747" y="310871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 ID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72E21-3FAD-F000-4094-A32812112837}"/>
                </a:ext>
              </a:extLst>
            </p:cNvPr>
            <p:cNvSpPr/>
            <p:nvPr/>
          </p:nvSpPr>
          <p:spPr>
            <a:xfrm>
              <a:off x="2355747" y="469081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Date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FD078CC-92A9-9EDF-E97E-07C5F98C4FFE}"/>
                </a:ext>
              </a:extLst>
            </p:cNvPr>
            <p:cNvSpPr/>
            <p:nvPr/>
          </p:nvSpPr>
          <p:spPr>
            <a:xfrm>
              <a:off x="2355747" y="417935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 site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8A19865-66EF-BE5B-C3BA-441870C7DE9F}"/>
                </a:ext>
              </a:extLst>
            </p:cNvPr>
            <p:cNvSpPr/>
            <p:nvPr/>
          </p:nvSpPr>
          <p:spPr>
            <a:xfrm>
              <a:off x="2355747" y="567198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Palliative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C0CF7374-B234-0540-9F46-A977AD71E111}"/>
                </a:ext>
              </a:extLst>
            </p:cNvPr>
            <p:cNvSpPr/>
            <p:nvPr/>
          </p:nvSpPr>
          <p:spPr>
            <a:xfrm>
              <a:off x="2355747" y="517940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long-term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61738ED-CD58-7DF8-0BFB-B61441E8E45D}"/>
                </a:ext>
              </a:extLst>
            </p:cNvPr>
            <p:cNvSpPr/>
            <p:nvPr/>
          </p:nvSpPr>
          <p:spPr>
            <a:xfrm>
              <a:off x="2355747" y="6159206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Priority</a:t>
              </a:r>
            </a:p>
          </p:txBody>
        </p:sp>
      </p:grpSp>
      <p:sp>
        <p:nvSpPr>
          <p:cNvPr id="341" name="Oval 6">
            <a:extLst>
              <a:ext uri="{FF2B5EF4-FFF2-40B4-BE49-F238E27FC236}">
                <a16:creationId xmlns:a16="http://schemas.microsoft.com/office/drawing/2014/main" id="{2BD66C0F-8B96-FF4C-5FE8-25BB3AB53CAF}"/>
              </a:ext>
            </a:extLst>
          </p:cNvPr>
          <p:cNvSpPr txBox="1"/>
          <p:nvPr/>
        </p:nvSpPr>
        <p:spPr>
          <a:xfrm>
            <a:off x="6085485" y="769054"/>
            <a:ext cx="775831" cy="2778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0160" rIns="15240" bIns="10160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800" u="sng" kern="1200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C0C6E5F-2F81-ED3B-08F9-0B466B5598A1}"/>
              </a:ext>
            </a:extLst>
          </p:cNvPr>
          <p:cNvGrpSpPr/>
          <p:nvPr/>
        </p:nvGrpSpPr>
        <p:grpSpPr>
          <a:xfrm>
            <a:off x="8008496" y="1673406"/>
            <a:ext cx="1180817" cy="2300215"/>
            <a:chOff x="7991968" y="3559207"/>
            <a:chExt cx="1180817" cy="2300215"/>
          </a:xfrm>
        </p:grpSpPr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3E652848-DE89-E8A9-37B0-FDF47E72B535}"/>
                </a:ext>
              </a:extLst>
            </p:cNvPr>
            <p:cNvGrpSpPr/>
            <p:nvPr/>
          </p:nvGrpSpPr>
          <p:grpSpPr>
            <a:xfrm>
              <a:off x="8070721" y="4576971"/>
              <a:ext cx="1023311" cy="366414"/>
              <a:chOff x="2299682" y="916075"/>
              <a:chExt cx="1023311" cy="366414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B6C8106-5B2C-E53E-3AC7-008614AF7C18}"/>
                  </a:ext>
                </a:extLst>
              </p:cNvPr>
              <p:cNvSpPr/>
              <p:nvPr/>
            </p:nvSpPr>
            <p:spPr>
              <a:xfrm>
                <a:off x="2299682" y="916075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4" name="Oval 6">
                <a:extLst>
                  <a:ext uri="{FF2B5EF4-FFF2-40B4-BE49-F238E27FC236}">
                    <a16:creationId xmlns:a16="http://schemas.microsoft.com/office/drawing/2014/main" id="{27ACC922-E6E9-D11B-DED6-BFAFDD90508B}"/>
                  </a:ext>
                </a:extLst>
              </p:cNvPr>
              <p:cNvSpPr txBox="1"/>
              <p:nvPr/>
            </p:nvSpPr>
            <p:spPr>
              <a:xfrm>
                <a:off x="2449542" y="969735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Description</a:t>
                </a: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3A1FF89-5C7E-1E8C-F767-4CD999FCC205}"/>
                </a:ext>
              </a:extLst>
            </p:cNvPr>
            <p:cNvGrpSpPr/>
            <p:nvPr/>
          </p:nvGrpSpPr>
          <p:grpSpPr>
            <a:xfrm>
              <a:off x="8070721" y="5034989"/>
              <a:ext cx="1023311" cy="366414"/>
              <a:chOff x="2299682" y="1374093"/>
              <a:chExt cx="1023311" cy="366414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7FA71E6-3F1E-BD14-CEF5-659082845E16}"/>
                  </a:ext>
                </a:extLst>
              </p:cNvPr>
              <p:cNvSpPr/>
              <p:nvPr/>
            </p:nvSpPr>
            <p:spPr>
              <a:xfrm>
                <a:off x="2299682" y="1374093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2" name="Oval 8">
                <a:extLst>
                  <a:ext uri="{FF2B5EF4-FFF2-40B4-BE49-F238E27FC236}">
                    <a16:creationId xmlns:a16="http://schemas.microsoft.com/office/drawing/2014/main" id="{0EB8E841-3317-5948-1591-EDF9FD1D19BD}"/>
                  </a:ext>
                </a:extLst>
              </p:cNvPr>
              <p:cNvSpPr txBox="1"/>
              <p:nvPr/>
            </p:nvSpPr>
            <p:spPr>
              <a:xfrm>
                <a:off x="2449542" y="1427753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</a:t>
                </a:r>
                <a:r>
                  <a:rPr lang="en-US" altLang="zh-CN" sz="800" kern="1200" dirty="0"/>
                  <a:t>Category</a:t>
                </a:r>
                <a:endParaRPr lang="en-CA" sz="800" kern="1200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5E0D6D73-2A7C-A4D5-3BC1-36DA6C501F15}"/>
                </a:ext>
              </a:extLst>
            </p:cNvPr>
            <p:cNvGrpSpPr/>
            <p:nvPr/>
          </p:nvGrpSpPr>
          <p:grpSpPr>
            <a:xfrm>
              <a:off x="8070721" y="5493008"/>
              <a:ext cx="1023311" cy="366414"/>
              <a:chOff x="2299682" y="1832112"/>
              <a:chExt cx="1023311" cy="366414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40714D89-9443-1070-2568-D6235CF75A3D}"/>
                  </a:ext>
                </a:extLst>
              </p:cNvPr>
              <p:cNvSpPr/>
              <p:nvPr/>
            </p:nvSpPr>
            <p:spPr>
              <a:xfrm>
                <a:off x="2299682" y="1832112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0" name="Oval 10">
                <a:extLst>
                  <a:ext uri="{FF2B5EF4-FFF2-40B4-BE49-F238E27FC236}">
                    <a16:creationId xmlns:a16="http://schemas.microsoft.com/office/drawing/2014/main" id="{ABCCAADF-84E5-7FFB-7757-FB529EBD5B34}"/>
                  </a:ext>
                </a:extLst>
              </p:cNvPr>
              <p:cNvSpPr txBox="1"/>
              <p:nvPr/>
            </p:nvSpPr>
            <p:spPr>
              <a:xfrm>
                <a:off x="2449542" y="1885772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Installation Fee</a:t>
                </a:r>
              </a:p>
            </p:txBody>
          </p:sp>
        </p:grp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01A7283-E755-04CE-1717-F5A9D55FD13A}"/>
                </a:ext>
              </a:extLst>
            </p:cNvPr>
            <p:cNvSpPr/>
            <p:nvPr/>
          </p:nvSpPr>
          <p:spPr>
            <a:xfrm>
              <a:off x="7991968" y="3559207"/>
              <a:ext cx="1180817" cy="449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Equipment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DB43A263-71A6-A1CB-DB0F-A12660020875}"/>
              </a:ext>
            </a:extLst>
          </p:cNvPr>
          <p:cNvCxnSpPr>
            <a:cxnSpLocks/>
            <a:stCxn id="86" idx="2"/>
            <a:endCxn id="29" idx="0"/>
          </p:cNvCxnSpPr>
          <p:nvPr/>
        </p:nvCxnSpPr>
        <p:spPr>
          <a:xfrm flipH="1">
            <a:off x="662912" y="3274182"/>
            <a:ext cx="7834" cy="291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36B13B-CB66-8868-F35B-6BBE5AF2132A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 flipV="1">
            <a:off x="5086081" y="319331"/>
            <a:ext cx="803007" cy="6217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0506631-E2E1-AE09-D8E9-A659C88E2B74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 flipV="1">
            <a:off x="5072501" y="319331"/>
            <a:ext cx="816587" cy="3029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AD24CEC-D75B-4A64-C9AE-197AF6FB9C33}"/>
              </a:ext>
            </a:extLst>
          </p:cNvPr>
          <p:cNvCxnSpPr>
            <a:cxnSpLocks/>
            <a:stCxn id="36" idx="3"/>
            <a:endCxn id="55" idx="1"/>
          </p:cNvCxnSpPr>
          <p:nvPr/>
        </p:nvCxnSpPr>
        <p:spPr>
          <a:xfrm flipV="1">
            <a:off x="7088873" y="308432"/>
            <a:ext cx="1080168" cy="10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7AEECFF-CAE4-FE3A-C973-036DF8625466}"/>
              </a:ext>
            </a:extLst>
          </p:cNvPr>
          <p:cNvCxnSpPr>
            <a:cxnSpLocks/>
            <a:stCxn id="36" idx="3"/>
            <a:endCxn id="72" idx="1"/>
          </p:cNvCxnSpPr>
          <p:nvPr/>
        </p:nvCxnSpPr>
        <p:spPr>
          <a:xfrm>
            <a:off x="7088873" y="319331"/>
            <a:ext cx="961475" cy="4024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1D11A85-B71E-23EE-40CC-AD1C804E1FBA}"/>
              </a:ext>
            </a:extLst>
          </p:cNvPr>
          <p:cNvSpPr/>
          <p:nvPr/>
        </p:nvSpPr>
        <p:spPr>
          <a:xfrm>
            <a:off x="2034589" y="2487633"/>
            <a:ext cx="1152316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Referral  Case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3098920-484A-D12B-4776-EEA956B77900}"/>
              </a:ext>
            </a:extLst>
          </p:cNvPr>
          <p:cNvSpPr/>
          <p:nvPr/>
        </p:nvSpPr>
        <p:spPr>
          <a:xfrm>
            <a:off x="7972504" y="2194724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Equipment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B44FB5D-7F2C-FB82-694D-BB13BF7087B2}"/>
              </a:ext>
            </a:extLst>
          </p:cNvPr>
          <p:cNvSpPr/>
          <p:nvPr/>
        </p:nvSpPr>
        <p:spPr>
          <a:xfrm>
            <a:off x="7889988" y="4713359"/>
            <a:ext cx="1447115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Payment  Frequency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F8A8FFB-021C-5AEE-1E90-1AE7B96DD109}"/>
              </a:ext>
            </a:extLst>
          </p:cNvPr>
          <p:cNvGrpSpPr/>
          <p:nvPr/>
        </p:nvGrpSpPr>
        <p:grpSpPr>
          <a:xfrm>
            <a:off x="5687825" y="0"/>
            <a:ext cx="1602311" cy="6615919"/>
            <a:chOff x="5687825" y="0"/>
            <a:chExt cx="1602311" cy="6615919"/>
          </a:xfrm>
        </p:grpSpPr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4E323459-1DF6-0A40-C578-F6A9D22D7C2A}"/>
                </a:ext>
              </a:extLst>
            </p:cNvPr>
            <p:cNvSpPr/>
            <p:nvPr/>
          </p:nvSpPr>
          <p:spPr>
            <a:xfrm>
              <a:off x="5889088" y="0"/>
              <a:ext cx="1199785" cy="63866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Rent</a:t>
              </a:r>
              <a:endParaRPr lang="en-CA" sz="16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53BE153-0DF4-8143-5FAE-6A94C8DCD639}"/>
                </a:ext>
              </a:extLst>
            </p:cNvPr>
            <p:cNvSpPr/>
            <p:nvPr/>
          </p:nvSpPr>
          <p:spPr>
            <a:xfrm>
              <a:off x="5765423" y="1666412"/>
              <a:ext cx="144711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Payment  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6D90C-B63E-8906-603C-8AF1205A349D}"/>
                </a:ext>
              </a:extLst>
            </p:cNvPr>
            <p:cNvSpPr/>
            <p:nvPr/>
          </p:nvSpPr>
          <p:spPr>
            <a:xfrm>
              <a:off x="5912822" y="69982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 Case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EFE777-8F2C-AC7F-DB1E-130414C59EC8}"/>
                </a:ext>
              </a:extLst>
            </p:cNvPr>
            <p:cNvSpPr/>
            <p:nvPr/>
          </p:nvSpPr>
          <p:spPr>
            <a:xfrm>
              <a:off x="5862580" y="122247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718244E-DB77-B99C-0864-C2B0F0540473}"/>
                </a:ext>
              </a:extLst>
            </p:cNvPr>
            <p:cNvSpPr/>
            <p:nvPr/>
          </p:nvSpPr>
          <p:spPr>
            <a:xfrm>
              <a:off x="5862580" y="212148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7C0A8CF-63BA-8F25-CA26-CB2304602D99}"/>
                </a:ext>
              </a:extLst>
            </p:cNvPr>
            <p:cNvSpPr/>
            <p:nvPr/>
          </p:nvSpPr>
          <p:spPr>
            <a:xfrm>
              <a:off x="5862580" y="2596876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Delivery Date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0799F16-E7AD-DEA0-E384-8CD24D714466}"/>
                </a:ext>
              </a:extLst>
            </p:cNvPr>
            <p:cNvSpPr/>
            <p:nvPr/>
          </p:nvSpPr>
          <p:spPr>
            <a:xfrm>
              <a:off x="5862580" y="311811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Return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6D39D5A-DCE4-3044-081F-9DE3068571AD}"/>
                </a:ext>
              </a:extLst>
            </p:cNvPr>
            <p:cNvSpPr/>
            <p:nvPr/>
          </p:nvSpPr>
          <p:spPr>
            <a:xfrm>
              <a:off x="5862580" y="445427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Unit Count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09EDC4D-748A-60BA-5EE5-F09DC6A545DF}"/>
                </a:ext>
              </a:extLst>
            </p:cNvPr>
            <p:cNvSpPr/>
            <p:nvPr/>
          </p:nvSpPr>
          <p:spPr>
            <a:xfrm>
              <a:off x="5862580" y="356941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Extension Due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57E5871-2A4B-2B07-6C9E-5593957A643E}"/>
                </a:ext>
              </a:extLst>
            </p:cNvPr>
            <p:cNvSpPr/>
            <p:nvPr/>
          </p:nvSpPr>
          <p:spPr>
            <a:xfrm>
              <a:off x="5687825" y="4020723"/>
              <a:ext cx="160231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Overdue Rental Action Taken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8E20EB-9028-5FA2-FEDE-F999F1E3A2D7}"/>
                </a:ext>
              </a:extLst>
            </p:cNvPr>
            <p:cNvSpPr/>
            <p:nvPr/>
          </p:nvSpPr>
          <p:spPr>
            <a:xfrm>
              <a:off x="5765656" y="490678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Month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A6E7F12-23F9-2E3E-A9DC-2C98A248A202}"/>
                </a:ext>
              </a:extLst>
            </p:cNvPr>
            <p:cNvSpPr/>
            <p:nvPr/>
          </p:nvSpPr>
          <p:spPr>
            <a:xfrm>
              <a:off x="5765656" y="535929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Week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DD884D5-3A65-9B29-84FE-11741F8A71EC}"/>
                </a:ext>
              </a:extLst>
            </p:cNvPr>
            <p:cNvSpPr/>
            <p:nvPr/>
          </p:nvSpPr>
          <p:spPr>
            <a:xfrm>
              <a:off x="5862580" y="576506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Status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D169E9D-D57F-AFD1-2A1D-6F3B5E97D762}"/>
                </a:ext>
              </a:extLst>
            </p:cNvPr>
            <p:cNvSpPr/>
            <p:nvPr/>
          </p:nvSpPr>
          <p:spPr>
            <a:xfrm>
              <a:off x="5767412" y="6211715"/>
              <a:ext cx="144313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installation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87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stCxn id="7" idx="1"/>
            <a:endCxn id="78" idx="3"/>
          </p:cNvCxnSpPr>
          <p:nvPr/>
        </p:nvCxnSpPr>
        <p:spPr>
          <a:xfrm flipH="1">
            <a:off x="3344965" y="963219"/>
            <a:ext cx="834776" cy="1089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0"/>
            <a:endCxn id="24" idx="3"/>
          </p:cNvCxnSpPr>
          <p:nvPr/>
        </p:nvCxnSpPr>
        <p:spPr>
          <a:xfrm flipH="1" flipV="1">
            <a:off x="1109292" y="302336"/>
            <a:ext cx="1508928" cy="1368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CC08232-884C-2989-FBA9-16CE0BAE0151}"/>
              </a:ext>
            </a:extLst>
          </p:cNvPr>
          <p:cNvGrpSpPr/>
          <p:nvPr/>
        </p:nvGrpSpPr>
        <p:grpSpPr>
          <a:xfrm>
            <a:off x="4049963" y="704997"/>
            <a:ext cx="1152316" cy="1709073"/>
            <a:chOff x="289127" y="385129"/>
            <a:chExt cx="1152316" cy="17090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D56F4E-A694-B8B6-58CE-E950D4AA48F4}"/>
                </a:ext>
              </a:extLst>
            </p:cNvPr>
            <p:cNvSpPr/>
            <p:nvPr/>
          </p:nvSpPr>
          <p:spPr>
            <a:xfrm>
              <a:off x="289127" y="1689998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21E9E8-2D03-9D0C-B8B8-53C8FFF53880}"/>
                </a:ext>
              </a:extLst>
            </p:cNvPr>
            <p:cNvSpPr/>
            <p:nvPr/>
          </p:nvSpPr>
          <p:spPr>
            <a:xfrm>
              <a:off x="418905" y="385129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Referrer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19D30A-BAC5-4FF8-80FA-71C361477E91}"/>
                </a:ext>
              </a:extLst>
            </p:cNvPr>
            <p:cNvSpPr/>
            <p:nvPr/>
          </p:nvSpPr>
          <p:spPr>
            <a:xfrm>
              <a:off x="289127" y="107986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49FF450-9676-27FB-9D7C-0D0D651948B0}"/>
              </a:ext>
            </a:extLst>
          </p:cNvPr>
          <p:cNvGrpSpPr/>
          <p:nvPr/>
        </p:nvGrpSpPr>
        <p:grpSpPr>
          <a:xfrm>
            <a:off x="4042540" y="3090348"/>
            <a:ext cx="1159739" cy="2017412"/>
            <a:chOff x="5417510" y="1792702"/>
            <a:chExt cx="1159739" cy="20174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FB803-FD49-1602-0505-11001AEF8104}"/>
                </a:ext>
              </a:extLst>
            </p:cNvPr>
            <p:cNvSpPr/>
            <p:nvPr/>
          </p:nvSpPr>
          <p:spPr>
            <a:xfrm>
              <a:off x="5554711" y="179270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Referral Site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B2D46A-FBFB-48B8-AD97-8801AFCEC0BE}"/>
                </a:ext>
              </a:extLst>
            </p:cNvPr>
            <p:cNvSpPr/>
            <p:nvPr/>
          </p:nvSpPr>
          <p:spPr>
            <a:xfrm>
              <a:off x="5417510" y="238045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6C510C-157D-428B-BD55-3E8E515CAE89}"/>
                </a:ext>
              </a:extLst>
            </p:cNvPr>
            <p:cNvSpPr/>
            <p:nvPr/>
          </p:nvSpPr>
          <p:spPr>
            <a:xfrm>
              <a:off x="5417510" y="2923935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0574AB-2372-19EC-CE69-ABE6686DD078}"/>
                </a:ext>
              </a:extLst>
            </p:cNvPr>
            <p:cNvSpPr/>
            <p:nvPr/>
          </p:nvSpPr>
          <p:spPr>
            <a:xfrm>
              <a:off x="5424933" y="340591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Source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A09FFF-2448-74B1-C6FE-1CDF5F765901}"/>
              </a:ext>
            </a:extLst>
          </p:cNvPr>
          <p:cNvGrpSpPr/>
          <p:nvPr/>
        </p:nvGrpSpPr>
        <p:grpSpPr>
          <a:xfrm>
            <a:off x="574" y="3565668"/>
            <a:ext cx="1324675" cy="1958927"/>
            <a:chOff x="5095933" y="2633644"/>
            <a:chExt cx="1324675" cy="19589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46753E-4FE5-9382-02B2-0D0B171A4748}"/>
                </a:ext>
              </a:extLst>
            </p:cNvPr>
            <p:cNvSpPr/>
            <p:nvPr/>
          </p:nvSpPr>
          <p:spPr>
            <a:xfrm>
              <a:off x="5182112" y="369807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City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A4820-0D9E-AF5F-4038-9D8AF6F72D49}"/>
                </a:ext>
              </a:extLst>
            </p:cNvPr>
            <p:cNvSpPr/>
            <p:nvPr/>
          </p:nvSpPr>
          <p:spPr>
            <a:xfrm>
              <a:off x="5145915" y="2633644"/>
              <a:ext cx="1224712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 postal code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18A141-9D57-A616-D706-1B8AA77C6AFB}"/>
                </a:ext>
              </a:extLst>
            </p:cNvPr>
            <p:cNvSpPr/>
            <p:nvPr/>
          </p:nvSpPr>
          <p:spPr>
            <a:xfrm>
              <a:off x="5095933" y="3207775"/>
              <a:ext cx="132467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Postal Code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38913C-F2AD-81C0-5222-30745A8D21BB}"/>
                </a:ext>
              </a:extLst>
            </p:cNvPr>
            <p:cNvSpPr/>
            <p:nvPr/>
          </p:nvSpPr>
          <p:spPr>
            <a:xfrm>
              <a:off x="5145914" y="4188367"/>
              <a:ext cx="1224713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E7189D0-FFEA-8159-A7EE-8F6921CBFA5B}"/>
              </a:ext>
            </a:extLst>
          </p:cNvPr>
          <p:cNvGrpSpPr/>
          <p:nvPr/>
        </p:nvGrpSpPr>
        <p:grpSpPr>
          <a:xfrm>
            <a:off x="-23641" y="44114"/>
            <a:ext cx="1373107" cy="2525193"/>
            <a:chOff x="3581054" y="1944521"/>
            <a:chExt cx="1373107" cy="25251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3D09D6-B333-DD9F-DC29-C192DE3D896C}"/>
                </a:ext>
              </a:extLst>
            </p:cNvPr>
            <p:cNvSpPr/>
            <p:nvPr/>
          </p:nvSpPr>
          <p:spPr>
            <a:xfrm>
              <a:off x="3821227" y="1944521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353C89-74CC-3F19-8A2D-6E8F53945E0D}"/>
                </a:ext>
              </a:extLst>
            </p:cNvPr>
            <p:cNvSpPr/>
            <p:nvPr/>
          </p:nvSpPr>
          <p:spPr>
            <a:xfrm>
              <a:off x="3641207" y="2600230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9567C5-C6B9-F308-F1A8-385B169D361A}"/>
                </a:ext>
              </a:extLst>
            </p:cNvPr>
            <p:cNvSpPr/>
            <p:nvPr/>
          </p:nvSpPr>
          <p:spPr>
            <a:xfrm>
              <a:off x="3639370" y="3074145"/>
              <a:ext cx="1256474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Last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6FE419-A607-BF32-E854-84BBCC9977A2}"/>
                </a:ext>
              </a:extLst>
            </p:cNvPr>
            <p:cNvSpPr/>
            <p:nvPr/>
          </p:nvSpPr>
          <p:spPr>
            <a:xfrm>
              <a:off x="3641207" y="3575214"/>
              <a:ext cx="125280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First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F3FB7A-E3EB-0DB3-0D87-5926D9A4C88B}"/>
                </a:ext>
              </a:extLst>
            </p:cNvPr>
            <p:cNvSpPr/>
            <p:nvPr/>
          </p:nvSpPr>
          <p:spPr>
            <a:xfrm>
              <a:off x="3581054" y="4065510"/>
              <a:ext cx="1373107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Postal Code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2FA7F7C-721A-5C4B-0EFD-26E14352DB1A}"/>
              </a:ext>
            </a:extLst>
          </p:cNvPr>
          <p:cNvGrpSpPr/>
          <p:nvPr/>
        </p:nvGrpSpPr>
        <p:grpSpPr>
          <a:xfrm>
            <a:off x="7989021" y="50210"/>
            <a:ext cx="1252800" cy="1471223"/>
            <a:chOff x="10610436" y="195782"/>
            <a:chExt cx="1252800" cy="147122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DCB01E-9F29-07D2-76AB-C548449FDEE8}"/>
                </a:ext>
              </a:extLst>
            </p:cNvPr>
            <p:cNvSpPr/>
            <p:nvPr/>
          </p:nvSpPr>
          <p:spPr>
            <a:xfrm>
              <a:off x="10790456" y="19578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Delivery zone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6E49C57-F154-8212-333E-910AC6F08F49}"/>
                </a:ext>
              </a:extLst>
            </p:cNvPr>
            <p:cNvSpPr/>
            <p:nvPr/>
          </p:nvSpPr>
          <p:spPr>
            <a:xfrm>
              <a:off x="10610436" y="79703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CC5AB1-FBA6-B1BC-E85B-756F6625B5AD}"/>
                </a:ext>
              </a:extLst>
            </p:cNvPr>
            <p:cNvSpPr/>
            <p:nvPr/>
          </p:nvSpPr>
          <p:spPr>
            <a:xfrm>
              <a:off x="10610436" y="126280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Zone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21FAF2B-2BB5-3B5B-2D17-E3802AF603E6}"/>
              </a:ext>
            </a:extLst>
          </p:cNvPr>
          <p:cNvGrpSpPr/>
          <p:nvPr/>
        </p:nvGrpSpPr>
        <p:grpSpPr>
          <a:xfrm>
            <a:off x="10345971" y="294947"/>
            <a:ext cx="1470092" cy="2089797"/>
            <a:chOff x="9073767" y="30960"/>
            <a:chExt cx="1470092" cy="2089797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876A1963-C311-A2BD-CD9A-7C5AB3087C49}"/>
                </a:ext>
              </a:extLst>
            </p:cNvPr>
            <p:cNvSpPr/>
            <p:nvPr/>
          </p:nvSpPr>
          <p:spPr>
            <a:xfrm>
              <a:off x="9073767" y="30960"/>
              <a:ext cx="1470092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deliver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2C5FD3-5F1A-CEB5-0850-942D6AB9F7F6}"/>
                </a:ext>
              </a:extLst>
            </p:cNvPr>
            <p:cNvSpPr/>
            <p:nvPr/>
          </p:nvSpPr>
          <p:spPr>
            <a:xfrm>
              <a:off x="9182413" y="120032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591D96-0C10-A5FB-EFB9-058266838011}"/>
                </a:ext>
              </a:extLst>
            </p:cNvPr>
            <p:cNvSpPr/>
            <p:nvPr/>
          </p:nvSpPr>
          <p:spPr>
            <a:xfrm>
              <a:off x="9182413" y="735224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A87990E-3115-51D7-700D-D683F7D0E239}"/>
                </a:ext>
              </a:extLst>
            </p:cNvPr>
            <p:cNvSpPr/>
            <p:nvPr/>
          </p:nvSpPr>
          <p:spPr>
            <a:xfrm>
              <a:off x="9182413" y="171655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3E8BA67-15EF-B353-7518-5F161287BD09}"/>
              </a:ext>
            </a:extLst>
          </p:cNvPr>
          <p:cNvGrpSpPr/>
          <p:nvPr/>
        </p:nvGrpSpPr>
        <p:grpSpPr>
          <a:xfrm>
            <a:off x="7974621" y="4085268"/>
            <a:ext cx="1252800" cy="1516004"/>
            <a:chOff x="10902688" y="2583050"/>
            <a:chExt cx="1252800" cy="151600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C3F5BA-8A28-7986-4D3E-159A288BEBBD}"/>
                </a:ext>
              </a:extLst>
            </p:cNvPr>
            <p:cNvSpPr/>
            <p:nvPr/>
          </p:nvSpPr>
          <p:spPr>
            <a:xfrm>
              <a:off x="10978415" y="2583050"/>
              <a:ext cx="1101346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Payment frequency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C9D8DC-4DE9-9230-8C4B-950E79F2BC2B}"/>
                </a:ext>
              </a:extLst>
            </p:cNvPr>
            <p:cNvSpPr/>
            <p:nvPr/>
          </p:nvSpPr>
          <p:spPr>
            <a:xfrm>
              <a:off x="10902688" y="3694850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Frequency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D71046-F645-566E-F5F3-7C0330328B80}"/>
              </a:ext>
            </a:extLst>
          </p:cNvPr>
          <p:cNvGrpSpPr/>
          <p:nvPr/>
        </p:nvGrpSpPr>
        <p:grpSpPr>
          <a:xfrm>
            <a:off x="10246391" y="3789696"/>
            <a:ext cx="1626545" cy="2064773"/>
            <a:chOff x="9098413" y="2506922"/>
            <a:chExt cx="1626545" cy="2064773"/>
          </a:xfrm>
        </p:grpSpPr>
        <p:sp>
          <p:nvSpPr>
            <p:cNvPr id="75" name="Diamond 74">
              <a:extLst>
                <a:ext uri="{FF2B5EF4-FFF2-40B4-BE49-F238E27FC236}">
                  <a16:creationId xmlns:a16="http://schemas.microsoft.com/office/drawing/2014/main" id="{7D1A58FE-91C4-7B9A-E904-3A95C26B7D85}"/>
                </a:ext>
              </a:extLst>
            </p:cNvPr>
            <p:cNvSpPr/>
            <p:nvPr/>
          </p:nvSpPr>
          <p:spPr>
            <a:xfrm>
              <a:off x="9098413" y="2506922"/>
              <a:ext cx="1626545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Rental </a:t>
              </a:r>
              <a:r>
                <a:rPr lang="en-CA" sz="1400" dirty="0"/>
                <a:t>Rate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5C54570-CB1B-C215-43DC-6A52351843EF}"/>
                </a:ext>
              </a:extLst>
            </p:cNvPr>
            <p:cNvSpPr/>
            <p:nvPr/>
          </p:nvSpPr>
          <p:spPr>
            <a:xfrm>
              <a:off x="9285285" y="3624008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AF6D9C-61FD-0DF0-2C36-D0D176B05D8B}"/>
                </a:ext>
              </a:extLst>
            </p:cNvPr>
            <p:cNvSpPr/>
            <p:nvPr/>
          </p:nvSpPr>
          <p:spPr>
            <a:xfrm>
              <a:off x="9285285" y="3158909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BAD896F-47C3-0172-D911-F22D99530E2F}"/>
                </a:ext>
              </a:extLst>
            </p:cNvPr>
            <p:cNvSpPr/>
            <p:nvPr/>
          </p:nvSpPr>
          <p:spPr>
            <a:xfrm>
              <a:off x="9285285" y="416749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Diamond 85">
            <a:extLst>
              <a:ext uri="{FF2B5EF4-FFF2-40B4-BE49-F238E27FC236}">
                <a16:creationId xmlns:a16="http://schemas.microsoft.com/office/drawing/2014/main" id="{38A89E83-B79B-60AF-82D5-47CCA61985E2}"/>
              </a:ext>
            </a:extLst>
          </p:cNvPr>
          <p:cNvSpPr/>
          <p:nvPr/>
        </p:nvSpPr>
        <p:spPr>
          <a:xfrm>
            <a:off x="157679" y="2714437"/>
            <a:ext cx="1026134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Live at</a:t>
            </a:r>
            <a:endParaRPr lang="en-CA" sz="14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9D494D-D4D8-8E57-E80B-167F0DDCEBE7}"/>
              </a:ext>
            </a:extLst>
          </p:cNvPr>
          <p:cNvCxnSpPr>
            <a:cxnSpLocks/>
            <a:stCxn id="24" idx="2"/>
            <a:endCxn id="86" idx="0"/>
          </p:cNvCxnSpPr>
          <p:nvPr/>
        </p:nvCxnSpPr>
        <p:spPr>
          <a:xfrm>
            <a:off x="662912" y="560558"/>
            <a:ext cx="7834" cy="2153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949565-A683-C6C9-5837-F69F78572AF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1109292" y="302336"/>
            <a:ext cx="4779796" cy="1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65BCF3D-7332-0A87-993E-67F7E080BC90}"/>
              </a:ext>
            </a:extLst>
          </p:cNvPr>
          <p:cNvCxnSpPr>
            <a:cxnSpLocks/>
            <a:stCxn id="357" idx="3"/>
            <a:endCxn id="75" idx="1"/>
          </p:cNvCxnSpPr>
          <p:nvPr/>
        </p:nvCxnSpPr>
        <p:spPr>
          <a:xfrm>
            <a:off x="9189313" y="1898042"/>
            <a:ext cx="1057078" cy="2171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8F201E5-8C2E-2854-8CBE-CDEF44871689}"/>
              </a:ext>
            </a:extLst>
          </p:cNvPr>
          <p:cNvCxnSpPr>
            <a:cxnSpLocks/>
            <a:stCxn id="357" idx="3"/>
            <a:endCxn id="63" idx="1"/>
          </p:cNvCxnSpPr>
          <p:nvPr/>
        </p:nvCxnSpPr>
        <p:spPr>
          <a:xfrm flipV="1">
            <a:off x="9189313" y="574820"/>
            <a:ext cx="1156658" cy="1323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62230F7-DAE1-08BE-DFCD-94996D150D43}"/>
              </a:ext>
            </a:extLst>
          </p:cNvPr>
          <p:cNvCxnSpPr>
            <a:cxnSpLocks/>
            <a:stCxn id="36" idx="3"/>
            <a:endCxn id="357" idx="1"/>
          </p:cNvCxnSpPr>
          <p:nvPr/>
        </p:nvCxnSpPr>
        <p:spPr>
          <a:xfrm>
            <a:off x="7088873" y="319331"/>
            <a:ext cx="919623" cy="1578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2F22C3E-3275-3A94-71C9-AFA92E3D6D5D}"/>
              </a:ext>
            </a:extLst>
          </p:cNvPr>
          <p:cNvCxnSpPr>
            <a:cxnSpLocks/>
            <a:stCxn id="63" idx="0"/>
            <a:endCxn id="55" idx="3"/>
          </p:cNvCxnSpPr>
          <p:nvPr/>
        </p:nvCxnSpPr>
        <p:spPr>
          <a:xfrm flipH="1">
            <a:off x="9061801" y="294947"/>
            <a:ext cx="2019216" cy="13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035AE70-8938-3BFB-3477-4E0B2E3CDEE2}"/>
              </a:ext>
            </a:extLst>
          </p:cNvPr>
          <p:cNvCxnSpPr>
            <a:cxnSpLocks/>
            <a:stCxn id="72" idx="3"/>
            <a:endCxn id="75" idx="2"/>
          </p:cNvCxnSpPr>
          <p:nvPr/>
        </p:nvCxnSpPr>
        <p:spPr>
          <a:xfrm>
            <a:off x="9151694" y="4343490"/>
            <a:ext cx="1907970" cy="5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F7ADE79-3549-7C8D-C1DD-A0B7C70939CC}"/>
              </a:ext>
            </a:extLst>
          </p:cNvPr>
          <p:cNvCxnSpPr>
            <a:cxnSpLocks/>
            <a:stCxn id="14" idx="1"/>
            <a:endCxn id="78" idx="3"/>
          </p:cNvCxnSpPr>
          <p:nvPr/>
        </p:nvCxnSpPr>
        <p:spPr>
          <a:xfrm flipH="1" flipV="1">
            <a:off x="3344965" y="2053150"/>
            <a:ext cx="834776" cy="1295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F378695-FB41-8364-6E01-87BF2FEB8208}"/>
              </a:ext>
            </a:extLst>
          </p:cNvPr>
          <p:cNvGrpSpPr/>
          <p:nvPr/>
        </p:nvGrpSpPr>
        <p:grpSpPr>
          <a:xfrm>
            <a:off x="1891474" y="1671196"/>
            <a:ext cx="1453491" cy="4742621"/>
            <a:chOff x="2222476" y="1820789"/>
            <a:chExt cx="1453491" cy="4742621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AFFC6AF8-C7A7-B519-AA7F-02C6C52A9E20}"/>
                </a:ext>
              </a:extLst>
            </p:cNvPr>
            <p:cNvSpPr/>
            <p:nvPr/>
          </p:nvSpPr>
          <p:spPr>
            <a:xfrm>
              <a:off x="2222476" y="1820789"/>
              <a:ext cx="1453491" cy="7639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Refer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2D3AA-046D-698D-E947-F0DB579724DB}"/>
                </a:ext>
              </a:extLst>
            </p:cNvPr>
            <p:cNvSpPr/>
            <p:nvPr/>
          </p:nvSpPr>
          <p:spPr>
            <a:xfrm>
              <a:off x="2355747" y="364403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ID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95555B-085C-4CC6-F82B-4E477B527F8D}"/>
                </a:ext>
              </a:extLst>
            </p:cNvPr>
            <p:cNvSpPr/>
            <p:nvPr/>
          </p:nvSpPr>
          <p:spPr>
            <a:xfrm>
              <a:off x="2355747" y="310871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 ID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72E21-3FAD-F000-4094-A32812112837}"/>
                </a:ext>
              </a:extLst>
            </p:cNvPr>
            <p:cNvSpPr/>
            <p:nvPr/>
          </p:nvSpPr>
          <p:spPr>
            <a:xfrm>
              <a:off x="2355747" y="469081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Date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FD078CC-92A9-9EDF-E97E-07C5F98C4FFE}"/>
                </a:ext>
              </a:extLst>
            </p:cNvPr>
            <p:cNvSpPr/>
            <p:nvPr/>
          </p:nvSpPr>
          <p:spPr>
            <a:xfrm>
              <a:off x="2355747" y="417935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 site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8A19865-66EF-BE5B-C3BA-441870C7DE9F}"/>
                </a:ext>
              </a:extLst>
            </p:cNvPr>
            <p:cNvSpPr/>
            <p:nvPr/>
          </p:nvSpPr>
          <p:spPr>
            <a:xfrm>
              <a:off x="2355747" y="567198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Palliative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C0CF7374-B234-0540-9F46-A977AD71E111}"/>
                </a:ext>
              </a:extLst>
            </p:cNvPr>
            <p:cNvSpPr/>
            <p:nvPr/>
          </p:nvSpPr>
          <p:spPr>
            <a:xfrm>
              <a:off x="2355747" y="517940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long-term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61738ED-CD58-7DF8-0BFB-B61441E8E45D}"/>
                </a:ext>
              </a:extLst>
            </p:cNvPr>
            <p:cNvSpPr/>
            <p:nvPr/>
          </p:nvSpPr>
          <p:spPr>
            <a:xfrm>
              <a:off x="2355747" y="6159206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Priority</a:t>
              </a:r>
            </a:p>
          </p:txBody>
        </p:sp>
      </p:grpSp>
      <p:sp>
        <p:nvSpPr>
          <p:cNvPr id="341" name="Oval 6">
            <a:extLst>
              <a:ext uri="{FF2B5EF4-FFF2-40B4-BE49-F238E27FC236}">
                <a16:creationId xmlns:a16="http://schemas.microsoft.com/office/drawing/2014/main" id="{2BD66C0F-8B96-FF4C-5FE8-25BB3AB53CAF}"/>
              </a:ext>
            </a:extLst>
          </p:cNvPr>
          <p:cNvSpPr txBox="1"/>
          <p:nvPr/>
        </p:nvSpPr>
        <p:spPr>
          <a:xfrm>
            <a:off x="6085485" y="769054"/>
            <a:ext cx="775831" cy="2778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0160" rIns="15240" bIns="10160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800" u="sng" kern="1200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C0C6E5F-2F81-ED3B-08F9-0B466B5598A1}"/>
              </a:ext>
            </a:extLst>
          </p:cNvPr>
          <p:cNvGrpSpPr/>
          <p:nvPr/>
        </p:nvGrpSpPr>
        <p:grpSpPr>
          <a:xfrm>
            <a:off x="8008496" y="1673406"/>
            <a:ext cx="1180817" cy="2300215"/>
            <a:chOff x="7991968" y="3559207"/>
            <a:chExt cx="1180817" cy="2300215"/>
          </a:xfrm>
        </p:grpSpPr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3E652848-DE89-E8A9-37B0-FDF47E72B535}"/>
                </a:ext>
              </a:extLst>
            </p:cNvPr>
            <p:cNvGrpSpPr/>
            <p:nvPr/>
          </p:nvGrpSpPr>
          <p:grpSpPr>
            <a:xfrm>
              <a:off x="8070721" y="4576971"/>
              <a:ext cx="1023311" cy="366414"/>
              <a:chOff x="2299682" y="916075"/>
              <a:chExt cx="1023311" cy="366414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B6C8106-5B2C-E53E-3AC7-008614AF7C18}"/>
                  </a:ext>
                </a:extLst>
              </p:cNvPr>
              <p:cNvSpPr/>
              <p:nvPr/>
            </p:nvSpPr>
            <p:spPr>
              <a:xfrm>
                <a:off x="2299682" y="916075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4" name="Oval 6">
                <a:extLst>
                  <a:ext uri="{FF2B5EF4-FFF2-40B4-BE49-F238E27FC236}">
                    <a16:creationId xmlns:a16="http://schemas.microsoft.com/office/drawing/2014/main" id="{27ACC922-E6E9-D11B-DED6-BFAFDD90508B}"/>
                  </a:ext>
                </a:extLst>
              </p:cNvPr>
              <p:cNvSpPr txBox="1"/>
              <p:nvPr/>
            </p:nvSpPr>
            <p:spPr>
              <a:xfrm>
                <a:off x="2449542" y="969735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Description</a:t>
                </a: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3A1FF89-5C7E-1E8C-F767-4CD999FCC205}"/>
                </a:ext>
              </a:extLst>
            </p:cNvPr>
            <p:cNvGrpSpPr/>
            <p:nvPr/>
          </p:nvGrpSpPr>
          <p:grpSpPr>
            <a:xfrm>
              <a:off x="8070721" y="5034989"/>
              <a:ext cx="1023311" cy="366414"/>
              <a:chOff x="2299682" y="1374093"/>
              <a:chExt cx="1023311" cy="366414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7FA71E6-3F1E-BD14-CEF5-659082845E16}"/>
                  </a:ext>
                </a:extLst>
              </p:cNvPr>
              <p:cNvSpPr/>
              <p:nvPr/>
            </p:nvSpPr>
            <p:spPr>
              <a:xfrm>
                <a:off x="2299682" y="1374093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2" name="Oval 8">
                <a:extLst>
                  <a:ext uri="{FF2B5EF4-FFF2-40B4-BE49-F238E27FC236}">
                    <a16:creationId xmlns:a16="http://schemas.microsoft.com/office/drawing/2014/main" id="{0EB8E841-3317-5948-1591-EDF9FD1D19BD}"/>
                  </a:ext>
                </a:extLst>
              </p:cNvPr>
              <p:cNvSpPr txBox="1"/>
              <p:nvPr/>
            </p:nvSpPr>
            <p:spPr>
              <a:xfrm>
                <a:off x="2449542" y="1427753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</a:t>
                </a:r>
                <a:r>
                  <a:rPr lang="en-US" altLang="zh-CN" sz="800" kern="1200" dirty="0"/>
                  <a:t>Category</a:t>
                </a:r>
                <a:endParaRPr lang="en-CA" sz="800" kern="1200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5E0D6D73-2A7C-A4D5-3BC1-36DA6C501F15}"/>
                </a:ext>
              </a:extLst>
            </p:cNvPr>
            <p:cNvGrpSpPr/>
            <p:nvPr/>
          </p:nvGrpSpPr>
          <p:grpSpPr>
            <a:xfrm>
              <a:off x="8070721" y="5493008"/>
              <a:ext cx="1023311" cy="366414"/>
              <a:chOff x="2299682" y="1832112"/>
              <a:chExt cx="1023311" cy="366414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40714D89-9443-1070-2568-D6235CF75A3D}"/>
                  </a:ext>
                </a:extLst>
              </p:cNvPr>
              <p:cNvSpPr/>
              <p:nvPr/>
            </p:nvSpPr>
            <p:spPr>
              <a:xfrm>
                <a:off x="2299682" y="1832112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0" name="Oval 10">
                <a:extLst>
                  <a:ext uri="{FF2B5EF4-FFF2-40B4-BE49-F238E27FC236}">
                    <a16:creationId xmlns:a16="http://schemas.microsoft.com/office/drawing/2014/main" id="{ABCCAADF-84E5-7FFB-7757-FB529EBD5B34}"/>
                  </a:ext>
                </a:extLst>
              </p:cNvPr>
              <p:cNvSpPr txBox="1"/>
              <p:nvPr/>
            </p:nvSpPr>
            <p:spPr>
              <a:xfrm>
                <a:off x="2449542" y="1885772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Installation Fee</a:t>
                </a:r>
              </a:p>
            </p:txBody>
          </p:sp>
        </p:grp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01A7283-E755-04CE-1717-F5A9D55FD13A}"/>
                </a:ext>
              </a:extLst>
            </p:cNvPr>
            <p:cNvSpPr/>
            <p:nvPr/>
          </p:nvSpPr>
          <p:spPr>
            <a:xfrm>
              <a:off x="7991968" y="3559207"/>
              <a:ext cx="1180817" cy="449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Equipment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DB43A263-71A6-A1CB-DB0F-A12660020875}"/>
              </a:ext>
            </a:extLst>
          </p:cNvPr>
          <p:cNvCxnSpPr>
            <a:cxnSpLocks/>
            <a:stCxn id="86" idx="2"/>
            <a:endCxn id="29" idx="0"/>
          </p:cNvCxnSpPr>
          <p:nvPr/>
        </p:nvCxnSpPr>
        <p:spPr>
          <a:xfrm flipH="1">
            <a:off x="662912" y="3274182"/>
            <a:ext cx="7834" cy="291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1D11A85-B71E-23EE-40CC-AD1C804E1FBA}"/>
              </a:ext>
            </a:extLst>
          </p:cNvPr>
          <p:cNvSpPr/>
          <p:nvPr/>
        </p:nvSpPr>
        <p:spPr>
          <a:xfrm>
            <a:off x="2034589" y="2487633"/>
            <a:ext cx="1152316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Referral Case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3098920-484A-D12B-4776-EEA956B77900}"/>
              </a:ext>
            </a:extLst>
          </p:cNvPr>
          <p:cNvSpPr/>
          <p:nvPr/>
        </p:nvSpPr>
        <p:spPr>
          <a:xfrm>
            <a:off x="7972504" y="2194724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Equipment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B44FB5D-7F2C-FB82-694D-BB13BF7087B2}"/>
              </a:ext>
            </a:extLst>
          </p:cNvPr>
          <p:cNvSpPr/>
          <p:nvPr/>
        </p:nvSpPr>
        <p:spPr>
          <a:xfrm>
            <a:off x="7889988" y="4713359"/>
            <a:ext cx="1447115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Payment  Frequency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F8A8FFB-021C-5AEE-1E90-1AE7B96DD109}"/>
              </a:ext>
            </a:extLst>
          </p:cNvPr>
          <p:cNvGrpSpPr/>
          <p:nvPr/>
        </p:nvGrpSpPr>
        <p:grpSpPr>
          <a:xfrm>
            <a:off x="5687825" y="0"/>
            <a:ext cx="1602311" cy="6615919"/>
            <a:chOff x="5687825" y="0"/>
            <a:chExt cx="1602311" cy="6615919"/>
          </a:xfrm>
        </p:grpSpPr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4E323459-1DF6-0A40-C578-F6A9D22D7C2A}"/>
                </a:ext>
              </a:extLst>
            </p:cNvPr>
            <p:cNvSpPr/>
            <p:nvPr/>
          </p:nvSpPr>
          <p:spPr>
            <a:xfrm>
              <a:off x="5889088" y="0"/>
              <a:ext cx="1199785" cy="63866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Rent</a:t>
              </a:r>
              <a:endParaRPr lang="en-CA" sz="16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53BE153-0DF4-8143-5FAE-6A94C8DCD639}"/>
                </a:ext>
              </a:extLst>
            </p:cNvPr>
            <p:cNvSpPr/>
            <p:nvPr/>
          </p:nvSpPr>
          <p:spPr>
            <a:xfrm>
              <a:off x="5765423" y="1666412"/>
              <a:ext cx="144711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  Frequency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6D90C-B63E-8906-603C-8AF1205A349D}"/>
                </a:ext>
              </a:extLst>
            </p:cNvPr>
            <p:cNvSpPr/>
            <p:nvPr/>
          </p:nvSpPr>
          <p:spPr>
            <a:xfrm>
              <a:off x="5912822" y="69982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Case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EFE777-8F2C-AC7F-DB1E-130414C59EC8}"/>
                </a:ext>
              </a:extLst>
            </p:cNvPr>
            <p:cNvSpPr/>
            <p:nvPr/>
          </p:nvSpPr>
          <p:spPr>
            <a:xfrm>
              <a:off x="5862580" y="122247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718244E-DB77-B99C-0864-C2B0F0540473}"/>
                </a:ext>
              </a:extLst>
            </p:cNvPr>
            <p:cNvSpPr/>
            <p:nvPr/>
          </p:nvSpPr>
          <p:spPr>
            <a:xfrm>
              <a:off x="5862580" y="212148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Zone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7C0A8CF-63BA-8F25-CA26-CB2304602D99}"/>
                </a:ext>
              </a:extLst>
            </p:cNvPr>
            <p:cNvSpPr/>
            <p:nvPr/>
          </p:nvSpPr>
          <p:spPr>
            <a:xfrm>
              <a:off x="5862580" y="2596876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0799F16-E7AD-DEA0-E384-8CD24D714466}"/>
                </a:ext>
              </a:extLst>
            </p:cNvPr>
            <p:cNvSpPr/>
            <p:nvPr/>
          </p:nvSpPr>
          <p:spPr>
            <a:xfrm>
              <a:off x="5862580" y="311811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Return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6D39D5A-DCE4-3044-081F-9DE3068571AD}"/>
                </a:ext>
              </a:extLst>
            </p:cNvPr>
            <p:cNvSpPr/>
            <p:nvPr/>
          </p:nvSpPr>
          <p:spPr>
            <a:xfrm>
              <a:off x="5862580" y="445427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Unit Count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09EDC4D-748A-60BA-5EE5-F09DC6A545DF}"/>
                </a:ext>
              </a:extLst>
            </p:cNvPr>
            <p:cNvSpPr/>
            <p:nvPr/>
          </p:nvSpPr>
          <p:spPr>
            <a:xfrm>
              <a:off x="5862580" y="356941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Extension Due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57E5871-2A4B-2B07-6C9E-5593957A643E}"/>
                </a:ext>
              </a:extLst>
            </p:cNvPr>
            <p:cNvSpPr/>
            <p:nvPr/>
          </p:nvSpPr>
          <p:spPr>
            <a:xfrm>
              <a:off x="5687825" y="4020723"/>
              <a:ext cx="160231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Overdue Rental Action Taken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8E20EB-9028-5FA2-FEDE-F999F1E3A2D7}"/>
                </a:ext>
              </a:extLst>
            </p:cNvPr>
            <p:cNvSpPr/>
            <p:nvPr/>
          </p:nvSpPr>
          <p:spPr>
            <a:xfrm>
              <a:off x="5765656" y="490678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Month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A6E7F12-23F9-2E3E-A9DC-2C98A248A202}"/>
                </a:ext>
              </a:extLst>
            </p:cNvPr>
            <p:cNvSpPr/>
            <p:nvPr/>
          </p:nvSpPr>
          <p:spPr>
            <a:xfrm>
              <a:off x="5765656" y="535929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Week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DD884D5-3A65-9B29-84FE-11741F8A71EC}"/>
                </a:ext>
              </a:extLst>
            </p:cNvPr>
            <p:cNvSpPr/>
            <p:nvPr/>
          </p:nvSpPr>
          <p:spPr>
            <a:xfrm>
              <a:off x="5862580" y="576506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Status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D169E9D-D57F-AFD1-2A1D-6F3B5E97D762}"/>
                </a:ext>
              </a:extLst>
            </p:cNvPr>
            <p:cNvSpPr/>
            <p:nvPr/>
          </p:nvSpPr>
          <p:spPr>
            <a:xfrm>
              <a:off x="5767412" y="6211715"/>
              <a:ext cx="144313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installation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83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stCxn id="7" idx="3"/>
            <a:endCxn id="78" idx="0"/>
          </p:cNvCxnSpPr>
          <p:nvPr/>
        </p:nvCxnSpPr>
        <p:spPr>
          <a:xfrm>
            <a:off x="1311665" y="643351"/>
            <a:ext cx="1243448" cy="1142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  <a:endCxn id="24" idx="1"/>
          </p:cNvCxnSpPr>
          <p:nvPr/>
        </p:nvCxnSpPr>
        <p:spPr>
          <a:xfrm flipV="1">
            <a:off x="3281858" y="2162439"/>
            <a:ext cx="525651" cy="5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CC08232-884C-2989-FBA9-16CE0BAE0151}"/>
              </a:ext>
            </a:extLst>
          </p:cNvPr>
          <p:cNvGrpSpPr/>
          <p:nvPr/>
        </p:nvGrpSpPr>
        <p:grpSpPr>
          <a:xfrm>
            <a:off x="289127" y="385129"/>
            <a:ext cx="1152316" cy="1709073"/>
            <a:chOff x="289127" y="385129"/>
            <a:chExt cx="1152316" cy="17090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D56F4E-A694-B8B6-58CE-E950D4AA48F4}"/>
                </a:ext>
              </a:extLst>
            </p:cNvPr>
            <p:cNvSpPr/>
            <p:nvPr/>
          </p:nvSpPr>
          <p:spPr>
            <a:xfrm>
              <a:off x="289127" y="1689998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21E9E8-2D03-9D0C-B8B8-53C8FFF53880}"/>
                </a:ext>
              </a:extLst>
            </p:cNvPr>
            <p:cNvSpPr/>
            <p:nvPr/>
          </p:nvSpPr>
          <p:spPr>
            <a:xfrm>
              <a:off x="418905" y="385129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Referrer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19D30A-BAC5-4FF8-80FA-71C361477E91}"/>
                </a:ext>
              </a:extLst>
            </p:cNvPr>
            <p:cNvSpPr/>
            <p:nvPr/>
          </p:nvSpPr>
          <p:spPr>
            <a:xfrm>
              <a:off x="289127" y="107986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49FF450-9676-27FB-9D7C-0D0D651948B0}"/>
              </a:ext>
            </a:extLst>
          </p:cNvPr>
          <p:cNvGrpSpPr/>
          <p:nvPr/>
        </p:nvGrpSpPr>
        <p:grpSpPr>
          <a:xfrm>
            <a:off x="326950" y="2602629"/>
            <a:ext cx="1159739" cy="2017412"/>
            <a:chOff x="5417510" y="1792702"/>
            <a:chExt cx="1159739" cy="20174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FB803-FD49-1602-0505-11001AEF8104}"/>
                </a:ext>
              </a:extLst>
            </p:cNvPr>
            <p:cNvSpPr/>
            <p:nvPr/>
          </p:nvSpPr>
          <p:spPr>
            <a:xfrm>
              <a:off x="5554711" y="179270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Referral Site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B2D46A-FBFB-48B8-AD97-8801AFCEC0BE}"/>
                </a:ext>
              </a:extLst>
            </p:cNvPr>
            <p:cNvSpPr/>
            <p:nvPr/>
          </p:nvSpPr>
          <p:spPr>
            <a:xfrm>
              <a:off x="5417510" y="238045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6C510C-157D-428B-BD55-3E8E515CAE89}"/>
                </a:ext>
              </a:extLst>
            </p:cNvPr>
            <p:cNvSpPr/>
            <p:nvPr/>
          </p:nvSpPr>
          <p:spPr>
            <a:xfrm>
              <a:off x="5417510" y="2923935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0574AB-2372-19EC-CE69-ABE6686DD078}"/>
                </a:ext>
              </a:extLst>
            </p:cNvPr>
            <p:cNvSpPr/>
            <p:nvPr/>
          </p:nvSpPr>
          <p:spPr>
            <a:xfrm>
              <a:off x="5424933" y="340591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Source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A09FFF-2448-74B1-C6FE-1CDF5F765901}"/>
              </a:ext>
            </a:extLst>
          </p:cNvPr>
          <p:cNvGrpSpPr/>
          <p:nvPr/>
        </p:nvGrpSpPr>
        <p:grpSpPr>
          <a:xfrm>
            <a:off x="5063545" y="2791599"/>
            <a:ext cx="1324675" cy="1958927"/>
            <a:chOff x="5095933" y="2633644"/>
            <a:chExt cx="1324675" cy="19589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46753E-4FE5-9382-02B2-0D0B171A4748}"/>
                </a:ext>
              </a:extLst>
            </p:cNvPr>
            <p:cNvSpPr/>
            <p:nvPr/>
          </p:nvSpPr>
          <p:spPr>
            <a:xfrm>
              <a:off x="5182112" y="369807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City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A4820-0D9E-AF5F-4038-9D8AF6F72D49}"/>
                </a:ext>
              </a:extLst>
            </p:cNvPr>
            <p:cNvSpPr/>
            <p:nvPr/>
          </p:nvSpPr>
          <p:spPr>
            <a:xfrm>
              <a:off x="5145915" y="2633644"/>
              <a:ext cx="1224712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 postal code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18A141-9D57-A616-D706-1B8AA77C6AFB}"/>
                </a:ext>
              </a:extLst>
            </p:cNvPr>
            <p:cNvSpPr/>
            <p:nvPr/>
          </p:nvSpPr>
          <p:spPr>
            <a:xfrm>
              <a:off x="5095933" y="3207775"/>
              <a:ext cx="132467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Postal Code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38913C-F2AD-81C0-5222-30745A8D21BB}"/>
                </a:ext>
              </a:extLst>
            </p:cNvPr>
            <p:cNvSpPr/>
            <p:nvPr/>
          </p:nvSpPr>
          <p:spPr>
            <a:xfrm>
              <a:off x="5145914" y="4188367"/>
              <a:ext cx="1224713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E7189D0-FFEA-8159-A7EE-8F6921CBFA5B}"/>
              </a:ext>
            </a:extLst>
          </p:cNvPr>
          <p:cNvGrpSpPr/>
          <p:nvPr/>
        </p:nvGrpSpPr>
        <p:grpSpPr>
          <a:xfrm>
            <a:off x="3567336" y="1904217"/>
            <a:ext cx="1373107" cy="2525193"/>
            <a:chOff x="3581054" y="1944521"/>
            <a:chExt cx="1373107" cy="25251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3D09D6-B333-DD9F-DC29-C192DE3D896C}"/>
                </a:ext>
              </a:extLst>
            </p:cNvPr>
            <p:cNvSpPr/>
            <p:nvPr/>
          </p:nvSpPr>
          <p:spPr>
            <a:xfrm>
              <a:off x="3821227" y="1944521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353C89-74CC-3F19-8A2D-6E8F53945E0D}"/>
                </a:ext>
              </a:extLst>
            </p:cNvPr>
            <p:cNvSpPr/>
            <p:nvPr/>
          </p:nvSpPr>
          <p:spPr>
            <a:xfrm>
              <a:off x="3641207" y="2600230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9567C5-C6B9-F308-F1A8-385B169D361A}"/>
                </a:ext>
              </a:extLst>
            </p:cNvPr>
            <p:cNvSpPr/>
            <p:nvPr/>
          </p:nvSpPr>
          <p:spPr>
            <a:xfrm>
              <a:off x="3639370" y="3074145"/>
              <a:ext cx="1256474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Last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6FE419-A607-BF32-E854-84BBCC9977A2}"/>
                </a:ext>
              </a:extLst>
            </p:cNvPr>
            <p:cNvSpPr/>
            <p:nvPr/>
          </p:nvSpPr>
          <p:spPr>
            <a:xfrm>
              <a:off x="3641207" y="3575214"/>
              <a:ext cx="125280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First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F3FB7A-E3EB-0DB3-0D87-5926D9A4C88B}"/>
                </a:ext>
              </a:extLst>
            </p:cNvPr>
            <p:cNvSpPr/>
            <p:nvPr/>
          </p:nvSpPr>
          <p:spPr>
            <a:xfrm>
              <a:off x="3581054" y="4065510"/>
              <a:ext cx="1373107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Postal Code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2FA7F7C-721A-5C4B-0EFD-26E14352DB1A}"/>
              </a:ext>
            </a:extLst>
          </p:cNvPr>
          <p:cNvGrpSpPr/>
          <p:nvPr/>
        </p:nvGrpSpPr>
        <p:grpSpPr>
          <a:xfrm>
            <a:off x="10848046" y="133304"/>
            <a:ext cx="1252800" cy="1471223"/>
            <a:chOff x="10610436" y="195782"/>
            <a:chExt cx="1252800" cy="147122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DCB01E-9F29-07D2-76AB-C548449FDEE8}"/>
                </a:ext>
              </a:extLst>
            </p:cNvPr>
            <p:cNvSpPr/>
            <p:nvPr/>
          </p:nvSpPr>
          <p:spPr>
            <a:xfrm>
              <a:off x="10790456" y="19578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Delivery zone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6E49C57-F154-8212-333E-910AC6F08F49}"/>
                </a:ext>
              </a:extLst>
            </p:cNvPr>
            <p:cNvSpPr/>
            <p:nvPr/>
          </p:nvSpPr>
          <p:spPr>
            <a:xfrm>
              <a:off x="10610436" y="79703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CC5AB1-FBA6-B1BC-E85B-756F6625B5AD}"/>
                </a:ext>
              </a:extLst>
            </p:cNvPr>
            <p:cNvSpPr/>
            <p:nvPr/>
          </p:nvSpPr>
          <p:spPr>
            <a:xfrm>
              <a:off x="10610436" y="126280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Zone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Diamond 62">
            <a:extLst>
              <a:ext uri="{FF2B5EF4-FFF2-40B4-BE49-F238E27FC236}">
                <a16:creationId xmlns:a16="http://schemas.microsoft.com/office/drawing/2014/main" id="{876A1963-C311-A2BD-CD9A-7C5AB3087C49}"/>
              </a:ext>
            </a:extLst>
          </p:cNvPr>
          <p:cNvSpPr/>
          <p:nvPr/>
        </p:nvSpPr>
        <p:spPr>
          <a:xfrm>
            <a:off x="9070136" y="117178"/>
            <a:ext cx="1470092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CA" sz="1400" dirty="0" err="1"/>
              <a:t>eliver</a:t>
            </a:r>
            <a:endParaRPr lang="en-CA" sz="14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2C5FD3-5F1A-CEB5-0850-942D6AB9F7F6}"/>
              </a:ext>
            </a:extLst>
          </p:cNvPr>
          <p:cNvSpPr/>
          <p:nvPr/>
        </p:nvSpPr>
        <p:spPr>
          <a:xfrm>
            <a:off x="9257007" y="1200323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Equipment 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D591D96-0C10-A5FB-EFB9-058266838011}"/>
              </a:ext>
            </a:extLst>
          </p:cNvPr>
          <p:cNvSpPr/>
          <p:nvPr/>
        </p:nvSpPr>
        <p:spPr>
          <a:xfrm>
            <a:off x="9257007" y="735224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Zone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A87990E-3115-51D7-700D-D683F7D0E239}"/>
              </a:ext>
            </a:extLst>
          </p:cNvPr>
          <p:cNvSpPr/>
          <p:nvPr/>
        </p:nvSpPr>
        <p:spPr>
          <a:xfrm>
            <a:off x="9257007" y="1716553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Delivery  Rate</a:t>
            </a:r>
            <a:endParaRPr lang="en-CA" sz="1100" dirty="0">
              <a:solidFill>
                <a:schemeClr val="tx1"/>
              </a:solidFill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F82E084-D62C-2D30-F034-1B448A80A77D}"/>
              </a:ext>
            </a:extLst>
          </p:cNvPr>
          <p:cNvGrpSpPr/>
          <p:nvPr/>
        </p:nvGrpSpPr>
        <p:grpSpPr>
          <a:xfrm>
            <a:off x="10980492" y="2547228"/>
            <a:ext cx="1252800" cy="1557392"/>
            <a:chOff x="10899788" y="2812744"/>
            <a:chExt cx="1252800" cy="15573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C3F5BA-8A28-7986-4D3E-159A288BEBBD}"/>
                </a:ext>
              </a:extLst>
            </p:cNvPr>
            <p:cNvSpPr/>
            <p:nvPr/>
          </p:nvSpPr>
          <p:spPr>
            <a:xfrm>
              <a:off x="10975515" y="2812744"/>
              <a:ext cx="1101346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Payment frequency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7D57469-A9F5-975B-9E86-43409EE707BD}"/>
                </a:ext>
              </a:extLst>
            </p:cNvPr>
            <p:cNvSpPr/>
            <p:nvPr/>
          </p:nvSpPr>
          <p:spPr>
            <a:xfrm>
              <a:off x="10899788" y="3445458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C9D8DC-4DE9-9230-8C4B-950E79F2BC2B}"/>
                </a:ext>
              </a:extLst>
            </p:cNvPr>
            <p:cNvSpPr/>
            <p:nvPr/>
          </p:nvSpPr>
          <p:spPr>
            <a:xfrm>
              <a:off x="10899788" y="396593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Frequency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Diamond 74">
            <a:extLst>
              <a:ext uri="{FF2B5EF4-FFF2-40B4-BE49-F238E27FC236}">
                <a16:creationId xmlns:a16="http://schemas.microsoft.com/office/drawing/2014/main" id="{7D1A58FE-91C4-7B9A-E904-3A95C26B7D85}"/>
              </a:ext>
            </a:extLst>
          </p:cNvPr>
          <p:cNvSpPr/>
          <p:nvPr/>
        </p:nvSpPr>
        <p:spPr>
          <a:xfrm>
            <a:off x="9094033" y="2520780"/>
            <a:ext cx="1626545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Rental </a:t>
            </a:r>
            <a:r>
              <a:rPr lang="en-CA" sz="1400" dirty="0"/>
              <a:t>Rate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5C54570-CB1B-C215-43DC-6A52351843EF}"/>
              </a:ext>
            </a:extLst>
          </p:cNvPr>
          <p:cNvSpPr/>
          <p:nvPr/>
        </p:nvSpPr>
        <p:spPr>
          <a:xfrm>
            <a:off x="9280905" y="3624008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Equipment 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8AF6D9C-61FD-0DF0-2C36-D0D176B05D8B}"/>
              </a:ext>
            </a:extLst>
          </p:cNvPr>
          <p:cNvSpPr/>
          <p:nvPr/>
        </p:nvSpPr>
        <p:spPr>
          <a:xfrm>
            <a:off x="9280905" y="3158909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Frequency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BAD896F-47C3-0172-D911-F22D99530E2F}"/>
              </a:ext>
            </a:extLst>
          </p:cNvPr>
          <p:cNvSpPr/>
          <p:nvPr/>
        </p:nvSpPr>
        <p:spPr>
          <a:xfrm>
            <a:off x="9280905" y="4167491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Rental  Rate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38A89E83-B79B-60AF-82D5-47CCA61985E2}"/>
              </a:ext>
            </a:extLst>
          </p:cNvPr>
          <p:cNvSpPr/>
          <p:nvPr/>
        </p:nvSpPr>
        <p:spPr>
          <a:xfrm>
            <a:off x="5212815" y="1881406"/>
            <a:ext cx="1026134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Live at</a:t>
            </a:r>
            <a:endParaRPr lang="en-CA" sz="14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9D494D-D4D8-8E57-E80B-167F0DDCEBE7}"/>
              </a:ext>
            </a:extLst>
          </p:cNvPr>
          <p:cNvCxnSpPr>
            <a:cxnSpLocks/>
            <a:stCxn id="24" idx="3"/>
            <a:endCxn id="86" idx="1"/>
          </p:cNvCxnSpPr>
          <p:nvPr/>
        </p:nvCxnSpPr>
        <p:spPr>
          <a:xfrm flipV="1">
            <a:off x="4700269" y="2161279"/>
            <a:ext cx="512546" cy="1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949565-A683-C6C9-5837-F69F78572AF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700269" y="319331"/>
            <a:ext cx="1630500" cy="1843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65BCF3D-7332-0A87-993E-67F7E080BC90}"/>
              </a:ext>
            </a:extLst>
          </p:cNvPr>
          <p:cNvCxnSpPr>
            <a:cxnSpLocks/>
            <a:stCxn id="357" idx="3"/>
            <a:endCxn id="75" idx="0"/>
          </p:cNvCxnSpPr>
          <p:nvPr/>
        </p:nvCxnSpPr>
        <p:spPr>
          <a:xfrm>
            <a:off x="8832235" y="1778891"/>
            <a:ext cx="1075071" cy="74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8F201E5-8C2E-2854-8CBE-CDEF44871689}"/>
              </a:ext>
            </a:extLst>
          </p:cNvPr>
          <p:cNvCxnSpPr>
            <a:cxnSpLocks/>
            <a:stCxn id="357" idx="3"/>
            <a:endCxn id="63" idx="1"/>
          </p:cNvCxnSpPr>
          <p:nvPr/>
        </p:nvCxnSpPr>
        <p:spPr>
          <a:xfrm flipV="1">
            <a:off x="8832235" y="397051"/>
            <a:ext cx="237901" cy="1381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62230F7-DAE1-08BE-DFCD-94996D150D43}"/>
              </a:ext>
            </a:extLst>
          </p:cNvPr>
          <p:cNvCxnSpPr>
            <a:cxnSpLocks/>
            <a:endCxn id="357" idx="0"/>
          </p:cNvCxnSpPr>
          <p:nvPr/>
        </p:nvCxnSpPr>
        <p:spPr>
          <a:xfrm>
            <a:off x="7530554" y="319331"/>
            <a:ext cx="711273" cy="1234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2F22C3E-3275-3A94-71C9-AFA92E3D6D5D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>
          <a:xfrm flipV="1">
            <a:off x="10540228" y="391526"/>
            <a:ext cx="487838" cy="5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035AE70-8938-3BFB-3477-4E0B2E3CDEE2}"/>
              </a:ext>
            </a:extLst>
          </p:cNvPr>
          <p:cNvCxnSpPr>
            <a:cxnSpLocks/>
            <a:stCxn id="72" idx="1"/>
            <a:endCxn id="75" idx="3"/>
          </p:cNvCxnSpPr>
          <p:nvPr/>
        </p:nvCxnSpPr>
        <p:spPr>
          <a:xfrm flipH="1" flipV="1">
            <a:off x="10720578" y="2800653"/>
            <a:ext cx="335641" cy="47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F7ADE79-3549-7C8D-C1DD-A0B7C70939CC}"/>
              </a:ext>
            </a:extLst>
          </p:cNvPr>
          <p:cNvCxnSpPr>
            <a:cxnSpLocks/>
            <a:stCxn id="14" idx="0"/>
            <a:endCxn id="78" idx="1"/>
          </p:cNvCxnSpPr>
          <p:nvPr/>
        </p:nvCxnSpPr>
        <p:spPr>
          <a:xfrm flipV="1">
            <a:off x="910531" y="2167689"/>
            <a:ext cx="917836" cy="434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F378695-FB41-8364-6E01-87BF2FEB8208}"/>
              </a:ext>
            </a:extLst>
          </p:cNvPr>
          <p:cNvGrpSpPr/>
          <p:nvPr/>
        </p:nvGrpSpPr>
        <p:grpSpPr>
          <a:xfrm>
            <a:off x="1828367" y="1785735"/>
            <a:ext cx="1453491" cy="4300457"/>
            <a:chOff x="2222476" y="1820789"/>
            <a:chExt cx="1453491" cy="4300457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AFFC6AF8-C7A7-B519-AA7F-02C6C52A9E20}"/>
                </a:ext>
              </a:extLst>
            </p:cNvPr>
            <p:cNvSpPr/>
            <p:nvPr/>
          </p:nvSpPr>
          <p:spPr>
            <a:xfrm>
              <a:off x="2222476" y="1820789"/>
              <a:ext cx="1453491" cy="7639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Refer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2D3AA-046D-698D-E947-F0DB579724DB}"/>
                </a:ext>
              </a:extLst>
            </p:cNvPr>
            <p:cNvSpPr/>
            <p:nvPr/>
          </p:nvSpPr>
          <p:spPr>
            <a:xfrm>
              <a:off x="2373063" y="3201868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95555B-085C-4CC6-F82B-4E477B527F8D}"/>
                </a:ext>
              </a:extLst>
            </p:cNvPr>
            <p:cNvSpPr/>
            <p:nvPr/>
          </p:nvSpPr>
          <p:spPr>
            <a:xfrm>
              <a:off x="2373063" y="2666549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72E21-3FAD-F000-4094-A32812112837}"/>
                </a:ext>
              </a:extLst>
            </p:cNvPr>
            <p:cNvSpPr/>
            <p:nvPr/>
          </p:nvSpPr>
          <p:spPr>
            <a:xfrm>
              <a:off x="2373063" y="424864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Date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FD078CC-92A9-9EDF-E97E-07C5F98C4FFE}"/>
                </a:ext>
              </a:extLst>
            </p:cNvPr>
            <p:cNvSpPr/>
            <p:nvPr/>
          </p:nvSpPr>
          <p:spPr>
            <a:xfrm>
              <a:off x="2373063" y="373718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8A19865-66EF-BE5B-C3BA-441870C7DE9F}"/>
                </a:ext>
              </a:extLst>
            </p:cNvPr>
            <p:cNvSpPr/>
            <p:nvPr/>
          </p:nvSpPr>
          <p:spPr>
            <a:xfrm>
              <a:off x="2373063" y="5229816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Palliative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C0CF7374-B234-0540-9F46-A977AD71E111}"/>
                </a:ext>
              </a:extLst>
            </p:cNvPr>
            <p:cNvSpPr/>
            <p:nvPr/>
          </p:nvSpPr>
          <p:spPr>
            <a:xfrm>
              <a:off x="2373063" y="473724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long-term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61738ED-CD58-7DF8-0BFB-B61441E8E45D}"/>
                </a:ext>
              </a:extLst>
            </p:cNvPr>
            <p:cNvSpPr/>
            <p:nvPr/>
          </p:nvSpPr>
          <p:spPr>
            <a:xfrm>
              <a:off x="2373063" y="571704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Priority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1FB162A4-7185-B2E5-DECA-75E7769482E1}"/>
              </a:ext>
            </a:extLst>
          </p:cNvPr>
          <p:cNvSpPr txBox="1"/>
          <p:nvPr/>
        </p:nvSpPr>
        <p:spPr>
          <a:xfrm>
            <a:off x="1834896" y="9991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C714A9B-004F-81D1-4544-BE830ABE5DBD}"/>
              </a:ext>
            </a:extLst>
          </p:cNvPr>
          <p:cNvSpPr txBox="1"/>
          <p:nvPr/>
        </p:nvSpPr>
        <p:spPr>
          <a:xfrm>
            <a:off x="1168799" y="2024974"/>
            <a:ext cx="50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A5A975F-DC95-DC34-98B1-B0D8161BFB69}"/>
              </a:ext>
            </a:extLst>
          </p:cNvPr>
          <p:cNvSpPr txBox="1"/>
          <p:nvPr/>
        </p:nvSpPr>
        <p:spPr>
          <a:xfrm>
            <a:off x="9006778" y="208180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2F44755-7A1B-2695-E9AD-6A20BA8D36CA}"/>
              </a:ext>
            </a:extLst>
          </p:cNvPr>
          <p:cNvSpPr txBox="1"/>
          <p:nvPr/>
        </p:nvSpPr>
        <p:spPr>
          <a:xfrm>
            <a:off x="8531274" y="84521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307A1A5-17AB-0FC1-D673-8E9E7B129708}"/>
              </a:ext>
            </a:extLst>
          </p:cNvPr>
          <p:cNvSpPr txBox="1"/>
          <p:nvPr/>
        </p:nvSpPr>
        <p:spPr>
          <a:xfrm>
            <a:off x="5055932" y="10061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7CBEF2F-10F9-B8F3-9877-0E09A9BF17CD}"/>
              </a:ext>
            </a:extLst>
          </p:cNvPr>
          <p:cNvSpPr txBox="1"/>
          <p:nvPr/>
        </p:nvSpPr>
        <p:spPr>
          <a:xfrm>
            <a:off x="3323630" y="186763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0AD75CC1-0032-B59E-C978-730E19F5ED44}"/>
              </a:ext>
            </a:extLst>
          </p:cNvPr>
          <p:cNvSpPr txBox="1"/>
          <p:nvPr/>
        </p:nvSpPr>
        <p:spPr>
          <a:xfrm>
            <a:off x="7905294" y="84521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F6B09A2-A6C4-32ED-F278-2DF0386E7C4C}"/>
              </a:ext>
            </a:extLst>
          </p:cNvPr>
          <p:cNvSpPr txBox="1"/>
          <p:nvPr/>
        </p:nvSpPr>
        <p:spPr>
          <a:xfrm>
            <a:off x="5327794" y="241574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743DF30-94ED-8CDA-E1E3-9DF54CE283C4}"/>
              </a:ext>
            </a:extLst>
          </p:cNvPr>
          <p:cNvSpPr txBox="1"/>
          <p:nvPr/>
        </p:nvSpPr>
        <p:spPr>
          <a:xfrm>
            <a:off x="10658054" y="24895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EFD94F1-DBF5-391A-A0C9-EDCB83B80B90}"/>
              </a:ext>
            </a:extLst>
          </p:cNvPr>
          <p:cNvSpPr txBox="1"/>
          <p:nvPr/>
        </p:nvSpPr>
        <p:spPr>
          <a:xfrm>
            <a:off x="10533918" y="9176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C0C6E5F-2F81-ED3B-08F9-0B466B5598A1}"/>
              </a:ext>
            </a:extLst>
          </p:cNvPr>
          <p:cNvGrpSpPr/>
          <p:nvPr/>
        </p:nvGrpSpPr>
        <p:grpSpPr>
          <a:xfrm>
            <a:off x="7651418" y="1554255"/>
            <a:ext cx="1180817" cy="2300215"/>
            <a:chOff x="7991968" y="3559207"/>
            <a:chExt cx="1180817" cy="2300215"/>
          </a:xfrm>
        </p:grpSpPr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91508CE0-7313-E75D-3447-6A1A333FEA4A}"/>
                </a:ext>
              </a:extLst>
            </p:cNvPr>
            <p:cNvGrpSpPr/>
            <p:nvPr/>
          </p:nvGrpSpPr>
          <p:grpSpPr>
            <a:xfrm>
              <a:off x="8070721" y="4118952"/>
              <a:ext cx="1023311" cy="366414"/>
              <a:chOff x="2299682" y="458056"/>
              <a:chExt cx="1023311" cy="366414"/>
            </a:xfrm>
          </p:grpSpPr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B74DD9A7-ED44-D5C5-F0CB-6CB17AE2085B}"/>
                  </a:ext>
                </a:extLst>
              </p:cNvPr>
              <p:cNvSpPr/>
              <p:nvPr/>
            </p:nvSpPr>
            <p:spPr>
              <a:xfrm>
                <a:off x="2299682" y="458056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6" name="Oval 4">
                <a:extLst>
                  <a:ext uri="{FF2B5EF4-FFF2-40B4-BE49-F238E27FC236}">
                    <a16:creationId xmlns:a16="http://schemas.microsoft.com/office/drawing/2014/main" id="{B40D2D67-AB97-098D-92E4-21EB10C96137}"/>
                  </a:ext>
                </a:extLst>
              </p:cNvPr>
              <p:cNvSpPr txBox="1"/>
              <p:nvPr/>
            </p:nvSpPr>
            <p:spPr>
              <a:xfrm>
                <a:off x="2449542" y="511716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i="0" u="sng" kern="1200" dirty="0"/>
                  <a:t>Equipment ID</a:t>
                </a: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3E652848-DE89-E8A9-37B0-FDF47E72B535}"/>
                </a:ext>
              </a:extLst>
            </p:cNvPr>
            <p:cNvGrpSpPr/>
            <p:nvPr/>
          </p:nvGrpSpPr>
          <p:grpSpPr>
            <a:xfrm>
              <a:off x="8070721" y="4576971"/>
              <a:ext cx="1023311" cy="366414"/>
              <a:chOff x="2299682" y="916075"/>
              <a:chExt cx="1023311" cy="366414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B6C8106-5B2C-E53E-3AC7-008614AF7C18}"/>
                  </a:ext>
                </a:extLst>
              </p:cNvPr>
              <p:cNvSpPr/>
              <p:nvPr/>
            </p:nvSpPr>
            <p:spPr>
              <a:xfrm>
                <a:off x="2299682" y="916075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4" name="Oval 6">
                <a:extLst>
                  <a:ext uri="{FF2B5EF4-FFF2-40B4-BE49-F238E27FC236}">
                    <a16:creationId xmlns:a16="http://schemas.microsoft.com/office/drawing/2014/main" id="{27ACC922-E6E9-D11B-DED6-BFAFDD90508B}"/>
                  </a:ext>
                </a:extLst>
              </p:cNvPr>
              <p:cNvSpPr txBox="1"/>
              <p:nvPr/>
            </p:nvSpPr>
            <p:spPr>
              <a:xfrm>
                <a:off x="2449542" y="969735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Description</a:t>
                </a: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3A1FF89-5C7E-1E8C-F767-4CD999FCC205}"/>
                </a:ext>
              </a:extLst>
            </p:cNvPr>
            <p:cNvGrpSpPr/>
            <p:nvPr/>
          </p:nvGrpSpPr>
          <p:grpSpPr>
            <a:xfrm>
              <a:off x="8070721" y="5034989"/>
              <a:ext cx="1023311" cy="366414"/>
              <a:chOff x="2299682" y="1374093"/>
              <a:chExt cx="1023311" cy="366414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7FA71E6-3F1E-BD14-CEF5-659082845E16}"/>
                  </a:ext>
                </a:extLst>
              </p:cNvPr>
              <p:cNvSpPr/>
              <p:nvPr/>
            </p:nvSpPr>
            <p:spPr>
              <a:xfrm>
                <a:off x="2299682" y="1374093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2" name="Oval 8">
                <a:extLst>
                  <a:ext uri="{FF2B5EF4-FFF2-40B4-BE49-F238E27FC236}">
                    <a16:creationId xmlns:a16="http://schemas.microsoft.com/office/drawing/2014/main" id="{0EB8E841-3317-5948-1591-EDF9FD1D19BD}"/>
                  </a:ext>
                </a:extLst>
              </p:cNvPr>
              <p:cNvSpPr txBox="1"/>
              <p:nvPr/>
            </p:nvSpPr>
            <p:spPr>
              <a:xfrm>
                <a:off x="2449542" y="1427753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</a:t>
                </a:r>
                <a:r>
                  <a:rPr lang="en-US" altLang="zh-CN" sz="800" kern="1200" dirty="0"/>
                  <a:t>Category</a:t>
                </a:r>
                <a:endParaRPr lang="en-CA" sz="800" kern="1200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5E0D6D73-2A7C-A4D5-3BC1-36DA6C501F15}"/>
                </a:ext>
              </a:extLst>
            </p:cNvPr>
            <p:cNvGrpSpPr/>
            <p:nvPr/>
          </p:nvGrpSpPr>
          <p:grpSpPr>
            <a:xfrm>
              <a:off x="8070721" y="5493008"/>
              <a:ext cx="1023311" cy="366414"/>
              <a:chOff x="2299682" y="1832112"/>
              <a:chExt cx="1023311" cy="366414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40714D89-9443-1070-2568-D6235CF75A3D}"/>
                  </a:ext>
                </a:extLst>
              </p:cNvPr>
              <p:cNvSpPr/>
              <p:nvPr/>
            </p:nvSpPr>
            <p:spPr>
              <a:xfrm>
                <a:off x="2299682" y="1832112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0" name="Oval 10">
                <a:extLst>
                  <a:ext uri="{FF2B5EF4-FFF2-40B4-BE49-F238E27FC236}">
                    <a16:creationId xmlns:a16="http://schemas.microsoft.com/office/drawing/2014/main" id="{ABCCAADF-84E5-7FFB-7757-FB529EBD5B34}"/>
                  </a:ext>
                </a:extLst>
              </p:cNvPr>
              <p:cNvSpPr txBox="1"/>
              <p:nvPr/>
            </p:nvSpPr>
            <p:spPr>
              <a:xfrm>
                <a:off x="2449542" y="1885772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Installation Fee</a:t>
                </a:r>
              </a:p>
            </p:txBody>
          </p:sp>
        </p:grp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01A7283-E755-04CE-1717-F5A9D55FD13A}"/>
                </a:ext>
              </a:extLst>
            </p:cNvPr>
            <p:cNvSpPr/>
            <p:nvPr/>
          </p:nvSpPr>
          <p:spPr>
            <a:xfrm>
              <a:off x="7991968" y="3559207"/>
              <a:ext cx="1180817" cy="449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Equipment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DB43A263-71A6-A1CB-DB0F-A12660020875}"/>
              </a:ext>
            </a:extLst>
          </p:cNvPr>
          <p:cNvCxnSpPr>
            <a:cxnSpLocks/>
            <a:stCxn id="86" idx="2"/>
            <a:endCxn id="29" idx="0"/>
          </p:cNvCxnSpPr>
          <p:nvPr/>
        </p:nvCxnSpPr>
        <p:spPr>
          <a:xfrm>
            <a:off x="5725882" y="2441151"/>
            <a:ext cx="1" cy="350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0" name="TextBox 369">
            <a:extLst>
              <a:ext uri="{FF2B5EF4-FFF2-40B4-BE49-F238E27FC236}">
                <a16:creationId xmlns:a16="http://schemas.microsoft.com/office/drawing/2014/main" id="{40B31843-E983-69BD-A003-18B408CFD514}"/>
              </a:ext>
            </a:extLst>
          </p:cNvPr>
          <p:cNvSpPr txBox="1"/>
          <p:nvPr/>
        </p:nvSpPr>
        <p:spPr>
          <a:xfrm>
            <a:off x="4781615" y="186763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3107EBFF-7794-A0AE-4734-BE6ACB2287BB}"/>
              </a:ext>
            </a:extLst>
          </p:cNvPr>
          <p:cNvGrpSpPr/>
          <p:nvPr/>
        </p:nvGrpSpPr>
        <p:grpSpPr>
          <a:xfrm>
            <a:off x="6135330" y="83"/>
            <a:ext cx="1602311" cy="6615919"/>
            <a:chOff x="5687825" y="0"/>
            <a:chExt cx="1602311" cy="6615919"/>
          </a:xfrm>
        </p:grpSpPr>
        <p:sp>
          <p:nvSpPr>
            <p:cNvPr id="374" name="Diamond 373">
              <a:extLst>
                <a:ext uri="{FF2B5EF4-FFF2-40B4-BE49-F238E27FC236}">
                  <a16:creationId xmlns:a16="http://schemas.microsoft.com/office/drawing/2014/main" id="{2B44F3A2-9421-EDE9-B6BF-1E65C45ED14B}"/>
                </a:ext>
              </a:extLst>
            </p:cNvPr>
            <p:cNvSpPr/>
            <p:nvPr/>
          </p:nvSpPr>
          <p:spPr>
            <a:xfrm>
              <a:off x="5889088" y="0"/>
              <a:ext cx="1199785" cy="63866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Rent</a:t>
              </a:r>
              <a:endParaRPr lang="en-CA" sz="1600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347DE2DF-D667-5877-0684-E555C20CCB0B}"/>
                </a:ext>
              </a:extLst>
            </p:cNvPr>
            <p:cNvSpPr/>
            <p:nvPr/>
          </p:nvSpPr>
          <p:spPr>
            <a:xfrm>
              <a:off x="5765423" y="1666412"/>
              <a:ext cx="144711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  Frequency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D11E18A1-3128-C190-9E1E-F07B51A29D19}"/>
                </a:ext>
              </a:extLst>
            </p:cNvPr>
            <p:cNvSpPr/>
            <p:nvPr/>
          </p:nvSpPr>
          <p:spPr>
            <a:xfrm>
              <a:off x="5912822" y="69982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Case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ED518B96-0A21-3BF2-1357-0E09F0D5272F}"/>
                </a:ext>
              </a:extLst>
            </p:cNvPr>
            <p:cNvSpPr/>
            <p:nvPr/>
          </p:nvSpPr>
          <p:spPr>
            <a:xfrm>
              <a:off x="5862580" y="122247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2919D586-BC27-2B3E-0D15-A059331096DD}"/>
                </a:ext>
              </a:extLst>
            </p:cNvPr>
            <p:cNvSpPr/>
            <p:nvPr/>
          </p:nvSpPr>
          <p:spPr>
            <a:xfrm>
              <a:off x="5862580" y="212148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Zone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D25C5F8F-033C-089B-A04B-CCA91BFA9606}"/>
                </a:ext>
              </a:extLst>
            </p:cNvPr>
            <p:cNvSpPr/>
            <p:nvPr/>
          </p:nvSpPr>
          <p:spPr>
            <a:xfrm>
              <a:off x="5862580" y="2596876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5FBCE3F8-D3B7-EA8F-D647-3CB2CFED5975}"/>
                </a:ext>
              </a:extLst>
            </p:cNvPr>
            <p:cNvSpPr/>
            <p:nvPr/>
          </p:nvSpPr>
          <p:spPr>
            <a:xfrm>
              <a:off x="5862580" y="311811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Return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EA7FD28F-91DA-DF5C-A555-04A0891F2BF7}"/>
                </a:ext>
              </a:extLst>
            </p:cNvPr>
            <p:cNvSpPr/>
            <p:nvPr/>
          </p:nvSpPr>
          <p:spPr>
            <a:xfrm>
              <a:off x="5862580" y="445427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Unit Count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5FFB79E-8965-4002-FC3D-0C1090415AA3}"/>
                </a:ext>
              </a:extLst>
            </p:cNvPr>
            <p:cNvSpPr/>
            <p:nvPr/>
          </p:nvSpPr>
          <p:spPr>
            <a:xfrm>
              <a:off x="5862580" y="356941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Extension Due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4D4079E-DDF4-6441-4DEB-478B84B72DA8}"/>
                </a:ext>
              </a:extLst>
            </p:cNvPr>
            <p:cNvSpPr/>
            <p:nvPr/>
          </p:nvSpPr>
          <p:spPr>
            <a:xfrm>
              <a:off x="5687825" y="4020723"/>
              <a:ext cx="160231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Overdue Rental Action Taken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D38A6CD4-FF66-4934-B8DE-DCB81EE1E70C}"/>
                </a:ext>
              </a:extLst>
            </p:cNvPr>
            <p:cNvSpPr/>
            <p:nvPr/>
          </p:nvSpPr>
          <p:spPr>
            <a:xfrm>
              <a:off x="5765656" y="490678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Month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DE8DBE18-058F-5291-597F-7F02439F1C1B}"/>
                </a:ext>
              </a:extLst>
            </p:cNvPr>
            <p:cNvSpPr/>
            <p:nvPr/>
          </p:nvSpPr>
          <p:spPr>
            <a:xfrm>
              <a:off x="5765656" y="535929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Week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19EE108A-ED14-645B-2977-A1C02998BBB1}"/>
                </a:ext>
              </a:extLst>
            </p:cNvPr>
            <p:cNvSpPr/>
            <p:nvPr/>
          </p:nvSpPr>
          <p:spPr>
            <a:xfrm>
              <a:off x="5862580" y="576506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Status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34A4BCE-45A5-A7BE-5EC4-7EC70562FCAF}"/>
                </a:ext>
              </a:extLst>
            </p:cNvPr>
            <p:cNvSpPr/>
            <p:nvPr/>
          </p:nvSpPr>
          <p:spPr>
            <a:xfrm>
              <a:off x="5767412" y="6211715"/>
              <a:ext cx="144313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installation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03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1045</Words>
  <Application>Microsoft Office PowerPoint</Application>
  <PresentationFormat>Widescreen</PresentationFormat>
  <Paragraphs>488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Dong</dc:creator>
  <cp:lastModifiedBy>Leo Dong</cp:lastModifiedBy>
  <cp:revision>15</cp:revision>
  <dcterms:created xsi:type="dcterms:W3CDTF">2024-06-02T01:33:18Z</dcterms:created>
  <dcterms:modified xsi:type="dcterms:W3CDTF">2024-07-29T02:14:55Z</dcterms:modified>
</cp:coreProperties>
</file>