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0" r:id="rId2"/>
    <p:sldId id="263" r:id="rId3"/>
    <p:sldId id="267" r:id="rId4"/>
    <p:sldId id="273" r:id="rId5"/>
    <p:sldId id="269" r:id="rId6"/>
    <p:sldId id="272" r:id="rId7"/>
    <p:sldId id="271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>
      <p:cViewPr varScale="1">
        <p:scale>
          <a:sx n="90" d="100"/>
          <a:sy n="9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未來趨勢和展望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關鍵技術和創新點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性能分析與對比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目前應用情況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1" y="3766332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86F44-7D6E-D54A-B726-1903F2D0445A}"/>
              </a:ext>
            </a:extLst>
          </p:cNvPr>
          <p:cNvSpPr txBox="1"/>
          <p:nvPr/>
        </p:nvSpPr>
        <p:spPr>
          <a:xfrm>
            <a:off x="2227941" y="2496365"/>
            <a:ext cx="4986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蘋果自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年開始採用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晶片。然而，隨著計算性能需求的增加，傳統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x86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架構無法滿足蘋果在移動端和桌面端的統一體驗需求，因此蘋果決定轉向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0B356-9A6C-B4A8-13C9-F3DC1CD91B01}"/>
              </a:ext>
            </a:extLst>
          </p:cNvPr>
          <p:cNvSpPr txBox="1"/>
          <p:nvPr/>
        </p:nvSpPr>
        <p:spPr>
          <a:xfrm>
            <a:off x="2227941" y="4412036"/>
            <a:ext cx="4986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架構天然的低功耗優勢，讓蘋果設備在高性能下依然保持出色的電池續航，自研晶片實現了硬體和作業系統的深度整合，最大化了蘋果生態的獨特優勢。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FF3A1-1CAF-8290-A554-E84EDC163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DF70CDB-3DB6-E429-7EBE-D83521AE5C32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19E35238-F971-F593-B56C-C63C4D65AFCB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DA9A5D-0488-7DD1-2A05-F8F74D9A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95540" y="1811173"/>
            <a:ext cx="3936802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7788FE-4D6E-21E2-4C10-412B62F6BA24}"/>
              </a:ext>
            </a:extLst>
          </p:cNvPr>
          <p:cNvSpPr txBox="1"/>
          <p:nvPr/>
        </p:nvSpPr>
        <p:spPr>
          <a:xfrm>
            <a:off x="2227941" y="181117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系列晶片：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納米工藝提升性能</a:t>
            </a:r>
            <a:endParaRPr lang="en-HK" altLang="zh-CN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986778-DBA1-F415-8B90-BE99C580C9BE}"/>
              </a:ext>
            </a:extLst>
          </p:cNvPr>
          <p:cNvSpPr txBox="1"/>
          <p:nvPr/>
        </p:nvSpPr>
        <p:spPr>
          <a:xfrm>
            <a:off x="2227941" y="3766332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月：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開啟新時代</a:t>
            </a:r>
            <a:endParaRPr lang="zh-CN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78D8E-BE26-D76A-EA27-7968240E9A27}"/>
              </a:ext>
            </a:extLst>
          </p:cNvPr>
          <p:cNvSpPr txBox="1"/>
          <p:nvPr/>
        </p:nvSpPr>
        <p:spPr>
          <a:xfrm>
            <a:off x="2227941" y="2496365"/>
            <a:ext cx="522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系列晶片採用台積電領先的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納米制程工藝，進一步提升了計算性能和能效表現，為用戶帶來更快、更流暢的體驗。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3DF7F9-0770-3F0D-7CCB-219E07B9BFF6}"/>
              </a:ext>
            </a:extLst>
          </p:cNvPr>
          <p:cNvSpPr txBox="1"/>
          <p:nvPr/>
        </p:nvSpPr>
        <p:spPr>
          <a:xfrm>
            <a:off x="2227940" y="4412036"/>
            <a:ext cx="5326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於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 </a:t>
            </a:r>
            <a:r>
              <a:rPr lang="en-US" altLang="zh-CN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</a:t>
            </a:r>
            <a:r>
              <a:rPr lang="zh-CN" alt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發佈。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M1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是蘋果首款基於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架構的自研晶片，專為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設計，標誌著蘋果從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處理器轉向自家設計的 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Apple Silicon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的第一步。</a:t>
            </a:r>
          </a:p>
        </p:txBody>
      </p:sp>
    </p:spTree>
    <p:extLst>
      <p:ext uri="{BB962C8B-B14F-4D97-AF65-F5344CB8AC3E}">
        <p14:creationId xmlns:p14="http://schemas.microsoft.com/office/powerpoint/2010/main" val="304837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0A4E0-C61F-77FA-EE71-C8034BA9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E999864-D990-8E9B-B1E5-109907BC56E2}"/>
              </a:ext>
            </a:extLst>
          </p:cNvPr>
          <p:cNvSpPr txBox="1"/>
          <p:nvPr/>
        </p:nvSpPr>
        <p:spPr>
          <a:xfrm>
            <a:off x="4977745" y="4715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98534FAE-6077-8789-CB62-8F11E0571F0C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BE3759-B0C0-56AA-44BE-C2123E18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61565" y="1754465"/>
            <a:ext cx="3744048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11223A-C4F1-89F6-242C-7906CD07FF1D}"/>
              </a:ext>
            </a:extLst>
          </p:cNvPr>
          <p:cNvSpPr txBox="1"/>
          <p:nvPr/>
        </p:nvSpPr>
        <p:spPr>
          <a:xfrm>
            <a:off x="2199712" y="1908158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CN" b="1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架構，功耗更低，效率更高。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885EB-53ED-0C3F-AF13-9A27B299E84E}"/>
              </a:ext>
            </a:extLst>
          </p:cNvPr>
          <p:cNvSpPr txBox="1"/>
          <p:nvPr/>
        </p:nvSpPr>
        <p:spPr>
          <a:xfrm>
            <a:off x="2199712" y="30596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采用了多核设计，包括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高效能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核心和</a:t>
            </a:r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高能效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75EBC-C627-8EF6-B41F-10C4997F24CC}"/>
              </a:ext>
            </a:extLst>
          </p:cNvPr>
          <p:cNvSpPr txBox="1"/>
          <p:nvPr/>
        </p:nvSpPr>
        <p:spPr>
          <a:xfrm>
            <a:off x="2227941" y="4212631"/>
            <a:ext cx="498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统一内存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架构，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GPU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和其他处理单元共享同一块内存。</a:t>
            </a:r>
            <a:endParaRPr lang="zh-CN" altLang="en-US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6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7FBE2-C33E-0CCE-D163-C01E2628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8C94C37-9FAC-D3B9-7AD6-2ADA7953DCA0}"/>
              </a:ext>
            </a:extLst>
          </p:cNvPr>
          <p:cNvSpPr txBox="1"/>
          <p:nvPr/>
        </p:nvSpPr>
        <p:spPr>
          <a:xfrm>
            <a:off x="4977745" y="471566"/>
            <a:ext cx="251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zh-CN" altLang="en-US" sz="4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B64F12BD-FD48-7F7E-8599-AF8DC3D12D2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2A1720-570A-3172-E4AF-899A75EB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581983" y="1339367"/>
            <a:ext cx="4527688" cy="54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CD1820-B384-F3FE-D301-FB1B213902C7}"/>
              </a:ext>
            </a:extLst>
          </p:cNvPr>
          <p:cNvSpPr txBox="1"/>
          <p:nvPr/>
        </p:nvSpPr>
        <p:spPr>
          <a:xfrm>
            <a:off x="2227941" y="1751866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架構屬於精簡指令集架構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RISC)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A6EEE4-6E46-CA1C-4063-75118E5B4A41}"/>
              </a:ext>
            </a:extLst>
          </p:cNvPr>
          <p:cNvSpPr txBox="1"/>
          <p:nvPr/>
        </p:nvSpPr>
        <p:spPr>
          <a:xfrm>
            <a:off x="2227941" y="2377751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精簡指令集架構的特點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7DBB7-8DC2-DA5B-5E9E-FB447F820C01}"/>
              </a:ext>
            </a:extLst>
          </p:cNvPr>
          <p:cNvSpPr txBox="1"/>
          <p:nvPr/>
        </p:nvSpPr>
        <p:spPr>
          <a:xfrm>
            <a:off x="2227940" y="3003636"/>
            <a:ext cx="4875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指令集簡單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單週期指令執行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大量的通用寄存器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4.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載入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存儲架構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A5442-06BE-AFD0-6885-025F2FC69E80}"/>
              </a:ext>
            </a:extLst>
          </p:cNvPr>
          <p:cNvSpPr txBox="1"/>
          <p:nvPr/>
        </p:nvSpPr>
        <p:spPr>
          <a:xfrm>
            <a:off x="2227939" y="4460518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精簡指令集架構的優點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8CF4C8-F1CC-A9DA-588E-E54EA381C4E3}"/>
              </a:ext>
            </a:extLst>
          </p:cNvPr>
          <p:cNvSpPr txBox="1"/>
          <p:nvPr/>
        </p:nvSpPr>
        <p:spPr>
          <a:xfrm>
            <a:off x="2329289" y="5086403"/>
            <a:ext cx="4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高性能和高能效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簡單的設計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便於擴展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56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AD309-F33F-2B70-71A1-947D357B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EEFA367-B6B0-2D55-44F1-F79065224D25}"/>
              </a:ext>
            </a:extLst>
          </p:cNvPr>
          <p:cNvSpPr txBox="1"/>
          <p:nvPr/>
        </p:nvSpPr>
        <p:spPr>
          <a:xfrm>
            <a:off x="2580609" y="336862"/>
            <a:ext cx="729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晶片以更低的功耗，提供遠超傳統 </a:t>
            </a:r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晶片的卓越性能。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C4039-9C02-50E2-A6F3-81EEB65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8" y="1019562"/>
            <a:ext cx="8471192" cy="58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3939800" y="292116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6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504</Words>
  <Application>Microsoft Office PowerPoint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4</cp:revision>
  <dcterms:created xsi:type="dcterms:W3CDTF">2020-09-01T04:24:54Z</dcterms:created>
  <dcterms:modified xsi:type="dcterms:W3CDTF">2024-11-06T06:28:09Z</dcterms:modified>
</cp:coreProperties>
</file>