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0" r:id="rId2"/>
    <p:sldId id="263" r:id="rId3"/>
    <p:sldId id="267" r:id="rId4"/>
    <p:sldId id="273" r:id="rId5"/>
    <p:sldId id="269" r:id="rId6"/>
    <p:sldId id="275" r:id="rId7"/>
    <p:sldId id="272" r:id="rId8"/>
    <p:sldId id="271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国霖WANG GUOLIN" userId="fea05601-d3b0-4e80-a8ef-a9569ce1debe" providerId="ADAL" clId="{0232BF0C-9F56-1344-833A-0F67DFC1ADF9}"/>
    <pc:docChg chg="modSld">
      <pc:chgData name="王国霖WANG GUOLIN" userId="fea05601-d3b0-4e80-a8ef-a9569ce1debe" providerId="ADAL" clId="{0232BF0C-9F56-1344-833A-0F67DFC1ADF9}" dt="2024-11-07T01:14:34.059" v="5" actId="20577"/>
      <pc:docMkLst>
        <pc:docMk/>
      </pc:docMkLst>
      <pc:sldChg chg="modSp mod">
        <pc:chgData name="王国霖WANG GUOLIN" userId="fea05601-d3b0-4e80-a8ef-a9569ce1debe" providerId="ADAL" clId="{0232BF0C-9F56-1344-833A-0F67DFC1ADF9}" dt="2024-11-07T01:14:34.059" v="5" actId="20577"/>
        <pc:sldMkLst>
          <pc:docMk/>
          <pc:sldMk cId="3886565518" sldId="272"/>
        </pc:sldMkLst>
        <pc:spChg chg="mod">
          <ac:chgData name="王国霖WANG GUOLIN" userId="fea05601-d3b0-4e80-a8ef-a9569ce1debe" providerId="ADAL" clId="{0232BF0C-9F56-1344-833A-0F67DFC1ADF9}" dt="2024-11-07T01:14:34.059" v="5" actId="20577"/>
          <ac:spMkLst>
            <pc:docMk/>
            <pc:sldMk cId="3886565518" sldId="272"/>
            <ac:spMk id="7" creationId="{80CA5442-06BE-AFD0-6885-025F2FC69E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07/11/24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當前進展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0" y="3766332"/>
            <a:ext cx="48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2020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Silicon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革命的开启</a:t>
            </a:r>
            <a:endParaRPr lang="zh-CN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86F44-7D6E-D54A-B726-1903F2D0445A}"/>
              </a:ext>
            </a:extLst>
          </p:cNvPr>
          <p:cNvSpPr txBox="1"/>
          <p:nvPr/>
        </p:nvSpPr>
        <p:spPr>
          <a:xfrm>
            <a:off x="2227941" y="2496365"/>
            <a:ext cx="498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蘋果自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年開始採用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晶片。然而，隨著計算性能需求的增加，傳統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x86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架構無法滿足蘋果在移動端和桌面端的統一體驗需求，因此蘋果決定轉向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0B356-9A6C-B4A8-13C9-F3DC1CD91B01}"/>
              </a:ext>
            </a:extLst>
          </p:cNvPr>
          <p:cNvSpPr txBox="1"/>
          <p:nvPr/>
        </p:nvSpPr>
        <p:spPr>
          <a:xfrm>
            <a:off x="2227941" y="4412036"/>
            <a:ext cx="4986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於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發佈。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是蘋果首款基於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架構的自研晶片，專為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設計，標誌著蘋果從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處理器轉向自家設計的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 Silicon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的第一步。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FF3A1-1CAF-8290-A554-E84EDC16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DF70CDB-3DB6-E429-7EBE-D83521AE5C32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19E35238-F971-F593-B56C-C63C4D65AFCB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DA9A5D-0488-7DD1-2A05-F8F74D9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95540" y="1811173"/>
            <a:ext cx="3936802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7788FE-4D6E-21E2-4C10-412B62F6BA24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系列晶片：</a:t>
            </a:r>
            <a:r>
              <a:rPr lang="en-US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工藝提升性能</a:t>
            </a:r>
            <a:endParaRPr lang="en-HK" altLang="zh-CN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86778-DBA1-F415-8B90-BE99C580C9BE}"/>
              </a:ext>
            </a:extLst>
          </p:cNvPr>
          <p:cNvSpPr txBox="1"/>
          <p:nvPr/>
        </p:nvSpPr>
        <p:spPr>
          <a:xfrm>
            <a:off x="2227941" y="3766332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78D8E-BE26-D76A-EA27-7968240E9A27}"/>
              </a:ext>
            </a:extLst>
          </p:cNvPr>
          <p:cNvSpPr txBox="1"/>
          <p:nvPr/>
        </p:nvSpPr>
        <p:spPr>
          <a:xfrm>
            <a:off x="2227941" y="2496365"/>
            <a:ext cx="522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系列晶片採用台積電領先的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納米制程工藝，進一步提升了計算性能和能效表現，為用戶帶來更快、更流暢的體驗。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3DF7F9-0770-3F0D-7CCB-219E07B9BFF6}"/>
              </a:ext>
            </a:extLst>
          </p:cNvPr>
          <p:cNvSpPr txBox="1"/>
          <p:nvPr/>
        </p:nvSpPr>
        <p:spPr>
          <a:xfrm>
            <a:off x="2227940" y="4412036"/>
            <a:ext cx="532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架構天然的低功耗優勢，讓蘋果設備在高性能下依然保持出色的電池續航，自研晶片實現了硬體和作業系統的深度整合，最大化了蘋果生態的獨特優勢。</a:t>
            </a:r>
          </a:p>
        </p:txBody>
      </p:sp>
    </p:spTree>
    <p:extLst>
      <p:ext uri="{BB962C8B-B14F-4D97-AF65-F5344CB8AC3E}">
        <p14:creationId xmlns:p14="http://schemas.microsoft.com/office/powerpoint/2010/main" val="304837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0A4E0-C61F-77FA-EE71-C8034BA9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99864-D990-8E9B-B1E5-109907BC56E2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98534FAE-6077-8789-CB62-8F11E0571F0C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BE3759-B0C0-56AA-44BE-C2123E18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61565" y="1754465"/>
            <a:ext cx="3744048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11223A-C4F1-89F6-242C-7906CD07FF1D}"/>
              </a:ext>
            </a:extLst>
          </p:cNvPr>
          <p:cNvSpPr txBox="1"/>
          <p:nvPr/>
        </p:nvSpPr>
        <p:spPr>
          <a:xfrm>
            <a:off x="2199712" y="1908158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CN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架構，功耗更低，效率更高。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885EB-53ED-0C3F-AF13-9A27B299E84E}"/>
              </a:ext>
            </a:extLst>
          </p:cNvPr>
          <p:cNvSpPr txBox="1"/>
          <p:nvPr/>
        </p:nvSpPr>
        <p:spPr>
          <a:xfrm>
            <a:off x="2199712" y="30596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采用了多核设计，包括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高效能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核心和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高能效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75EBC-C627-8EF6-B41F-10C4997F24CC}"/>
              </a:ext>
            </a:extLst>
          </p:cNvPr>
          <p:cNvSpPr txBox="1"/>
          <p:nvPr/>
        </p:nvSpPr>
        <p:spPr>
          <a:xfrm>
            <a:off x="2227941" y="4212631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统一内存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架构，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和其他处理单元共享同一块内存。</a:t>
            </a:r>
            <a:endParaRPr lang="zh-CN" altLang="en-US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6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6E171-E1E2-D2D0-D9E7-AAA06BDE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C2F3F42-A810-7321-85EC-F13108756F30}"/>
              </a:ext>
            </a:extLst>
          </p:cNvPr>
          <p:cNvSpPr txBox="1"/>
          <p:nvPr/>
        </p:nvSpPr>
        <p:spPr>
          <a:xfrm>
            <a:off x="4977745" y="471566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6DF8B6FC-4633-DF74-6C75-69ACD56BA53F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5545CF-1780-ABB7-2F3B-68861639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68491" y="1346455"/>
            <a:ext cx="4527688" cy="54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838BD6-AD3A-7CA3-86C9-E2FB8E74EE81}"/>
              </a:ext>
            </a:extLst>
          </p:cNvPr>
          <p:cNvSpPr txBox="1"/>
          <p:nvPr/>
        </p:nvSpPr>
        <p:spPr>
          <a:xfrm>
            <a:off x="2227938" y="1755012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架构介绍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1E132-A225-E1AB-70EC-310B1C0F22F9}"/>
              </a:ext>
            </a:extLst>
          </p:cNvPr>
          <p:cNvSpPr txBox="1"/>
          <p:nvPr/>
        </p:nvSpPr>
        <p:spPr>
          <a:xfrm>
            <a:off x="2227937" y="3405993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的優點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E8CC36-234D-025C-DE40-361F8D90E50B}"/>
              </a:ext>
            </a:extLst>
          </p:cNvPr>
          <p:cNvSpPr txBox="1"/>
          <p:nvPr/>
        </p:nvSpPr>
        <p:spPr>
          <a:xfrm>
            <a:off x="2227937" y="4063068"/>
            <a:ext cx="4875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具有低功耗特点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高性能与高效能比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支持多核架构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高度可定制性</a:t>
            </a:r>
          </a:p>
          <a:p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A160F1-2890-351C-56F9-B63E26370480}"/>
              </a:ext>
            </a:extLst>
          </p:cNvPr>
          <p:cNvSpPr txBox="1"/>
          <p:nvPr/>
        </p:nvSpPr>
        <p:spPr>
          <a:xfrm>
            <a:off x="2224707" y="2351468"/>
            <a:ext cx="503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ARM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架构是由英国的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公司设计的一个基于精简指令集计算（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）理念的处理器架构。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架构被广泛应用于嵌入式系统、移动设备、消费电子产品、服务器等领域。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69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7FBE2-C33E-0CCE-D163-C01E2628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C94C37-9FAC-D3B9-7AD6-2ADA7953DCA0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精简指令集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B64F12BD-FD48-7F7E-8599-AF8DC3D12D2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2A1720-570A-3172-E4AF-899A75EB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844304" y="1755012"/>
            <a:ext cx="3811079" cy="46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A6EEE4-6E46-CA1C-4063-75118E5B4A41}"/>
              </a:ext>
            </a:extLst>
          </p:cNvPr>
          <p:cNvSpPr txBox="1"/>
          <p:nvPr/>
        </p:nvSpPr>
        <p:spPr>
          <a:xfrm>
            <a:off x="2227938" y="1755012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RSCI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架构介绍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5442-06BE-AFD0-6885-025F2FC69E80}"/>
              </a:ext>
            </a:extLst>
          </p:cNvPr>
          <p:cNvSpPr txBox="1"/>
          <p:nvPr/>
        </p:nvSpPr>
        <p:spPr>
          <a:xfrm>
            <a:off x="2227937" y="3405993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RSCI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核心设计原则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F4C8-F1CC-A9DA-588E-E54EA381C4E3}"/>
              </a:ext>
            </a:extLst>
          </p:cNvPr>
          <p:cNvSpPr txBox="1"/>
          <p:nvPr/>
        </p:nvSpPr>
        <p:spPr>
          <a:xfrm>
            <a:off x="2227937" y="4063068"/>
            <a:ext cx="4875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单周期指令执行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支持流水线技术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加载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存储架构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易于编译器优化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706015-7035-323B-C838-74753E9A4C5A}"/>
              </a:ext>
            </a:extLst>
          </p:cNvPr>
          <p:cNvSpPr txBox="1"/>
          <p:nvPr/>
        </p:nvSpPr>
        <p:spPr>
          <a:xfrm>
            <a:off x="2224707" y="2351468"/>
            <a:ext cx="5409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RSCI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精简指令集计算实现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，是基于 </a:t>
            </a:r>
            <a:r>
              <a:rPr lang="en-HK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</a:t>
            </a:r>
            <a:r>
              <a:rPr lang="en-HK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架构的一种具体实现方式。它体现了 </a:t>
            </a:r>
            <a:r>
              <a:rPr lang="en-HK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的设计理念，并通过具体的硬件和软件架构应用于实际的计算设备中。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5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AD309-F33F-2B70-71A1-947D357B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EFA367-B6B0-2D55-44F1-F79065224D25}"/>
              </a:ext>
            </a:extLst>
          </p:cNvPr>
          <p:cNvSpPr txBox="1"/>
          <p:nvPr/>
        </p:nvSpPr>
        <p:spPr>
          <a:xfrm>
            <a:off x="2580609" y="336862"/>
            <a:ext cx="729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晶片以更低的功耗，提供遠超傳統 </a:t>
            </a:r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晶片的卓越性能。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C4039-9C02-50E2-A6F3-81EEB65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8" y="1019562"/>
            <a:ext cx="8471192" cy="58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549</TotalTime>
  <Words>509</Words>
  <Application>Microsoft Macintosh PowerPoint</Application>
  <PresentationFormat>宽屏</PresentationFormat>
  <Paragraphs>47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6</cp:revision>
  <dcterms:created xsi:type="dcterms:W3CDTF">2020-09-01T04:24:54Z</dcterms:created>
  <dcterms:modified xsi:type="dcterms:W3CDTF">2024-11-07T01:14:38Z</dcterms:modified>
</cp:coreProperties>
</file>