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0" r:id="rId2"/>
    <p:sldId id="263" r:id="rId3"/>
    <p:sldId id="267" r:id="rId4"/>
    <p:sldId id="26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2BF0C-9F56-1344-833A-0F67DFC1ADF9}" v="9" dt="2024-11-06T01:55:59.468"/>
    <p1510:client id="{E5C91240-D7CD-4453-9A63-0A14FF3FE52D}" v="46" dt="2024-11-05T16:25:51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国霖WANG GUOLIN" userId="fea05601-d3b0-4e80-a8ef-a9569ce1debe" providerId="ADAL" clId="{E5C91240-D7CD-4453-9A63-0A14FF3FE52D}"/>
    <pc:docChg chg="undo redo custSel addSld delSld modSld">
      <pc:chgData name="王国霖WANG GUOLIN" userId="fea05601-d3b0-4e80-a8ef-a9569ce1debe" providerId="ADAL" clId="{E5C91240-D7CD-4453-9A63-0A14FF3FE52D}" dt="2024-11-05T16:27:05.235" v="124" actId="14100"/>
      <pc:docMkLst>
        <pc:docMk/>
      </pc:docMkLst>
      <pc:sldChg chg="del">
        <pc:chgData name="王国霖WANG GUOLIN" userId="fea05601-d3b0-4e80-a8ef-a9569ce1debe" providerId="ADAL" clId="{E5C91240-D7CD-4453-9A63-0A14FF3FE52D}" dt="2024-11-05T15:48:08.456" v="3" actId="47"/>
        <pc:sldMkLst>
          <pc:docMk/>
          <pc:sldMk cId="3916105951" sldId="257"/>
        </pc:sldMkLst>
      </pc:sldChg>
      <pc:sldChg chg="del">
        <pc:chgData name="王国霖WANG GUOLIN" userId="fea05601-d3b0-4e80-a8ef-a9569ce1debe" providerId="ADAL" clId="{E5C91240-D7CD-4453-9A63-0A14FF3FE52D}" dt="2024-11-05T15:48:07.619" v="2" actId="47"/>
        <pc:sldMkLst>
          <pc:docMk/>
          <pc:sldMk cId="1088420444" sldId="259"/>
        </pc:sldMkLst>
      </pc:sldChg>
      <pc:sldChg chg="add del">
        <pc:chgData name="王国霖WANG GUOLIN" userId="fea05601-d3b0-4e80-a8ef-a9569ce1debe" providerId="ADAL" clId="{E5C91240-D7CD-4453-9A63-0A14FF3FE52D}" dt="2024-11-05T15:48:06.424" v="1" actId="47"/>
        <pc:sldMkLst>
          <pc:docMk/>
          <pc:sldMk cId="4268928795" sldId="260"/>
        </pc:sldMkLst>
      </pc:sldChg>
      <pc:sldChg chg="modSp mod">
        <pc:chgData name="王国霖WANG GUOLIN" userId="fea05601-d3b0-4e80-a8ef-a9569ce1debe" providerId="ADAL" clId="{E5C91240-D7CD-4453-9A63-0A14FF3FE52D}" dt="2024-11-05T15:55:28.366" v="8" actId="1076"/>
        <pc:sldMkLst>
          <pc:docMk/>
          <pc:sldMk cId="2395346073" sldId="261"/>
        </pc:sldMkLst>
        <pc:spChg chg="mod">
          <ac:chgData name="王国霖WANG GUOLIN" userId="fea05601-d3b0-4e80-a8ef-a9569ce1debe" providerId="ADAL" clId="{E5C91240-D7CD-4453-9A63-0A14FF3FE52D}" dt="2024-11-05T15:55:23.928" v="7" actId="1076"/>
          <ac:spMkLst>
            <pc:docMk/>
            <pc:sldMk cId="2395346073" sldId="261"/>
            <ac:spMk id="6" creationId="{F5F1179B-A25D-F475-CA5E-BD4722DC3107}"/>
          </ac:spMkLst>
        </pc:spChg>
        <pc:spChg chg="mod">
          <ac:chgData name="王国霖WANG GUOLIN" userId="fea05601-d3b0-4e80-a8ef-a9569ce1debe" providerId="ADAL" clId="{E5C91240-D7CD-4453-9A63-0A14FF3FE52D}" dt="2024-11-05T15:55:28.366" v="8" actId="1076"/>
          <ac:spMkLst>
            <pc:docMk/>
            <pc:sldMk cId="2395346073" sldId="261"/>
            <ac:spMk id="7" creationId="{B744A37F-92F4-BF3D-70A1-A7E07799FEFE}"/>
          </ac:spMkLst>
        </pc:spChg>
      </pc:sldChg>
      <pc:sldChg chg="modSp mod">
        <pc:chgData name="王国霖WANG GUOLIN" userId="fea05601-d3b0-4e80-a8ef-a9569ce1debe" providerId="ADAL" clId="{E5C91240-D7CD-4453-9A63-0A14FF3FE52D}" dt="2024-11-05T16:12:21.294" v="68" actId="14100"/>
        <pc:sldMkLst>
          <pc:docMk/>
          <pc:sldMk cId="589232172" sldId="263"/>
        </pc:sldMkLst>
        <pc:cxnChg chg="mod">
          <ac:chgData name="王国霖WANG GUOLIN" userId="fea05601-d3b0-4e80-a8ef-a9569ce1debe" providerId="ADAL" clId="{E5C91240-D7CD-4453-9A63-0A14FF3FE52D}" dt="2024-11-05T16:12:21.294" v="68" actId="14100"/>
          <ac:cxnSpMkLst>
            <pc:docMk/>
            <pc:sldMk cId="589232172" sldId="263"/>
            <ac:cxnSpMk id="23" creationId="{82DB84B8-8218-B9B8-82F5-CB5F4434504A}"/>
          </ac:cxnSpMkLst>
        </pc:cxnChg>
      </pc:sldChg>
      <pc:sldChg chg="new del">
        <pc:chgData name="王国霖WANG GUOLIN" userId="fea05601-d3b0-4e80-a8ef-a9569ce1debe" providerId="ADAL" clId="{E5C91240-D7CD-4453-9A63-0A14FF3FE52D}" dt="2024-11-05T16:04:30.224" v="14" actId="47"/>
        <pc:sldMkLst>
          <pc:docMk/>
          <pc:sldMk cId="3334594866" sldId="264"/>
        </pc:sldMkLst>
      </pc:sldChg>
      <pc:sldChg chg="add del setBg">
        <pc:chgData name="王国霖WANG GUOLIN" userId="fea05601-d3b0-4e80-a8ef-a9569ce1debe" providerId="ADAL" clId="{E5C91240-D7CD-4453-9A63-0A14FF3FE52D}" dt="2024-11-05T16:04:31.391" v="15" actId="47"/>
        <pc:sldMkLst>
          <pc:docMk/>
          <pc:sldMk cId="3423512512" sldId="265"/>
        </pc:sldMkLst>
      </pc:sldChg>
      <pc:sldChg chg="del">
        <pc:chgData name="王国霖WANG GUOLIN" userId="fea05601-d3b0-4e80-a8ef-a9569ce1debe" providerId="ADAL" clId="{E5C91240-D7CD-4453-9A63-0A14FF3FE52D}" dt="2024-11-05T16:04:29" v="13" actId="47"/>
        <pc:sldMkLst>
          <pc:docMk/>
          <pc:sldMk cId="732353635" sldId="266"/>
        </pc:sldMkLst>
      </pc:sldChg>
      <pc:sldChg chg="addSp delSp modSp mod">
        <pc:chgData name="王国霖WANG GUOLIN" userId="fea05601-d3b0-4e80-a8ef-a9569ce1debe" providerId="ADAL" clId="{E5C91240-D7CD-4453-9A63-0A14FF3FE52D}" dt="2024-11-05T16:22:28.111" v="97" actId="22"/>
        <pc:sldMkLst>
          <pc:docMk/>
          <pc:sldMk cId="2090500885" sldId="267"/>
        </pc:sldMkLst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4" creationId="{A9005255-8FC5-2897-7A07-FE6B8BB97EBD}"/>
          </ac:spMkLst>
        </pc:spChg>
        <pc:spChg chg="add mod">
          <ac:chgData name="王国霖WANG GUOLIN" userId="fea05601-d3b0-4e80-a8ef-a9569ce1debe" providerId="ADAL" clId="{E5C91240-D7CD-4453-9A63-0A14FF3FE52D}" dt="2024-11-05T16:14:10.431" v="74"/>
          <ac:spMkLst>
            <pc:docMk/>
            <pc:sldMk cId="2090500885" sldId="267"/>
            <ac:spMk id="5" creationId="{A1ACBE61-0308-DD68-FDF3-9414798D5D5C}"/>
          </ac:spMkLst>
        </pc:spChg>
        <pc:spChg chg="add mod">
          <ac:chgData name="王国霖WANG GUOLIN" userId="fea05601-d3b0-4e80-a8ef-a9569ce1debe" providerId="ADAL" clId="{E5C91240-D7CD-4453-9A63-0A14FF3FE52D}" dt="2024-11-05T16:17:04.861" v="87" actId="113"/>
          <ac:spMkLst>
            <pc:docMk/>
            <pc:sldMk cId="2090500885" sldId="267"/>
            <ac:spMk id="6" creationId="{AFC8BA69-8958-1D32-41A3-8B211B0497B1}"/>
          </ac:spMkLst>
        </pc:spChg>
        <pc:spChg chg="mod">
          <ac:chgData name="王国霖WANG GUOLIN" userId="fea05601-d3b0-4e80-a8ef-a9569ce1debe" providerId="ADAL" clId="{E5C91240-D7CD-4453-9A63-0A14FF3FE52D}" dt="2024-11-05T16:16:33.807" v="83" actId="113"/>
          <ac:spMkLst>
            <pc:docMk/>
            <pc:sldMk cId="2090500885" sldId="267"/>
            <ac:spMk id="8" creationId="{3AA629E3-06F7-8D85-2BE9-B3F8F89FCA7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9" creationId="{5E27942B-F652-CFE5-4910-1529C8A6A7FD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1" creationId="{9B007397-E79E-B957-7409-B6D9A0A2E32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3" creationId="{269B8EA0-1835-CE34-2067-71A3E11E2D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5" creationId="{C8A443E3-278C-9502-E822-D9D8D0C9B94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7" creationId="{D575E2A0-31E6-E72F-78DE-7A7020558E6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8" creationId="{8DD8FECA-62D5-2377-83FD-39A4F9569CD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9" creationId="{044CE56F-FE74-DB6B-61D7-37E9127A02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1" creationId="{FEAAF78B-BAD2-0CBE-8FC2-F99D074B1A33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5" creationId="{29B3FADA-E8F6-62F2-B4C7-BE53984899C8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6" creationId="{F13871F5-39A5-EB53-4BBB-AEA8B3B3E8E6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7" creationId="{8C075C4F-CB1D-A6A2-D5EE-84C6494B9B8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8" creationId="{A44C3483-3AA7-A877-C8CF-6CD21BC2A6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9" creationId="{3933C420-E178-D3E6-7913-7B9EA9CEF5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0" creationId="{100EFD91-4B42-7EAE-84FE-DB03CFADE1F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1" creationId="{1DD5B916-39E2-08C4-6EBF-871D226D9ED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2" creationId="{2169DB08-795D-6288-648D-785709B07AD2}"/>
          </ac:spMkLst>
        </pc:spChg>
        <pc:picChg chg="add mod">
          <ac:chgData name="王国霖WANG GUOLIN" userId="fea05601-d3b0-4e80-a8ef-a9569ce1debe" providerId="ADAL" clId="{E5C91240-D7CD-4453-9A63-0A14FF3FE52D}" dt="2024-11-05T16:08:53.983" v="41" actId="962"/>
          <ac:picMkLst>
            <pc:docMk/>
            <pc:sldMk cId="2090500885" sldId="267"/>
            <ac:picMk id="2" creationId="{29E05D09-4DEA-53CC-F3CC-BB4106BC9A11}"/>
          </ac:picMkLst>
        </pc:picChg>
        <pc:picChg chg="add del mod">
          <ac:chgData name="王国霖WANG GUOLIN" userId="fea05601-d3b0-4e80-a8ef-a9569ce1debe" providerId="ADAL" clId="{E5C91240-D7CD-4453-9A63-0A14FF3FE52D}" dt="2024-11-05T16:22:27.224" v="95" actId="478"/>
          <ac:picMkLst>
            <pc:docMk/>
            <pc:sldMk cId="2090500885" sldId="267"/>
            <ac:picMk id="3" creationId="{9328B4C0-D033-5ADF-BE7E-510CE518302E}"/>
          </ac:picMkLst>
        </pc:picChg>
        <pc:picChg chg="add del mod">
          <ac:chgData name="王国霖WANG GUOLIN" userId="fea05601-d3b0-4e80-a8ef-a9569ce1debe" providerId="ADAL" clId="{E5C91240-D7CD-4453-9A63-0A14FF3FE52D}" dt="2024-11-05T16:22:28.111" v="97" actId="22"/>
          <ac:picMkLst>
            <pc:docMk/>
            <pc:sldMk cId="2090500885" sldId="267"/>
            <ac:picMk id="10" creationId="{6D15A128-5D43-2297-4A6F-4A5991830943}"/>
          </ac:picMkLst>
        </pc:picChg>
        <pc:picChg chg="add">
          <ac:chgData name="王国霖WANG GUOLIN" userId="fea05601-d3b0-4e80-a8ef-a9569ce1debe" providerId="ADAL" clId="{E5C91240-D7CD-4453-9A63-0A14FF3FE52D}" dt="2024-11-05T16:05:05.535" v="16"/>
          <ac:picMkLst>
            <pc:docMk/>
            <pc:sldMk cId="2090500885" sldId="267"/>
            <ac:picMk id="1026" creationId="{978DF134-33D9-30FB-BB31-B793B09D4C5E}"/>
          </ac:picMkLst>
        </pc:picChg>
        <pc:cxnChg chg="mod">
          <ac:chgData name="王国霖WANG GUOLIN" userId="fea05601-d3b0-4e80-a8ef-a9569ce1debe" providerId="ADAL" clId="{E5C91240-D7CD-4453-9A63-0A14FF3FE52D}" dt="2024-11-05T16:12:46.551" v="69" actId="14100"/>
          <ac:cxnSpMkLst>
            <pc:docMk/>
            <pc:sldMk cId="2090500885" sldId="267"/>
            <ac:cxnSpMk id="23" creationId="{EDDAD797-5E1C-27B4-47A4-25598A009AF6}"/>
          </ac:cxnSpMkLst>
        </pc:cxnChg>
      </pc:sldChg>
      <pc:sldChg chg="addSp delSp modSp new del mod setBg">
        <pc:chgData name="王国霖WANG GUOLIN" userId="fea05601-d3b0-4e80-a8ef-a9569ce1debe" providerId="ADAL" clId="{E5C91240-D7CD-4453-9A63-0A14FF3FE52D}" dt="2024-11-05T16:22:36.523" v="98" actId="2696"/>
        <pc:sldMkLst>
          <pc:docMk/>
          <pc:sldMk cId="580113790" sldId="268"/>
        </pc:sldMkLst>
        <pc:spChg chg="del">
          <ac:chgData name="王国霖WANG GUOLIN" userId="fea05601-d3b0-4e80-a8ef-a9569ce1debe" providerId="ADAL" clId="{E5C91240-D7CD-4453-9A63-0A14FF3FE52D}" dt="2024-11-05T16:05:18.176" v="18" actId="478"/>
          <ac:spMkLst>
            <pc:docMk/>
            <pc:sldMk cId="580113790" sldId="268"/>
            <ac:spMk id="2" creationId="{21D8C142-891D-3F36-D257-941EFB824474}"/>
          </ac:spMkLst>
        </pc:spChg>
        <pc:spChg chg="del">
          <ac:chgData name="王国霖WANG GUOLIN" userId="fea05601-d3b0-4e80-a8ef-a9569ce1debe" providerId="ADAL" clId="{E5C91240-D7CD-4453-9A63-0A14FF3FE52D}" dt="2024-11-05T16:05:19.441" v="19" actId="478"/>
          <ac:spMkLst>
            <pc:docMk/>
            <pc:sldMk cId="580113790" sldId="268"/>
            <ac:spMk id="3" creationId="{E14EA443-003E-ED34-A6A9-11FC452F5080}"/>
          </ac:spMkLst>
        </pc:spChg>
        <pc:spChg chg="add del">
          <ac:chgData name="王国霖WANG GUOLIN" userId="fea05601-d3b0-4e80-a8ef-a9569ce1debe" providerId="ADAL" clId="{E5C91240-D7CD-4453-9A63-0A14FF3FE52D}" dt="2024-11-05T16:06:17.669" v="25" actId="26606"/>
          <ac:spMkLst>
            <pc:docMk/>
            <pc:sldMk cId="580113790" sldId="268"/>
            <ac:spMk id="2055" creationId="{42A4FC2C-047E-45A5-965D-8E1E3BF09BC6}"/>
          </ac:spMkLst>
        </pc:spChg>
        <pc:picChg chg="add mod">
          <ac:chgData name="王国霖WANG GUOLIN" userId="fea05601-d3b0-4e80-a8ef-a9569ce1debe" providerId="ADAL" clId="{E5C91240-D7CD-4453-9A63-0A14FF3FE52D}" dt="2024-11-05T16:06:17.669" v="25" actId="26606"/>
          <ac:picMkLst>
            <pc:docMk/>
            <pc:sldMk cId="580113790" sldId="268"/>
            <ac:picMk id="2050" creationId="{3CD12FBF-6329-69C6-4B71-CA36F68BE666}"/>
          </ac:picMkLst>
        </pc:picChg>
      </pc:sldChg>
      <pc:sldChg chg="addSp delSp modSp mod">
        <pc:chgData name="王国霖WANG GUOLIN" userId="fea05601-d3b0-4e80-a8ef-a9569ce1debe" providerId="ADAL" clId="{E5C91240-D7CD-4453-9A63-0A14FF3FE52D}" dt="2024-11-05T16:27:05.235" v="124" actId="14100"/>
        <pc:sldMkLst>
          <pc:docMk/>
          <pc:sldMk cId="2166809759" sldId="268"/>
        </pc:sldMkLst>
        <pc:spChg chg="add del mod">
          <ac:chgData name="王国霖WANG GUOLIN" userId="fea05601-d3b0-4e80-a8ef-a9569ce1debe" providerId="ADAL" clId="{E5C91240-D7CD-4453-9A63-0A14FF3FE52D}" dt="2024-11-05T16:27:01.424" v="123" actId="14100"/>
          <ac:spMkLst>
            <pc:docMk/>
            <pc:sldMk cId="2166809759" sldId="268"/>
            <ac:spMk id="5" creationId="{8B079CA8-1B68-367D-BB39-E9775372F936}"/>
          </ac:spMkLst>
        </pc:spChg>
        <pc:spChg chg="mod">
          <ac:chgData name="王国霖WANG GUOLIN" userId="fea05601-d3b0-4e80-a8ef-a9569ce1debe" providerId="ADAL" clId="{E5C91240-D7CD-4453-9A63-0A14FF3FE52D}" dt="2024-11-05T16:27:05.235" v="124" actId="14100"/>
          <ac:spMkLst>
            <pc:docMk/>
            <pc:sldMk cId="2166809759" sldId="268"/>
            <ac:spMk id="6" creationId="{7C2FB0A3-AC5E-F92D-1DC1-30CFAD4C189B}"/>
          </ac:spMkLst>
        </pc:spChg>
      </pc:sldChg>
    </pc:docChg>
  </pc:docChgLst>
  <pc:docChgLst>
    <pc:chgData name="王国霖WANG GUOLIN" userId="fea05601-d3b0-4e80-a8ef-a9569ce1debe" providerId="ADAL" clId="{0232BF0C-9F56-1344-833A-0F67DFC1ADF9}"/>
    <pc:docChg chg="modSld">
      <pc:chgData name="王国霖WANG GUOLIN" userId="fea05601-d3b0-4e80-a8ef-a9569ce1debe" providerId="ADAL" clId="{0232BF0C-9F56-1344-833A-0F67DFC1ADF9}" dt="2024-11-06T01:55:59.468" v="8" actId="20577"/>
      <pc:docMkLst>
        <pc:docMk/>
      </pc:docMkLst>
      <pc:sldChg chg="modSp mod">
        <pc:chgData name="王国霖WANG GUOLIN" userId="fea05601-d3b0-4e80-a8ef-a9569ce1debe" providerId="ADAL" clId="{0232BF0C-9F56-1344-833A-0F67DFC1ADF9}" dt="2024-11-06T01:15:58.531" v="1" actId="1076"/>
        <pc:sldMkLst>
          <pc:docMk/>
          <pc:sldMk cId="4268928795" sldId="260"/>
        </pc:sldMkLst>
        <pc:picChg chg="mod">
          <ac:chgData name="王国霖WANG GUOLIN" userId="fea05601-d3b0-4e80-a8ef-a9569ce1debe" providerId="ADAL" clId="{0232BF0C-9F56-1344-833A-0F67DFC1ADF9}" dt="2024-11-06T01:15:58.531" v="1" actId="1076"/>
          <ac:picMkLst>
            <pc:docMk/>
            <pc:sldMk cId="4268928795" sldId="260"/>
            <ac:picMk id="4" creationId="{BAB7F604-C19E-CD75-1F80-41CBC40CDA89}"/>
          </ac:picMkLst>
        </pc:picChg>
      </pc:sldChg>
      <pc:sldChg chg="modSp mod">
        <pc:chgData name="王国霖WANG GUOLIN" userId="fea05601-d3b0-4e80-a8ef-a9569ce1debe" providerId="ADAL" clId="{0232BF0C-9F56-1344-833A-0F67DFC1ADF9}" dt="2024-11-06T01:28:22.309" v="4" actId="1076"/>
        <pc:sldMkLst>
          <pc:docMk/>
          <pc:sldMk cId="765475836" sldId="262"/>
        </pc:sldMkLst>
        <pc:spChg chg="mod">
          <ac:chgData name="王国霖WANG GUOLIN" userId="fea05601-d3b0-4e80-a8ef-a9569ce1debe" providerId="ADAL" clId="{0232BF0C-9F56-1344-833A-0F67DFC1ADF9}" dt="2024-11-06T01:28:22.309" v="4" actId="1076"/>
          <ac:spMkLst>
            <pc:docMk/>
            <pc:sldMk cId="765475836" sldId="262"/>
            <ac:spMk id="4" creationId="{B60596C8-6163-0BB3-C19B-7885B388FDCF}"/>
          </ac:spMkLst>
        </pc:spChg>
      </pc:sldChg>
      <pc:sldChg chg="modSp mod">
        <pc:chgData name="王国霖WANG GUOLIN" userId="fea05601-d3b0-4e80-a8ef-a9569ce1debe" providerId="ADAL" clId="{0232BF0C-9F56-1344-833A-0F67DFC1ADF9}" dt="2024-11-06T01:55:59.468" v="8" actId="20577"/>
        <pc:sldMkLst>
          <pc:docMk/>
          <pc:sldMk cId="2166809759" sldId="268"/>
        </pc:sldMkLst>
        <pc:spChg chg="mod">
          <ac:chgData name="王国霖WANG GUOLIN" userId="fea05601-d3b0-4e80-a8ef-a9569ce1debe" providerId="ADAL" clId="{0232BF0C-9F56-1344-833A-0F67DFC1ADF9}" dt="2024-11-06T01:55:59.468" v="8" actId="20577"/>
          <ac:spMkLst>
            <pc:docMk/>
            <pc:sldMk cId="2166809759" sldId="268"/>
            <ac:spMk id="5" creationId="{8B079CA8-1B68-367D-BB39-E9775372F936}"/>
          </ac:spMkLst>
        </pc:spChg>
        <pc:spChg chg="mod">
          <ac:chgData name="王国霖WANG GUOLIN" userId="fea05601-d3b0-4e80-a8ef-a9569ce1debe" providerId="ADAL" clId="{0232BF0C-9F56-1344-833A-0F67DFC1ADF9}" dt="2024-11-06T01:55:45.160" v="7" actId="20577"/>
          <ac:spMkLst>
            <pc:docMk/>
            <pc:sldMk cId="2166809759" sldId="268"/>
            <ac:spMk id="6" creationId="{7C2FB0A3-AC5E-F92D-1DC1-30CFAD4C18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未來趨勢和展望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關鍵技術和創新點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性能分析與對比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目前應用情況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246070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endParaRPr lang="zh-CN" altLang="en-US" b="1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1" y="4580646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247FE-C4D8-A6CA-C69E-645FE08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BF921B9-3B3D-A6D2-417A-E4920690A6F9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42DB5A40-1229-4703-D2D3-3887FB9A5233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AD745-E13C-F34B-1D5B-2DC61691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079CA8-1B68-367D-BB39-E9775372F936}"/>
              </a:ext>
            </a:extLst>
          </p:cNvPr>
          <p:cNvSpPr txBox="1"/>
          <p:nvPr/>
        </p:nvSpPr>
        <p:spPr>
          <a:xfrm>
            <a:off x="2227941" y="2460703"/>
            <a:ext cx="498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系列晶片基於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架構，借助台積電先進的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納米制程工藝，顯著提升了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晶片性能。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FB0A3-AC5E-F92D-1DC1-30CFAD4C189B}"/>
              </a:ext>
            </a:extLst>
          </p:cNvPr>
          <p:cNvSpPr txBox="1"/>
          <p:nvPr/>
        </p:nvSpPr>
        <p:spPr>
          <a:xfrm>
            <a:off x="2227941" y="4580646"/>
            <a:ext cx="492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系列晶片自</a:t>
            </a:r>
            <a:r>
              <a: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</a:t>
            </a: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年發佈以來，以高能效比和出色的性能引領電腦處理器市場。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8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141</Words>
  <Application>Microsoft Macintosh PowerPoint</Application>
  <PresentationFormat>宽屏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1</cp:revision>
  <dcterms:created xsi:type="dcterms:W3CDTF">2020-09-01T04:24:54Z</dcterms:created>
  <dcterms:modified xsi:type="dcterms:W3CDTF">2024-11-06T01:56:15Z</dcterms:modified>
</cp:coreProperties>
</file>