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60" r:id="rId2"/>
    <p:sldId id="263" r:id="rId3"/>
    <p:sldId id="267" r:id="rId4"/>
    <p:sldId id="268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D8E6"/>
    <a:srgbClr val="000000"/>
    <a:srgbClr val="008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32BF0C-9F56-1344-833A-0F67DFC1ADF9}" v="2" dt="2024-11-06T01:15:58.531"/>
    <p1510:client id="{E5C91240-D7CD-4453-9A63-0A14FF3FE52D}" v="46" dt="2024-11-05T16:25:51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国霖WANG GUOLIN" userId="fea05601-d3b0-4e80-a8ef-a9569ce1debe" providerId="ADAL" clId="{E5C91240-D7CD-4453-9A63-0A14FF3FE52D}"/>
    <pc:docChg chg="undo redo custSel addSld delSld modSld">
      <pc:chgData name="王国霖WANG GUOLIN" userId="fea05601-d3b0-4e80-a8ef-a9569ce1debe" providerId="ADAL" clId="{E5C91240-D7CD-4453-9A63-0A14FF3FE52D}" dt="2024-11-05T16:27:05.235" v="124" actId="14100"/>
      <pc:docMkLst>
        <pc:docMk/>
      </pc:docMkLst>
      <pc:sldChg chg="del">
        <pc:chgData name="王国霖WANG GUOLIN" userId="fea05601-d3b0-4e80-a8ef-a9569ce1debe" providerId="ADAL" clId="{E5C91240-D7CD-4453-9A63-0A14FF3FE52D}" dt="2024-11-05T15:48:08.456" v="3" actId="47"/>
        <pc:sldMkLst>
          <pc:docMk/>
          <pc:sldMk cId="3916105951" sldId="257"/>
        </pc:sldMkLst>
      </pc:sldChg>
      <pc:sldChg chg="del">
        <pc:chgData name="王国霖WANG GUOLIN" userId="fea05601-d3b0-4e80-a8ef-a9569ce1debe" providerId="ADAL" clId="{E5C91240-D7CD-4453-9A63-0A14FF3FE52D}" dt="2024-11-05T15:48:07.619" v="2" actId="47"/>
        <pc:sldMkLst>
          <pc:docMk/>
          <pc:sldMk cId="1088420444" sldId="259"/>
        </pc:sldMkLst>
      </pc:sldChg>
      <pc:sldChg chg="add del">
        <pc:chgData name="王国霖WANG GUOLIN" userId="fea05601-d3b0-4e80-a8ef-a9569ce1debe" providerId="ADAL" clId="{E5C91240-D7CD-4453-9A63-0A14FF3FE52D}" dt="2024-11-05T15:48:06.424" v="1" actId="47"/>
        <pc:sldMkLst>
          <pc:docMk/>
          <pc:sldMk cId="4268928795" sldId="260"/>
        </pc:sldMkLst>
      </pc:sldChg>
      <pc:sldChg chg="modSp mod">
        <pc:chgData name="王国霖WANG GUOLIN" userId="fea05601-d3b0-4e80-a8ef-a9569ce1debe" providerId="ADAL" clId="{E5C91240-D7CD-4453-9A63-0A14FF3FE52D}" dt="2024-11-05T15:55:28.366" v="8" actId="1076"/>
        <pc:sldMkLst>
          <pc:docMk/>
          <pc:sldMk cId="2395346073" sldId="261"/>
        </pc:sldMkLst>
        <pc:spChg chg="mod">
          <ac:chgData name="王国霖WANG GUOLIN" userId="fea05601-d3b0-4e80-a8ef-a9569ce1debe" providerId="ADAL" clId="{E5C91240-D7CD-4453-9A63-0A14FF3FE52D}" dt="2024-11-05T15:55:23.928" v="7" actId="1076"/>
          <ac:spMkLst>
            <pc:docMk/>
            <pc:sldMk cId="2395346073" sldId="261"/>
            <ac:spMk id="6" creationId="{F5F1179B-A25D-F475-CA5E-BD4722DC3107}"/>
          </ac:spMkLst>
        </pc:spChg>
        <pc:spChg chg="mod">
          <ac:chgData name="王国霖WANG GUOLIN" userId="fea05601-d3b0-4e80-a8ef-a9569ce1debe" providerId="ADAL" clId="{E5C91240-D7CD-4453-9A63-0A14FF3FE52D}" dt="2024-11-05T15:55:28.366" v="8" actId="1076"/>
          <ac:spMkLst>
            <pc:docMk/>
            <pc:sldMk cId="2395346073" sldId="261"/>
            <ac:spMk id="7" creationId="{B744A37F-92F4-BF3D-70A1-A7E07799FEFE}"/>
          </ac:spMkLst>
        </pc:spChg>
      </pc:sldChg>
      <pc:sldChg chg="modSp mod">
        <pc:chgData name="王国霖WANG GUOLIN" userId="fea05601-d3b0-4e80-a8ef-a9569ce1debe" providerId="ADAL" clId="{E5C91240-D7CD-4453-9A63-0A14FF3FE52D}" dt="2024-11-05T16:12:21.294" v="68" actId="14100"/>
        <pc:sldMkLst>
          <pc:docMk/>
          <pc:sldMk cId="589232172" sldId="263"/>
        </pc:sldMkLst>
        <pc:cxnChg chg="mod">
          <ac:chgData name="王国霖WANG GUOLIN" userId="fea05601-d3b0-4e80-a8ef-a9569ce1debe" providerId="ADAL" clId="{E5C91240-D7CD-4453-9A63-0A14FF3FE52D}" dt="2024-11-05T16:12:21.294" v="68" actId="14100"/>
          <ac:cxnSpMkLst>
            <pc:docMk/>
            <pc:sldMk cId="589232172" sldId="263"/>
            <ac:cxnSpMk id="23" creationId="{82DB84B8-8218-B9B8-82F5-CB5F4434504A}"/>
          </ac:cxnSpMkLst>
        </pc:cxnChg>
      </pc:sldChg>
      <pc:sldChg chg="new del">
        <pc:chgData name="王国霖WANG GUOLIN" userId="fea05601-d3b0-4e80-a8ef-a9569ce1debe" providerId="ADAL" clId="{E5C91240-D7CD-4453-9A63-0A14FF3FE52D}" dt="2024-11-05T16:04:30.224" v="14" actId="47"/>
        <pc:sldMkLst>
          <pc:docMk/>
          <pc:sldMk cId="3334594866" sldId="264"/>
        </pc:sldMkLst>
      </pc:sldChg>
      <pc:sldChg chg="add del setBg">
        <pc:chgData name="王国霖WANG GUOLIN" userId="fea05601-d3b0-4e80-a8ef-a9569ce1debe" providerId="ADAL" clId="{E5C91240-D7CD-4453-9A63-0A14FF3FE52D}" dt="2024-11-05T16:04:31.391" v="15" actId="47"/>
        <pc:sldMkLst>
          <pc:docMk/>
          <pc:sldMk cId="3423512512" sldId="265"/>
        </pc:sldMkLst>
      </pc:sldChg>
      <pc:sldChg chg="del">
        <pc:chgData name="王国霖WANG GUOLIN" userId="fea05601-d3b0-4e80-a8ef-a9569ce1debe" providerId="ADAL" clId="{E5C91240-D7CD-4453-9A63-0A14FF3FE52D}" dt="2024-11-05T16:04:29" v="13" actId="47"/>
        <pc:sldMkLst>
          <pc:docMk/>
          <pc:sldMk cId="732353635" sldId="266"/>
        </pc:sldMkLst>
      </pc:sldChg>
      <pc:sldChg chg="addSp delSp modSp mod">
        <pc:chgData name="王国霖WANG GUOLIN" userId="fea05601-d3b0-4e80-a8ef-a9569ce1debe" providerId="ADAL" clId="{E5C91240-D7CD-4453-9A63-0A14FF3FE52D}" dt="2024-11-05T16:22:28.111" v="97" actId="22"/>
        <pc:sldMkLst>
          <pc:docMk/>
          <pc:sldMk cId="2090500885" sldId="267"/>
        </pc:sldMkLst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4" creationId="{A9005255-8FC5-2897-7A07-FE6B8BB97EBD}"/>
          </ac:spMkLst>
        </pc:spChg>
        <pc:spChg chg="add mod">
          <ac:chgData name="王国霖WANG GUOLIN" userId="fea05601-d3b0-4e80-a8ef-a9569ce1debe" providerId="ADAL" clId="{E5C91240-D7CD-4453-9A63-0A14FF3FE52D}" dt="2024-11-05T16:14:10.431" v="74"/>
          <ac:spMkLst>
            <pc:docMk/>
            <pc:sldMk cId="2090500885" sldId="267"/>
            <ac:spMk id="5" creationId="{A1ACBE61-0308-DD68-FDF3-9414798D5D5C}"/>
          </ac:spMkLst>
        </pc:spChg>
        <pc:spChg chg="add mod">
          <ac:chgData name="王国霖WANG GUOLIN" userId="fea05601-d3b0-4e80-a8ef-a9569ce1debe" providerId="ADAL" clId="{E5C91240-D7CD-4453-9A63-0A14FF3FE52D}" dt="2024-11-05T16:17:04.861" v="87" actId="113"/>
          <ac:spMkLst>
            <pc:docMk/>
            <pc:sldMk cId="2090500885" sldId="267"/>
            <ac:spMk id="6" creationId="{AFC8BA69-8958-1D32-41A3-8B211B0497B1}"/>
          </ac:spMkLst>
        </pc:spChg>
        <pc:spChg chg="mod">
          <ac:chgData name="王国霖WANG GUOLIN" userId="fea05601-d3b0-4e80-a8ef-a9569ce1debe" providerId="ADAL" clId="{E5C91240-D7CD-4453-9A63-0A14FF3FE52D}" dt="2024-11-05T16:16:33.807" v="83" actId="113"/>
          <ac:spMkLst>
            <pc:docMk/>
            <pc:sldMk cId="2090500885" sldId="267"/>
            <ac:spMk id="8" creationId="{3AA629E3-06F7-8D85-2BE9-B3F8F89FCA75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9" creationId="{5E27942B-F652-CFE5-4910-1529C8A6A7FD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11" creationId="{9B007397-E79E-B957-7409-B6D9A0A2E322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13" creationId="{269B8EA0-1835-CE34-2067-71A3E11E2D24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15" creationId="{C8A443E3-278C-9502-E822-D9D8D0C9B947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17" creationId="{D575E2A0-31E6-E72F-78DE-7A7020558E64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18" creationId="{8DD8FECA-62D5-2377-83FD-39A4F9569CD9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19" creationId="{044CE56F-FE74-DB6B-61D7-37E9127A0224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21" creationId="{FEAAF78B-BAD2-0CBE-8FC2-F99D074B1A33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25" creationId="{29B3FADA-E8F6-62F2-B4C7-BE53984899C8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26" creationId="{F13871F5-39A5-EB53-4BBB-AEA8B3B3E8E6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27" creationId="{8C075C4F-CB1D-A6A2-D5EE-84C6494B9B89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28" creationId="{A44C3483-3AA7-A877-C8CF-6CD21BC2A6F7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29" creationId="{3933C420-E178-D3E6-7913-7B9EA9CEF5F7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30" creationId="{100EFD91-4B42-7EAE-84FE-DB03CFADE1F5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31" creationId="{1DD5B916-39E2-08C4-6EBF-871D226D9ED2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32" creationId="{2169DB08-795D-6288-648D-785709B07AD2}"/>
          </ac:spMkLst>
        </pc:spChg>
        <pc:picChg chg="add mod">
          <ac:chgData name="王国霖WANG GUOLIN" userId="fea05601-d3b0-4e80-a8ef-a9569ce1debe" providerId="ADAL" clId="{E5C91240-D7CD-4453-9A63-0A14FF3FE52D}" dt="2024-11-05T16:08:53.983" v="41" actId="962"/>
          <ac:picMkLst>
            <pc:docMk/>
            <pc:sldMk cId="2090500885" sldId="267"/>
            <ac:picMk id="2" creationId="{29E05D09-4DEA-53CC-F3CC-BB4106BC9A11}"/>
          </ac:picMkLst>
        </pc:picChg>
        <pc:picChg chg="add del mod">
          <ac:chgData name="王国霖WANG GUOLIN" userId="fea05601-d3b0-4e80-a8ef-a9569ce1debe" providerId="ADAL" clId="{E5C91240-D7CD-4453-9A63-0A14FF3FE52D}" dt="2024-11-05T16:22:27.224" v="95" actId="478"/>
          <ac:picMkLst>
            <pc:docMk/>
            <pc:sldMk cId="2090500885" sldId="267"/>
            <ac:picMk id="3" creationId="{9328B4C0-D033-5ADF-BE7E-510CE518302E}"/>
          </ac:picMkLst>
        </pc:picChg>
        <pc:picChg chg="add del mod">
          <ac:chgData name="王国霖WANG GUOLIN" userId="fea05601-d3b0-4e80-a8ef-a9569ce1debe" providerId="ADAL" clId="{E5C91240-D7CD-4453-9A63-0A14FF3FE52D}" dt="2024-11-05T16:22:28.111" v="97" actId="22"/>
          <ac:picMkLst>
            <pc:docMk/>
            <pc:sldMk cId="2090500885" sldId="267"/>
            <ac:picMk id="10" creationId="{6D15A128-5D43-2297-4A6F-4A5991830943}"/>
          </ac:picMkLst>
        </pc:picChg>
        <pc:picChg chg="add">
          <ac:chgData name="王国霖WANG GUOLIN" userId="fea05601-d3b0-4e80-a8ef-a9569ce1debe" providerId="ADAL" clId="{E5C91240-D7CD-4453-9A63-0A14FF3FE52D}" dt="2024-11-05T16:05:05.535" v="16"/>
          <ac:picMkLst>
            <pc:docMk/>
            <pc:sldMk cId="2090500885" sldId="267"/>
            <ac:picMk id="1026" creationId="{978DF134-33D9-30FB-BB31-B793B09D4C5E}"/>
          </ac:picMkLst>
        </pc:picChg>
        <pc:cxnChg chg="mod">
          <ac:chgData name="王国霖WANG GUOLIN" userId="fea05601-d3b0-4e80-a8ef-a9569ce1debe" providerId="ADAL" clId="{E5C91240-D7CD-4453-9A63-0A14FF3FE52D}" dt="2024-11-05T16:12:46.551" v="69" actId="14100"/>
          <ac:cxnSpMkLst>
            <pc:docMk/>
            <pc:sldMk cId="2090500885" sldId="267"/>
            <ac:cxnSpMk id="23" creationId="{EDDAD797-5E1C-27B4-47A4-25598A009AF6}"/>
          </ac:cxnSpMkLst>
        </pc:cxnChg>
      </pc:sldChg>
      <pc:sldChg chg="addSp delSp modSp new del mod setBg">
        <pc:chgData name="王国霖WANG GUOLIN" userId="fea05601-d3b0-4e80-a8ef-a9569ce1debe" providerId="ADAL" clId="{E5C91240-D7CD-4453-9A63-0A14FF3FE52D}" dt="2024-11-05T16:22:36.523" v="98" actId="2696"/>
        <pc:sldMkLst>
          <pc:docMk/>
          <pc:sldMk cId="580113790" sldId="268"/>
        </pc:sldMkLst>
        <pc:spChg chg="del">
          <ac:chgData name="王国霖WANG GUOLIN" userId="fea05601-d3b0-4e80-a8ef-a9569ce1debe" providerId="ADAL" clId="{E5C91240-D7CD-4453-9A63-0A14FF3FE52D}" dt="2024-11-05T16:05:18.176" v="18" actId="478"/>
          <ac:spMkLst>
            <pc:docMk/>
            <pc:sldMk cId="580113790" sldId="268"/>
            <ac:spMk id="2" creationId="{21D8C142-891D-3F36-D257-941EFB824474}"/>
          </ac:spMkLst>
        </pc:spChg>
        <pc:spChg chg="del">
          <ac:chgData name="王国霖WANG GUOLIN" userId="fea05601-d3b0-4e80-a8ef-a9569ce1debe" providerId="ADAL" clId="{E5C91240-D7CD-4453-9A63-0A14FF3FE52D}" dt="2024-11-05T16:05:19.441" v="19" actId="478"/>
          <ac:spMkLst>
            <pc:docMk/>
            <pc:sldMk cId="580113790" sldId="268"/>
            <ac:spMk id="3" creationId="{E14EA443-003E-ED34-A6A9-11FC452F5080}"/>
          </ac:spMkLst>
        </pc:spChg>
        <pc:spChg chg="add del">
          <ac:chgData name="王国霖WANG GUOLIN" userId="fea05601-d3b0-4e80-a8ef-a9569ce1debe" providerId="ADAL" clId="{E5C91240-D7CD-4453-9A63-0A14FF3FE52D}" dt="2024-11-05T16:06:17.669" v="25" actId="26606"/>
          <ac:spMkLst>
            <pc:docMk/>
            <pc:sldMk cId="580113790" sldId="268"/>
            <ac:spMk id="2055" creationId="{42A4FC2C-047E-45A5-965D-8E1E3BF09BC6}"/>
          </ac:spMkLst>
        </pc:spChg>
        <pc:picChg chg="add mod">
          <ac:chgData name="王国霖WANG GUOLIN" userId="fea05601-d3b0-4e80-a8ef-a9569ce1debe" providerId="ADAL" clId="{E5C91240-D7CD-4453-9A63-0A14FF3FE52D}" dt="2024-11-05T16:06:17.669" v="25" actId="26606"/>
          <ac:picMkLst>
            <pc:docMk/>
            <pc:sldMk cId="580113790" sldId="268"/>
            <ac:picMk id="2050" creationId="{3CD12FBF-6329-69C6-4B71-CA36F68BE666}"/>
          </ac:picMkLst>
        </pc:picChg>
      </pc:sldChg>
      <pc:sldChg chg="addSp delSp modSp mod">
        <pc:chgData name="王国霖WANG GUOLIN" userId="fea05601-d3b0-4e80-a8ef-a9569ce1debe" providerId="ADAL" clId="{E5C91240-D7CD-4453-9A63-0A14FF3FE52D}" dt="2024-11-05T16:27:05.235" v="124" actId="14100"/>
        <pc:sldMkLst>
          <pc:docMk/>
          <pc:sldMk cId="2166809759" sldId="268"/>
        </pc:sldMkLst>
        <pc:spChg chg="add del mod">
          <ac:chgData name="王国霖WANG GUOLIN" userId="fea05601-d3b0-4e80-a8ef-a9569ce1debe" providerId="ADAL" clId="{E5C91240-D7CD-4453-9A63-0A14FF3FE52D}" dt="2024-11-05T16:27:01.424" v="123" actId="14100"/>
          <ac:spMkLst>
            <pc:docMk/>
            <pc:sldMk cId="2166809759" sldId="268"/>
            <ac:spMk id="5" creationId="{8B079CA8-1B68-367D-BB39-E9775372F936}"/>
          </ac:spMkLst>
        </pc:spChg>
        <pc:spChg chg="mod">
          <ac:chgData name="王国霖WANG GUOLIN" userId="fea05601-d3b0-4e80-a8ef-a9569ce1debe" providerId="ADAL" clId="{E5C91240-D7CD-4453-9A63-0A14FF3FE52D}" dt="2024-11-05T16:27:05.235" v="124" actId="14100"/>
          <ac:spMkLst>
            <pc:docMk/>
            <pc:sldMk cId="2166809759" sldId="268"/>
            <ac:spMk id="6" creationId="{7C2FB0A3-AC5E-F92D-1DC1-30CFAD4C189B}"/>
          </ac:spMkLst>
        </pc:spChg>
      </pc:sldChg>
    </pc:docChg>
  </pc:docChgLst>
  <pc:docChgLst>
    <pc:chgData name="王国霖WANG GUOLIN" userId="fea05601-d3b0-4e80-a8ef-a9569ce1debe" providerId="ADAL" clId="{0232BF0C-9F56-1344-833A-0F67DFC1ADF9}"/>
    <pc:docChg chg="modSld">
      <pc:chgData name="王国霖WANG GUOLIN" userId="fea05601-d3b0-4e80-a8ef-a9569ce1debe" providerId="ADAL" clId="{0232BF0C-9F56-1344-833A-0F67DFC1ADF9}" dt="2024-11-06T01:15:58.531" v="1" actId="1076"/>
      <pc:docMkLst>
        <pc:docMk/>
      </pc:docMkLst>
      <pc:sldChg chg="modSp mod">
        <pc:chgData name="王国霖WANG GUOLIN" userId="fea05601-d3b0-4e80-a8ef-a9569ce1debe" providerId="ADAL" clId="{0232BF0C-9F56-1344-833A-0F67DFC1ADF9}" dt="2024-11-06T01:15:58.531" v="1" actId="1076"/>
        <pc:sldMkLst>
          <pc:docMk/>
          <pc:sldMk cId="4268928795" sldId="260"/>
        </pc:sldMkLst>
        <pc:picChg chg="mod">
          <ac:chgData name="王国霖WANG GUOLIN" userId="fea05601-d3b0-4e80-a8ef-a9569ce1debe" providerId="ADAL" clId="{0232BF0C-9F56-1344-833A-0F67DFC1ADF9}" dt="2024-11-06T01:15:58.531" v="1" actId="1076"/>
          <ac:picMkLst>
            <pc:docMk/>
            <pc:sldMk cId="4268928795" sldId="260"/>
            <ac:picMk id="4" creationId="{BAB7F604-C19E-CD75-1F80-41CBC40CDA8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MO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7D46B-BA0C-AE4F-837B-1A75489DBC98}" type="datetimeFigureOut">
              <a:rPr kumimoji="1" lang="zh-MO" altLang="en-US" smtClean="0"/>
              <a:t>06/11/24</a:t>
            </a:fld>
            <a:endParaRPr kumimoji="1" lang="zh-MO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MO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MO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MO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DB773-E636-2B47-8E21-3900C3BF7344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6827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DB773-E636-2B47-8E21-3900C3BF7344}" type="slidenum">
              <a:rPr kumimoji="1" lang="zh-MO" altLang="en-US" smtClean="0"/>
              <a:t>1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345513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06/11/24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48059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06/11/24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50681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06/11/24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01356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06/11/24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38400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06/11/24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88344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06/11/24</a:t>
            </a:fld>
            <a:endParaRPr kumimoji="1" lang="zh-MO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66427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06/11/24</a:t>
            </a:fld>
            <a:endParaRPr kumimoji="1" lang="zh-MO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92723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06/11/24</a:t>
            </a:fld>
            <a:endParaRPr kumimoji="1" lang="zh-MO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7273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06/11/24</a:t>
            </a:fld>
            <a:endParaRPr kumimoji="1" lang="zh-MO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17327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06/11/24</a:t>
            </a:fld>
            <a:endParaRPr kumimoji="1" lang="zh-MO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58613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06/11/24</a:t>
            </a:fld>
            <a:endParaRPr kumimoji="1" lang="zh-MO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367372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12CA-428B-1D4C-A910-B09C225BDBA8}" type="datetimeFigureOut">
              <a:rPr kumimoji="1" lang="zh-MO" altLang="en-US" smtClean="0"/>
              <a:t>06/11/24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57537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0D19B-5B2F-EFA0-07D6-EC0C876A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102D9-6386-3CF1-851E-602B3368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">
            <a:extLst>
              <a:ext uri="{FF2B5EF4-FFF2-40B4-BE49-F238E27FC236}">
                <a16:creationId xmlns:a16="http://schemas.microsoft.com/office/drawing/2014/main" id="{BAB7F604-C19E-CD75-1F80-41CBC40CDA8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070621-089F-6466-2184-F4A251E1E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127" y="4366078"/>
            <a:ext cx="9745360" cy="19852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B3F034C-D031-FA98-8CD4-2871281992F6}"/>
              </a:ext>
            </a:extLst>
          </p:cNvPr>
          <p:cNvSpPr txBox="1"/>
          <p:nvPr/>
        </p:nvSpPr>
        <p:spPr>
          <a:xfrm>
            <a:off x="2204550" y="4488764"/>
            <a:ext cx="778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蘋果 </a:t>
            </a:r>
            <a:r>
              <a:rPr lang="en-US" altLang="zh-CN" sz="44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 </a:t>
            </a:r>
            <a:r>
              <a:rPr lang="zh-CN" altLang="en-US" sz="44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系列晶片的發展與分析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285E94-48E3-A2CE-3A64-800ACFCA270E}"/>
              </a:ext>
            </a:extLst>
          </p:cNvPr>
          <p:cNvSpPr txBox="1"/>
          <p:nvPr/>
        </p:nvSpPr>
        <p:spPr>
          <a:xfrm>
            <a:off x="4492208" y="5452936"/>
            <a:ext cx="381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pc="2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主講人 │ 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王國霖   張晟赫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6DCBEA-62F4-7CA5-2A59-68450E2E10D6}"/>
              </a:ext>
            </a:extLst>
          </p:cNvPr>
          <p:cNvSpPr txBox="1"/>
          <p:nvPr/>
        </p:nvSpPr>
        <p:spPr>
          <a:xfrm>
            <a:off x="4943216" y="5942568"/>
            <a:ext cx="23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November 12, 2024</a:t>
            </a:r>
            <a:endParaRPr lang="zh-CN" altLang="en-US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892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98479-5C0A-D5DA-DFA8-A7C1D743688B}"/>
              </a:ext>
            </a:extLst>
          </p:cNvPr>
          <p:cNvSpPr txBox="1"/>
          <p:nvPr/>
        </p:nvSpPr>
        <p:spPr>
          <a:xfrm>
            <a:off x="3918857" y="20197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4B6927-2A16-1C2B-BC05-28198B695913}"/>
              </a:ext>
            </a:extLst>
          </p:cNvPr>
          <p:cNvSpPr txBox="1"/>
          <p:nvPr/>
        </p:nvSpPr>
        <p:spPr>
          <a:xfrm>
            <a:off x="4977745" y="47156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內容大綱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A3E059-A140-D634-9D07-95CD7BF5D4D4}"/>
              </a:ext>
            </a:extLst>
          </p:cNvPr>
          <p:cNvSpPr/>
          <p:nvPr/>
        </p:nvSpPr>
        <p:spPr>
          <a:xfrm>
            <a:off x="2221265" y="3129405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9131B27-0139-DFCF-057A-9D722A9F6797}"/>
              </a:ext>
            </a:extLst>
          </p:cNvPr>
          <p:cNvSpPr/>
          <p:nvPr/>
        </p:nvSpPr>
        <p:spPr>
          <a:xfrm>
            <a:off x="2226000" y="2150380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2C258D3-06DC-53B9-3F15-41E503E24DDE}"/>
              </a:ext>
            </a:extLst>
          </p:cNvPr>
          <p:cNvSpPr/>
          <p:nvPr/>
        </p:nvSpPr>
        <p:spPr>
          <a:xfrm>
            <a:off x="2227941" y="3622305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BB8CE7C-0F5B-2E11-AE07-ADE9B56742B9}"/>
              </a:ext>
            </a:extLst>
          </p:cNvPr>
          <p:cNvSpPr/>
          <p:nvPr/>
        </p:nvSpPr>
        <p:spPr>
          <a:xfrm>
            <a:off x="2221264" y="4112946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8D29D85-3DA6-E432-9BEC-055B553C2DFD}"/>
              </a:ext>
            </a:extLst>
          </p:cNvPr>
          <p:cNvSpPr/>
          <p:nvPr/>
        </p:nvSpPr>
        <p:spPr>
          <a:xfrm>
            <a:off x="2221263" y="4601330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FF94652-B7BE-69CF-C14C-2A22B63FCC38}"/>
              </a:ext>
            </a:extLst>
          </p:cNvPr>
          <p:cNvSpPr/>
          <p:nvPr/>
        </p:nvSpPr>
        <p:spPr>
          <a:xfrm>
            <a:off x="2227941" y="5118953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EE5C8B8-E4B6-B7C8-A740-576F5137D2CE}"/>
              </a:ext>
            </a:extLst>
          </p:cNvPr>
          <p:cNvSpPr/>
          <p:nvPr/>
        </p:nvSpPr>
        <p:spPr>
          <a:xfrm>
            <a:off x="2221262" y="5636576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77EF37-A76E-2F28-C11C-297D11723C92}"/>
              </a:ext>
            </a:extLst>
          </p:cNvPr>
          <p:cNvSpPr/>
          <p:nvPr/>
        </p:nvSpPr>
        <p:spPr>
          <a:xfrm>
            <a:off x="2226000" y="2641021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線接點 6">
            <a:extLst>
              <a:ext uri="{FF2B5EF4-FFF2-40B4-BE49-F238E27FC236}">
                <a16:creationId xmlns:a16="http://schemas.microsoft.com/office/drawing/2014/main" id="{82DB84B8-8218-B9B8-82F5-CB5F4434504A}"/>
              </a:ext>
            </a:extLst>
          </p:cNvPr>
          <p:cNvCxnSpPr>
            <a:cxnSpLocks/>
          </p:cNvCxnSpPr>
          <p:nvPr/>
        </p:nvCxnSpPr>
        <p:spPr>
          <a:xfrm>
            <a:off x="2227941" y="1495312"/>
            <a:ext cx="7235727" cy="0"/>
          </a:xfrm>
          <a:prstGeom prst="line">
            <a:avLst/>
          </a:prstGeom>
          <a:ln w="15875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53968A1-C9EB-7872-1ACE-D5DD645AAA90}"/>
              </a:ext>
            </a:extLst>
          </p:cNvPr>
          <p:cNvSpPr txBox="1"/>
          <p:nvPr/>
        </p:nvSpPr>
        <p:spPr>
          <a:xfrm>
            <a:off x="3457224" y="2093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背景介紹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EB538FB-FC6B-788C-FCC1-F160BF7C2DAC}"/>
              </a:ext>
            </a:extLst>
          </p:cNvPr>
          <p:cNvSpPr txBox="1"/>
          <p:nvPr/>
        </p:nvSpPr>
        <p:spPr>
          <a:xfrm>
            <a:off x="3452399" y="45350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未來趨勢和展望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1422915-5ACD-9209-9136-55E13D1CD419}"/>
              </a:ext>
            </a:extLst>
          </p:cNvPr>
          <p:cNvSpPr txBox="1"/>
          <p:nvPr/>
        </p:nvSpPr>
        <p:spPr>
          <a:xfrm>
            <a:off x="3457222" y="307254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關鍵技術和創新點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25C87EF-3472-2586-E03C-C39E2C3D48B4}"/>
              </a:ext>
            </a:extLst>
          </p:cNvPr>
          <p:cNvSpPr txBox="1"/>
          <p:nvPr/>
        </p:nvSpPr>
        <p:spPr>
          <a:xfrm>
            <a:off x="3457222" y="356446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性能分析與對比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677623E-01AD-3E7E-1E5A-1DCDB93248C9}"/>
              </a:ext>
            </a:extLst>
          </p:cNvPr>
          <p:cNvSpPr txBox="1"/>
          <p:nvPr/>
        </p:nvSpPr>
        <p:spPr>
          <a:xfrm>
            <a:off x="3457224" y="40497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目前應用情況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D9B733E-F9D4-D503-6E8A-3822AC374F0C}"/>
              </a:ext>
            </a:extLst>
          </p:cNvPr>
          <p:cNvSpPr txBox="1"/>
          <p:nvPr/>
        </p:nvSpPr>
        <p:spPr>
          <a:xfrm>
            <a:off x="3452399" y="50578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總結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FA55D36-93D8-4833-DBDF-75DE71D51935}"/>
              </a:ext>
            </a:extLst>
          </p:cNvPr>
          <p:cNvSpPr txBox="1"/>
          <p:nvPr/>
        </p:nvSpPr>
        <p:spPr>
          <a:xfrm>
            <a:off x="3457224" y="5580642"/>
            <a:ext cx="104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CN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QA 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環節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4A0A5A2-020E-6688-E2A9-12A1332F1747}"/>
              </a:ext>
            </a:extLst>
          </p:cNvPr>
          <p:cNvSpPr txBox="1"/>
          <p:nvPr/>
        </p:nvSpPr>
        <p:spPr>
          <a:xfrm>
            <a:off x="3457224" y="2579929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CN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 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系列晶片的架構與原理</a:t>
            </a:r>
          </a:p>
        </p:txBody>
      </p:sp>
    </p:spTree>
    <p:extLst>
      <p:ext uri="{BB962C8B-B14F-4D97-AF65-F5344CB8AC3E}">
        <p14:creationId xmlns:p14="http://schemas.microsoft.com/office/powerpoint/2010/main" val="58923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FD669F-C6EF-D0FE-AF8A-E0BFC95A1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AA629E3-06F7-8D85-2BE9-B3F8F89FCA75}"/>
              </a:ext>
            </a:extLst>
          </p:cNvPr>
          <p:cNvSpPr txBox="1"/>
          <p:nvPr/>
        </p:nvSpPr>
        <p:spPr>
          <a:xfrm>
            <a:off x="4977745" y="47156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背景介紹</a:t>
            </a:r>
          </a:p>
        </p:txBody>
      </p:sp>
      <p:cxnSp>
        <p:nvCxnSpPr>
          <p:cNvPr id="23" name="直線接點 6">
            <a:extLst>
              <a:ext uri="{FF2B5EF4-FFF2-40B4-BE49-F238E27FC236}">
                <a16:creationId xmlns:a16="http://schemas.microsoft.com/office/drawing/2014/main" id="{EDDAD797-5E1C-27B4-47A4-25598A009AF6}"/>
              </a:ext>
            </a:extLst>
          </p:cNvPr>
          <p:cNvCxnSpPr/>
          <p:nvPr/>
        </p:nvCxnSpPr>
        <p:spPr>
          <a:xfrm>
            <a:off x="2227941" y="1495312"/>
            <a:ext cx="7236000" cy="0"/>
          </a:xfrm>
          <a:prstGeom prst="line">
            <a:avLst/>
          </a:prstGeom>
          <a:ln w="15875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328B4C0-D033-5ADF-BE7E-510CE5183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341" y="1754465"/>
            <a:ext cx="6048079" cy="388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ACBE61-0308-DD68-FDF3-9414798D5D5C}"/>
              </a:ext>
            </a:extLst>
          </p:cNvPr>
          <p:cNvSpPr txBox="1"/>
          <p:nvPr/>
        </p:nvSpPr>
        <p:spPr>
          <a:xfrm>
            <a:off x="2227941" y="2460703"/>
            <a:ext cx="383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蘋果晶片的演進：從 </a:t>
            </a:r>
            <a:r>
              <a:rPr lang="en-HK" altLang="zh-CN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Intel</a:t>
            </a:r>
            <a:r>
              <a:rPr lang="en-HK" altLang="zh-CN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 </a:t>
            </a:r>
            <a:r>
              <a:rPr lang="en-HK" altLang="zh-CN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</a:t>
            </a:r>
            <a:endParaRPr lang="zh-CN" altLang="en-US" b="1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C8BA69-8958-1D32-41A3-8B211B0497B1}"/>
              </a:ext>
            </a:extLst>
          </p:cNvPr>
          <p:cNvSpPr txBox="1"/>
          <p:nvPr/>
        </p:nvSpPr>
        <p:spPr>
          <a:xfrm>
            <a:off x="2227941" y="4580646"/>
            <a:ext cx="433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自研晶片的動機：</a:t>
            </a:r>
            <a:r>
              <a:rPr lang="zh-CN" altLang="en-US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性能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zh-CN" altLang="en-US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功耗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zh-CN" altLang="en-US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生態</a:t>
            </a:r>
          </a:p>
        </p:txBody>
      </p:sp>
    </p:spTree>
    <p:extLst>
      <p:ext uri="{BB962C8B-B14F-4D97-AF65-F5344CB8AC3E}">
        <p14:creationId xmlns:p14="http://schemas.microsoft.com/office/powerpoint/2010/main" val="209050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F247FE-C4D8-A6CA-C69E-645FE08EE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BF921B9-3B3D-A6D2-417A-E4920690A6F9}"/>
              </a:ext>
            </a:extLst>
          </p:cNvPr>
          <p:cNvSpPr txBox="1"/>
          <p:nvPr/>
        </p:nvSpPr>
        <p:spPr>
          <a:xfrm>
            <a:off x="4977745" y="47156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74000">
                      <a:srgbClr val="4472C4">
                        <a:lumMod val="45000"/>
                        <a:lumOff val="55000"/>
                      </a:srgbClr>
                    </a:gs>
                    <a:gs pos="83000">
                      <a:srgbClr val="4472C4">
                        <a:lumMod val="45000"/>
                        <a:lumOff val="55000"/>
                      </a:srgbClr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背景介紹</a:t>
            </a:r>
          </a:p>
        </p:txBody>
      </p:sp>
      <p:cxnSp>
        <p:nvCxnSpPr>
          <p:cNvPr id="23" name="直線接點 6">
            <a:extLst>
              <a:ext uri="{FF2B5EF4-FFF2-40B4-BE49-F238E27FC236}">
                <a16:creationId xmlns:a16="http://schemas.microsoft.com/office/drawing/2014/main" id="{42DB5A40-1229-4703-D2D3-3887FB9A5233}"/>
              </a:ext>
            </a:extLst>
          </p:cNvPr>
          <p:cNvCxnSpPr/>
          <p:nvPr/>
        </p:nvCxnSpPr>
        <p:spPr>
          <a:xfrm>
            <a:off x="2227941" y="1495312"/>
            <a:ext cx="7236000" cy="0"/>
          </a:xfrm>
          <a:prstGeom prst="line">
            <a:avLst/>
          </a:prstGeom>
          <a:ln w="15875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83AD745-E13C-F34B-1D5B-2DC616919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341" y="1754465"/>
            <a:ext cx="6048079" cy="388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B079CA8-1B68-367D-BB39-E9775372F936}"/>
              </a:ext>
            </a:extLst>
          </p:cNvPr>
          <p:cNvSpPr txBox="1"/>
          <p:nvPr/>
        </p:nvSpPr>
        <p:spPr>
          <a:xfrm>
            <a:off x="2227941" y="2460703"/>
            <a:ext cx="4986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蘋果的</a:t>
            </a:r>
            <a:r>
              <a:rPr lang="en-US" altLang="zh-CN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系列晶片基於</a:t>
            </a:r>
            <a:r>
              <a:rPr lang="en-US" altLang="zh-CN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架構，借助台積電先進的制程工藝，從</a:t>
            </a:r>
            <a:r>
              <a:rPr lang="en-US" altLang="zh-CN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納米發展到最新的</a:t>
            </a:r>
            <a:r>
              <a:rPr lang="en-US" altLang="zh-CN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納米，顯著提升了晶片性能，推動了個人計算設備在性能和能效上的革命。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2FB0A3-AC5E-F92D-1DC1-30CFAD4C189B}"/>
              </a:ext>
            </a:extLst>
          </p:cNvPr>
          <p:cNvSpPr txBox="1"/>
          <p:nvPr/>
        </p:nvSpPr>
        <p:spPr>
          <a:xfrm>
            <a:off x="2227941" y="4580646"/>
            <a:ext cx="4923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zh-CN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系列晶片是蘋果自研的基於</a:t>
            </a:r>
            <a:r>
              <a:rPr lang="en-US" altLang="zh-CN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架構的系統級晶片，自</a:t>
            </a:r>
            <a:r>
              <a:rPr lang="en-US" altLang="zh-CN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2020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年發佈以來，以高能效比和出色的性能引領電腦處理器市場。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680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0596C8-6163-0BB3-C19B-7885B388FDCF}"/>
              </a:ext>
            </a:extLst>
          </p:cNvPr>
          <p:cNvSpPr txBox="1"/>
          <p:nvPr/>
        </p:nvSpPr>
        <p:spPr>
          <a:xfrm>
            <a:off x="4658747" y="3075057"/>
            <a:ext cx="29370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CN" sz="40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Questions?</a:t>
            </a:r>
            <a:endParaRPr lang="zh-CN" altLang="en-US" sz="4000" b="1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5475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31808-5073-48E0-9557-72EAA957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3ECA5-ED6C-B673-FAD8-2AB96FEB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C92E77-AEFA-C27A-21C4-5B940B192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5F1179B-A25D-F475-CA5E-BD4722DC3107}"/>
              </a:ext>
            </a:extLst>
          </p:cNvPr>
          <p:cNvSpPr txBox="1"/>
          <p:nvPr/>
        </p:nvSpPr>
        <p:spPr>
          <a:xfrm>
            <a:off x="2947830" y="5439851"/>
            <a:ext cx="62963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b="1" spc="1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Thank you for listening.</a:t>
            </a:r>
            <a:endParaRPr kumimoji="1" lang="zh-TW" altLang="en-US" sz="4000" b="1" spc="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44A37F-92F4-BF3D-70A1-A7E07799FEFE}"/>
              </a:ext>
            </a:extLst>
          </p:cNvPr>
          <p:cNvSpPr txBox="1"/>
          <p:nvPr/>
        </p:nvSpPr>
        <p:spPr>
          <a:xfrm>
            <a:off x="4823857" y="4569676"/>
            <a:ext cx="2544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000" b="1" spc="6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感謝觀賞</a:t>
            </a:r>
          </a:p>
        </p:txBody>
      </p:sp>
    </p:spTree>
    <p:extLst>
      <p:ext uri="{BB962C8B-B14F-4D97-AF65-F5344CB8AC3E}">
        <p14:creationId xmlns:p14="http://schemas.microsoft.com/office/powerpoint/2010/main" val="2395346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主题">
  <a:themeElements>
    <a:clrScheme name="Office 2013 - 2022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182</Words>
  <Application>Microsoft Macintosh PowerPoint</Application>
  <PresentationFormat>宽屏</PresentationFormat>
  <Paragraphs>22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Microsoft JhengHei</vt:lpstr>
      <vt:lpstr>Microsoft JhengHei UI</vt:lpstr>
      <vt:lpstr>Arial</vt:lpstr>
      <vt:lpstr>Calibri</vt:lpstr>
      <vt:lpstr>Calibri Light</vt:lpstr>
      <vt:lpstr>Office 2013 - 2022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janethuang</dc:creator>
  <cp:lastModifiedBy>王国霖WANG GUOLIN</cp:lastModifiedBy>
  <cp:revision>1</cp:revision>
  <dcterms:created xsi:type="dcterms:W3CDTF">2020-09-01T04:24:54Z</dcterms:created>
  <dcterms:modified xsi:type="dcterms:W3CDTF">2024-11-06T01:16:29Z</dcterms:modified>
</cp:coreProperties>
</file>