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1"/>
  </p:notesMasterIdLst>
  <p:sldIdLst>
    <p:sldId id="263" r:id="rId2"/>
    <p:sldId id="261" r:id="rId3"/>
    <p:sldId id="264" r:id="rId4"/>
    <p:sldId id="258" r:id="rId5"/>
    <p:sldId id="262" r:id="rId6"/>
    <p:sldId id="266" r:id="rId7"/>
    <p:sldId id="267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1900"/>
  </p:normalViewPr>
  <p:slideViewPr>
    <p:cSldViewPr snapToGrid="0" snapToObjects="1" showGuides="1">
      <p:cViewPr varScale="1">
        <p:scale>
          <a:sx n="119" d="100"/>
          <a:sy n="119" d="100"/>
        </p:scale>
        <p:origin x="488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BA1F-EA8E-6744-8F5B-D5FBF5C6F498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66FC-EA01-E544-BE12-C5972B704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4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什么是独立的大脑：不随波逐流，独立思考，有智慧。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只有这样的人才能扛得起质疑，熬得住寂寞，看得到，并且能够动手去创建自己看到的未来。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66FC-EA01-E544-BE12-C5972B704EB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70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“独立的大脑”是我们和朋友们一起，发起的一种独立思考的碰撞形式。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希望通过这种不同领域的人的各种主题的探讨和快速分享，达成促进独立思考，兼听则明的目的。</a:t>
            </a: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三体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里被送到三体星球的云天明的大脑，我们相信一起参与的诸位能为我们带来解谜未来的关键。</a:t>
            </a: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就像</a:t>
            </a:r>
            <a:r>
              <a:rPr kumimoji="1" lang="en-US" altLang="zh-CN" dirty="0" smtClean="0"/>
              <a:t>Think</a:t>
            </a:r>
            <a:r>
              <a:rPr kumimoji="1" lang="zh-CN" altLang="en-US" dirty="0" smtClean="0"/>
              <a:t>技术社区发起的“</a:t>
            </a:r>
            <a:r>
              <a:rPr kumimoji="1" lang="en-US" altLang="zh-CN" dirty="0" err="1" smtClean="0"/>
              <a:t>OpenTalk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，并不保留任何权利，我们欢迎并愿意协助各位朋友一起来发起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独立的大脑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的对话。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66FC-EA01-E544-BE12-C5972B704EB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96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团结优秀的团队，建立起互相支持的网络</a:t>
            </a:r>
            <a:endParaRPr lang="en-US" altLang="zh-CN" sz="1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跨界链接，让业内和业外能够形成更加良性和健康的沟通</a:t>
            </a:r>
            <a:endParaRPr lang="en-US" altLang="zh-CN" sz="1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66FC-EA01-E544-BE12-C5972B704EB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68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66FC-EA01-E544-BE12-C5972B704EB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2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6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2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34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9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54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4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56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0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3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FABB604-5E6C-4641-BD3B-DB9079448AB2}" type="datetimeFigureOut">
              <a:rPr kumimoji="1" lang="zh-CN" altLang="en-US" smtClean="0"/>
              <a:t>2019/1/27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01116B0-2619-D144-A536-48359681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2624" y="2382784"/>
            <a:ext cx="6969376" cy="1825096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独立的</a:t>
            </a:r>
            <a:r>
              <a:rPr kumimoji="1" lang="zh-CN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大脑  </a:t>
            </a:r>
            <a:r>
              <a:rPr kumimoji="1" lang="en-US" altLang="zh-CN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2019</a:t>
            </a:r>
            <a:r>
              <a:rPr kumimoji="1" lang="zh-CN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#01</a:t>
            </a:r>
            <a:r>
              <a:rPr kumimoji="1" lang="en-US" altLang="zh-CN" sz="4000" dirty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zh-CN" sz="4000" dirty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en-US" altLang="zh-CN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zh-CN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区块链能做什么？</a:t>
            </a:r>
            <a:endParaRPr kumimoji="1" lang="zh-CN" altLang="en-US" sz="4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>
          <a:xfrm>
            <a:off x="461764" y="609404"/>
            <a:ext cx="4725092" cy="50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966" y="365125"/>
            <a:ext cx="6308834" cy="1325563"/>
          </a:xfrm>
        </p:spPr>
        <p:txBody>
          <a:bodyPr/>
          <a:lstStyle/>
          <a:p>
            <a:r>
              <a:rPr kumimoji="1" lang="zh-CN" altLang="en-US" dirty="0" smtClean="0"/>
              <a:t>独立的大脑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8840" y="2194560"/>
            <a:ext cx="6587359" cy="4024125"/>
          </a:xfrm>
        </p:spPr>
        <p:txBody>
          <a:bodyPr>
            <a:normAutofit/>
          </a:bodyPr>
          <a:lstStyle/>
          <a:p>
            <a:r>
              <a:rPr lang="zh-CN" altLang="en-US" dirty="0"/>
              <a:t>“独立的大脑”是</a:t>
            </a:r>
            <a:r>
              <a:rPr lang="zh-CN" altLang="en-US" dirty="0" smtClean="0"/>
              <a:t>我们和朋友们一起，发起</a:t>
            </a:r>
            <a:r>
              <a:rPr lang="zh-CN" altLang="en-US" dirty="0"/>
              <a:t>的一种</a:t>
            </a:r>
            <a:r>
              <a:rPr lang="zh-CN" altLang="en-US" b="1" dirty="0"/>
              <a:t>独立思考的碰撞</a:t>
            </a:r>
            <a:r>
              <a:rPr lang="zh-CN" altLang="en-US" b="1" dirty="0" smtClean="0"/>
              <a:t>形式。</a:t>
            </a:r>
            <a:endParaRPr lang="en-US" altLang="zh-CN" b="1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三体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里被送到三体星球的云天明的大脑，我们相信一起参与的诸位能为我们带来解谜未来的关键。</a:t>
            </a:r>
            <a:endParaRPr lang="zh-CN" altLang="en-US" dirty="0"/>
          </a:p>
          <a:p>
            <a:r>
              <a:rPr lang="zh-CN" altLang="en-US" dirty="0" smtClean="0"/>
              <a:t>希望</a:t>
            </a:r>
            <a:r>
              <a:rPr lang="zh-CN" altLang="en-US" dirty="0"/>
              <a:t>通过这种不同领域的人的各种主题的探讨和快速分享，达成促进独立思考，兼听则明的目的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就像</a:t>
            </a:r>
            <a:r>
              <a:rPr lang="en-US" altLang="zh-CN" dirty="0"/>
              <a:t>Think</a:t>
            </a:r>
            <a:r>
              <a:rPr lang="zh-CN" altLang="en-US" dirty="0"/>
              <a:t>技术社区发起的“</a:t>
            </a:r>
            <a:r>
              <a:rPr lang="en-US" altLang="zh-CN" dirty="0" err="1"/>
              <a:t>OpenTalk</a:t>
            </a:r>
            <a:r>
              <a:rPr lang="en-US" altLang="zh-CN" dirty="0"/>
              <a:t>”</a:t>
            </a:r>
            <a:r>
              <a:rPr lang="zh-CN" altLang="en-US" dirty="0"/>
              <a:t>，并不保留任何</a:t>
            </a:r>
            <a:r>
              <a:rPr lang="zh-CN" altLang="en-US" dirty="0" smtClean="0"/>
              <a:t>权利，我们欢迎并愿意协助各位朋友一起来发起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独立的大脑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的对话。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>
          <a:xfrm>
            <a:off x="319874" y="1410887"/>
            <a:ext cx="4725092" cy="50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38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聚会的目的</a:t>
            </a:r>
            <a:r>
              <a:rPr kumimoji="1" lang="en-US" altLang="zh-CN" dirty="0" smtClean="0"/>
              <a:t>-</a:t>
            </a:r>
            <a:br>
              <a:rPr kumimoji="1" lang="en-US" altLang="zh-CN" dirty="0" smtClean="0"/>
            </a:br>
            <a:r>
              <a:rPr lang="zh-CN" altLang="en-US" dirty="0" smtClean="0"/>
              <a:t>期待独立的大脑之间产生的化学反应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752" y="2163654"/>
            <a:ext cx="6729248" cy="4024125"/>
          </a:xfrm>
        </p:spPr>
        <p:txBody>
          <a:bodyPr>
            <a:noAutofit/>
          </a:bodyPr>
          <a:lstStyle/>
          <a:p>
            <a:endParaRPr lang="en-US" altLang="zh-CN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自我介绍  </a:t>
            </a:r>
            <a:r>
              <a:rPr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30</a:t>
            </a:r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秒</a:t>
            </a:r>
            <a:r>
              <a:rPr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人</a:t>
            </a:r>
            <a:endParaRPr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嘉宾分享 </a:t>
            </a:r>
            <a:r>
              <a:rPr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</a:t>
            </a:r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分钟</a:t>
            </a:r>
            <a:r>
              <a:rPr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人</a:t>
            </a:r>
            <a:endParaRPr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lang="en-US" altLang="zh-CN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圆桌讨论 半小时</a:t>
            </a:r>
            <a:endParaRPr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>
          <a:xfrm>
            <a:off x="319874" y="1410887"/>
            <a:ext cx="4725092" cy="50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>
          <a:xfrm>
            <a:off x="319874" y="1410887"/>
            <a:ext cx="4725092" cy="50656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06" y="2334393"/>
            <a:ext cx="7514794" cy="22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链证经济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5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无退社区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人人通证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918840" y="3672348"/>
            <a:ext cx="6587359" cy="254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让有共同价值共识的人通过通证跨越地域，国家，语言，文化等障碍，组成利益共同体，获得共同成功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88" y="2210912"/>
            <a:ext cx="2293172" cy="22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0" y="1802586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到场即有： 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RRT/</a:t>
            </a:r>
            <a:r>
              <a:rPr kumimoji="1" lang="zh-CN" altLang="en-US" dirty="0" smtClean="0"/>
              <a:t>人 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现场奖励： </a:t>
            </a:r>
            <a:r>
              <a:rPr kumimoji="1" lang="en-US" altLang="zh-CN" dirty="0" smtClean="0"/>
              <a:t>BAOF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RRT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现场奖励规则：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在嘉宾分享环节，提出有价值的问题，得到嘉宾的认可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在圆桌环节，提出有价值的问题，得到主持人认可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49" y="1802586"/>
            <a:ext cx="1872673" cy="242551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838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福利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>
          <a:xfrm>
            <a:off x="319874" y="1410887"/>
            <a:ext cx="4725092" cy="50656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8518" y="2861814"/>
            <a:ext cx="6610574" cy="9571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TokenGeekDAO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信仰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无利益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极客向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标题">
  <a:themeElements>
    <a:clrScheme name="标题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标题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标题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753</TotalTime>
  <Words>435</Words>
  <Application>Microsoft Macintosh PowerPoint</Application>
  <PresentationFormat>宽屏</PresentationFormat>
  <Paragraphs>38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Schoolbook</vt:lpstr>
      <vt:lpstr>Corbel</vt:lpstr>
      <vt:lpstr>DengXian</vt:lpstr>
      <vt:lpstr>Hiragino Sans GB W3</vt:lpstr>
      <vt:lpstr>Arial</vt:lpstr>
      <vt:lpstr>标题</vt:lpstr>
      <vt:lpstr>独立的大脑  2019 #01  区块链能做什么？</vt:lpstr>
      <vt:lpstr>独立的大脑</vt:lpstr>
      <vt:lpstr>聚会的目的- 期待独立的大脑之间产生的化学反应 </vt:lpstr>
      <vt:lpstr>PowerPoint 演示文稿</vt:lpstr>
      <vt:lpstr>链证经济</vt:lpstr>
      <vt:lpstr>无退社区</vt:lpstr>
      <vt:lpstr>人人通证</vt:lpstr>
      <vt:lpstr>福利 </vt:lpstr>
      <vt:lpstr>TokenGeekDAO  信仰 无利益 极客向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独立的大脑  2019年我们如何做DAPP</dc:title>
  <dc:creator>Jane 猫行天下</dc:creator>
  <cp:lastModifiedBy>Jane 猫行天下</cp:lastModifiedBy>
  <cp:revision>33</cp:revision>
  <dcterms:created xsi:type="dcterms:W3CDTF">2018-12-27T03:08:13Z</dcterms:created>
  <dcterms:modified xsi:type="dcterms:W3CDTF">2019-01-26T17:57:03Z</dcterms:modified>
</cp:coreProperties>
</file>