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084043-87DB-4B5D-940C-4538D8B9CDA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231123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4043-87DB-4B5D-940C-4538D8B9CDA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130444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4043-87DB-4B5D-940C-4538D8B9CDA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38792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4043-87DB-4B5D-940C-4538D8B9CDA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312362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084043-87DB-4B5D-940C-4538D8B9CDA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111625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84043-87DB-4B5D-940C-4538D8B9CDA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170807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84043-87DB-4B5D-940C-4538D8B9CDA2}"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370755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84043-87DB-4B5D-940C-4538D8B9CDA2}"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50465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84043-87DB-4B5D-940C-4538D8B9CDA2}"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198822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084043-87DB-4B5D-940C-4538D8B9CDA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17433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084043-87DB-4B5D-940C-4538D8B9CDA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4964-A1DB-4367-99E7-E26B54BE74B2}" type="slidenum">
              <a:rPr lang="en-US" smtClean="0"/>
              <a:t>‹#›</a:t>
            </a:fld>
            <a:endParaRPr lang="en-US"/>
          </a:p>
        </p:txBody>
      </p:sp>
    </p:spTree>
    <p:extLst>
      <p:ext uri="{BB962C8B-B14F-4D97-AF65-F5344CB8AC3E}">
        <p14:creationId xmlns:p14="http://schemas.microsoft.com/office/powerpoint/2010/main" val="203165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84043-87DB-4B5D-940C-4538D8B9CDA2}"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44964-A1DB-4367-99E7-E26B54BE74B2}" type="slidenum">
              <a:rPr lang="en-US" smtClean="0"/>
              <a:t>‹#›</a:t>
            </a:fld>
            <a:endParaRPr lang="en-US"/>
          </a:p>
        </p:txBody>
      </p:sp>
    </p:spTree>
    <p:extLst>
      <p:ext uri="{BB962C8B-B14F-4D97-AF65-F5344CB8AC3E}">
        <p14:creationId xmlns:p14="http://schemas.microsoft.com/office/powerpoint/2010/main" val="18854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presentation</a:t>
            </a:r>
            <a:endParaRPr lang="en-US" dirty="0"/>
          </a:p>
        </p:txBody>
      </p:sp>
      <p:sp>
        <p:nvSpPr>
          <p:cNvPr id="3" name="Subtitle 2"/>
          <p:cNvSpPr>
            <a:spLocks noGrp="1"/>
          </p:cNvSpPr>
          <p:nvPr>
            <p:ph type="subTitle" idx="1"/>
          </p:nvPr>
        </p:nvSpPr>
        <p:spPr/>
        <p:txBody>
          <a:bodyPr/>
          <a:lstStyle/>
          <a:p>
            <a:r>
              <a:rPr lang="en-US" dirty="0" smtClean="0"/>
              <a:t>By: Mack Arnold</a:t>
            </a:r>
            <a:endParaRPr lang="en-US" dirty="0"/>
          </a:p>
        </p:txBody>
      </p:sp>
    </p:spTree>
    <p:extLst>
      <p:ext uri="{BB962C8B-B14F-4D97-AF65-F5344CB8AC3E}">
        <p14:creationId xmlns:p14="http://schemas.microsoft.com/office/powerpoint/2010/main" val="226877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Commuter </a:t>
            </a:r>
            <a:r>
              <a:rPr lang="en-US" dirty="0" err="1" smtClean="0"/>
              <a:t>Releif</a:t>
            </a:r>
            <a:endParaRPr lang="en-US" dirty="0"/>
          </a:p>
        </p:txBody>
      </p:sp>
      <p:sp>
        <p:nvSpPr>
          <p:cNvPr id="3" name="Content Placeholder 2"/>
          <p:cNvSpPr>
            <a:spLocks noGrp="1"/>
          </p:cNvSpPr>
          <p:nvPr>
            <p:ph idx="1"/>
          </p:nvPr>
        </p:nvSpPr>
        <p:spPr/>
        <p:txBody>
          <a:bodyPr/>
          <a:lstStyle/>
          <a:p>
            <a:r>
              <a:rPr lang="en-US" dirty="0" smtClean="0"/>
              <a:t>This application will store your cars</a:t>
            </a:r>
          </a:p>
          <a:p>
            <a:r>
              <a:rPr lang="en-US" dirty="0" smtClean="0"/>
              <a:t>It will store your reports you make with the correct calculations</a:t>
            </a:r>
          </a:p>
          <a:p>
            <a:r>
              <a:rPr lang="en-US" dirty="0" smtClean="0"/>
              <a:t>Soon it will be able to email it to your employer</a:t>
            </a:r>
          </a:p>
          <a:p>
            <a:r>
              <a:rPr lang="en-US" dirty="0" smtClean="0"/>
              <a:t>You can delete cars and reports to your liking</a:t>
            </a:r>
          </a:p>
          <a:p>
            <a:r>
              <a:rPr lang="en-US" dirty="0" smtClean="0"/>
              <a:t>Only the Admin(me) can delete users.</a:t>
            </a:r>
            <a:endParaRPr lang="en-US" dirty="0"/>
          </a:p>
          <a:p>
            <a:endParaRPr lang="en-US" dirty="0"/>
          </a:p>
        </p:txBody>
      </p:sp>
    </p:spTree>
    <p:extLst>
      <p:ext uri="{BB962C8B-B14F-4D97-AF65-F5344CB8AC3E}">
        <p14:creationId xmlns:p14="http://schemas.microsoft.com/office/powerpoint/2010/main" val="233444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individual research topic</a:t>
            </a:r>
            <a:endParaRPr lang="en-US" dirty="0"/>
          </a:p>
        </p:txBody>
      </p:sp>
      <p:sp>
        <p:nvSpPr>
          <p:cNvPr id="3" name="Content Placeholder 2"/>
          <p:cNvSpPr>
            <a:spLocks noGrp="1"/>
          </p:cNvSpPr>
          <p:nvPr>
            <p:ph idx="1"/>
          </p:nvPr>
        </p:nvSpPr>
        <p:spPr/>
        <p:txBody>
          <a:bodyPr/>
          <a:lstStyle/>
          <a:p>
            <a:r>
              <a:rPr lang="en-US" dirty="0" smtClean="0"/>
              <a:t>I implemented a code quality plugin to ensure that my code isn’t as bad as it was</a:t>
            </a:r>
          </a:p>
          <a:p>
            <a:r>
              <a:rPr lang="en-US" dirty="0" smtClean="0"/>
              <a:t>The next couple slides will show that there weren’t that many errors.</a:t>
            </a:r>
          </a:p>
          <a:p>
            <a:pPr lvl="1"/>
            <a:r>
              <a:rPr lang="en-US" dirty="0" smtClean="0"/>
              <a:t>Just some unused objects I created, and some names that it didn’t understand that I will explain when I get to it.</a:t>
            </a:r>
            <a:endParaRPr lang="en-US" dirty="0"/>
          </a:p>
        </p:txBody>
      </p:sp>
    </p:spTree>
    <p:extLst>
      <p:ext uri="{BB962C8B-B14F-4D97-AF65-F5344CB8AC3E}">
        <p14:creationId xmlns:p14="http://schemas.microsoft.com/office/powerpoint/2010/main" val="388721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152" y="1001887"/>
            <a:ext cx="11119279" cy="5856113"/>
          </a:xfrm>
        </p:spPr>
      </p:pic>
      <p:sp>
        <p:nvSpPr>
          <p:cNvPr id="5" name="TextBox 4"/>
          <p:cNvSpPr txBox="1"/>
          <p:nvPr/>
        </p:nvSpPr>
        <p:spPr>
          <a:xfrm>
            <a:off x="1604356" y="365760"/>
            <a:ext cx="8861368" cy="646331"/>
          </a:xfrm>
          <a:prstGeom prst="rect">
            <a:avLst/>
          </a:prstGeom>
          <a:noFill/>
        </p:spPr>
        <p:txBody>
          <a:bodyPr wrap="square" rtlCol="0">
            <a:spAutoFit/>
          </a:bodyPr>
          <a:lstStyle/>
          <a:p>
            <a:r>
              <a:rPr lang="en-US" dirty="0" smtClean="0"/>
              <a:t>This is an example of the plugin finding an object I made and never used, which </a:t>
            </a:r>
            <a:r>
              <a:rPr lang="en-US" dirty="0" err="1" smtClean="0"/>
              <a:t>intellij</a:t>
            </a:r>
            <a:r>
              <a:rPr lang="en-US" dirty="0" smtClean="0"/>
              <a:t> sees as well, but this helped me delete redundant code.</a:t>
            </a:r>
            <a:endParaRPr lang="en-US" dirty="0"/>
          </a:p>
        </p:txBody>
      </p:sp>
    </p:spTree>
    <p:extLst>
      <p:ext uri="{BB962C8B-B14F-4D97-AF65-F5344CB8AC3E}">
        <p14:creationId xmlns:p14="http://schemas.microsoft.com/office/powerpoint/2010/main" val="395527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89" y="728345"/>
            <a:ext cx="11412605" cy="5963400"/>
          </a:xfrm>
        </p:spPr>
      </p:pic>
      <p:sp>
        <p:nvSpPr>
          <p:cNvPr id="5" name="TextBox 4"/>
          <p:cNvSpPr txBox="1"/>
          <p:nvPr/>
        </p:nvSpPr>
        <p:spPr>
          <a:xfrm>
            <a:off x="1932259" y="0"/>
            <a:ext cx="7880466" cy="646331"/>
          </a:xfrm>
          <a:prstGeom prst="rect">
            <a:avLst/>
          </a:prstGeom>
          <a:noFill/>
        </p:spPr>
        <p:txBody>
          <a:bodyPr wrap="square" rtlCol="0">
            <a:spAutoFit/>
          </a:bodyPr>
          <a:lstStyle/>
          <a:p>
            <a:r>
              <a:rPr lang="en-US" dirty="0" smtClean="0"/>
              <a:t>This is to show you that when you run the bug finder, it will say how many bugs in how many classes it analyzed.</a:t>
            </a:r>
            <a:endParaRPr lang="en-US" dirty="0"/>
          </a:p>
        </p:txBody>
      </p:sp>
      <p:sp>
        <p:nvSpPr>
          <p:cNvPr id="6" name="Oval 5"/>
          <p:cNvSpPr/>
          <p:nvPr/>
        </p:nvSpPr>
        <p:spPr>
          <a:xfrm>
            <a:off x="332509" y="3208713"/>
            <a:ext cx="4314306" cy="889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7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6785" y="241069"/>
            <a:ext cx="9825644" cy="1200329"/>
          </a:xfrm>
          <a:prstGeom prst="rect">
            <a:avLst/>
          </a:prstGeom>
          <a:noFill/>
        </p:spPr>
        <p:txBody>
          <a:bodyPr wrap="square" rtlCol="0">
            <a:spAutoFit/>
          </a:bodyPr>
          <a:lstStyle/>
          <a:p>
            <a:r>
              <a:rPr lang="en-US" dirty="0" smtClean="0"/>
              <a:t>And this is What I found that Paula pointed out to me that not everything it will tell you needs to be changed. For this example its complaining about my real weird name for my classes and in this case I don’t have to change anything, its just the way I code and read it. It also complains when it sees that I don’t have an uppercase class name which can be easily overlooked.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70" y="1373248"/>
            <a:ext cx="11612880" cy="6100276"/>
          </a:xfrm>
        </p:spPr>
      </p:pic>
    </p:spTree>
    <p:extLst>
      <p:ext uri="{BB962C8B-B14F-4D97-AF65-F5344CB8AC3E}">
        <p14:creationId xmlns:p14="http://schemas.microsoft.com/office/powerpoint/2010/main" val="28122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52" y="761942"/>
            <a:ext cx="11641999" cy="6096058"/>
          </a:xfrm>
        </p:spPr>
      </p:pic>
      <p:sp>
        <p:nvSpPr>
          <p:cNvPr id="4" name="TextBox 3"/>
          <p:cNvSpPr txBox="1"/>
          <p:nvPr/>
        </p:nvSpPr>
        <p:spPr>
          <a:xfrm>
            <a:off x="838200" y="141316"/>
            <a:ext cx="10816244" cy="646331"/>
          </a:xfrm>
          <a:prstGeom prst="rect">
            <a:avLst/>
          </a:prstGeom>
          <a:noFill/>
        </p:spPr>
        <p:txBody>
          <a:bodyPr wrap="square" rtlCol="0">
            <a:spAutoFit/>
          </a:bodyPr>
          <a:lstStyle/>
          <a:p>
            <a:r>
              <a:rPr lang="en-US" dirty="0" smtClean="0"/>
              <a:t>This is another example from the last slide where the class didn’t start with a capital letter, but when you hover over the name it says couldn’t comprehend the name, but I couldn’t hover and screenshot at the same time.</a:t>
            </a:r>
            <a:endParaRPr lang="en-US" dirty="0"/>
          </a:p>
        </p:txBody>
      </p:sp>
    </p:spTree>
    <p:extLst>
      <p:ext uri="{BB962C8B-B14F-4D97-AF65-F5344CB8AC3E}">
        <p14:creationId xmlns:p14="http://schemas.microsoft.com/office/powerpoint/2010/main" val="413195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This is the end of my final Individual presentation </a:t>
            </a:r>
            <a:r>
              <a:rPr lang="en-US" smtClean="0"/>
              <a:t>for Enterprise Java.</a:t>
            </a:r>
            <a:endParaRPr lang="en-US"/>
          </a:p>
        </p:txBody>
      </p:sp>
    </p:spTree>
    <p:extLst>
      <p:ext uri="{BB962C8B-B14F-4D97-AF65-F5344CB8AC3E}">
        <p14:creationId xmlns:p14="http://schemas.microsoft.com/office/powerpoint/2010/main" val="3967550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301</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Final presentation</vt:lpstr>
      <vt:lpstr>Commuter Releif</vt:lpstr>
      <vt:lpstr>My individual research topic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student</dc:creator>
  <cp:lastModifiedBy>student</cp:lastModifiedBy>
  <cp:revision>3</cp:revision>
  <dcterms:created xsi:type="dcterms:W3CDTF">2017-12-06T17:13:21Z</dcterms:created>
  <dcterms:modified xsi:type="dcterms:W3CDTF">2017-12-06T17:26:52Z</dcterms:modified>
</cp:coreProperties>
</file>