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B22C-8B8E-4501-B2BA-271C30E6C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497C-ED3A-482C-9BB9-A81D361B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A82B-8912-418E-AF58-01840D17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4E9A-0C5E-45FF-8890-8B4F4533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49C2-7CF5-49F3-AC24-C165C790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F304-1D13-456C-A529-E7F8E50A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C5BA8-34CC-4C0C-9578-1F8FF936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EDF7-C136-42C3-A416-9B440955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DC65-5EF0-4FF0-BF14-3DDDFE3A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750A0-55AF-46FD-9F0C-773B3E19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2E6A8-0BBD-4AD3-A6D5-F8CD34532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41580-FF4C-415E-AC3F-6FB00734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1E97-E01A-4947-B830-7C4ED00D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0F1E-D8D1-498D-B7F2-2AE74427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6F93-66BE-477F-8347-17C19DC2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A0FD-4DC3-47C1-9167-E4F74B50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A33E-6EC0-40F4-AF6D-289788F0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2478-F01F-4A2F-BE5E-46280B6A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1DD9-4195-4518-8626-79B4C742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F1EB-0CBC-430A-A7ED-0F94B6F3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A82A-5DCA-433A-8394-95E7125D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723B-7569-443E-BCBB-D96985A3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86DC-DFF6-48D9-B6C5-3D2F7675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0767-037F-4434-A35F-DFF6CC53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7055-AB57-44A2-8580-C9E565B3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6A91-51B6-48F9-87CC-CFB9E9F2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F1C6-8292-4F5F-A022-B642D9CE7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4FCBC-3348-4226-8077-C49AB344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769B2-4BAB-4081-B33D-9A332E36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BF9D-4B8B-46B5-9B99-61E06FC9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2DD7-067F-4205-B613-47CBB313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9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AF08-0DE7-4A31-9A85-1C07E885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545A6-25B8-408C-9C49-1368896B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F1A91-DC4A-497B-9A19-D0597D944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F730B-04FE-4FEB-B162-7454EE3A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8E145-9E8D-4009-9974-02037D94E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79F84-493B-49DE-809B-CE48330A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56427-1427-4786-8282-31788958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39C5-8F06-478A-B0CF-68330966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04F-AF62-499E-868F-D2B67252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83153-2F4C-4291-9C1A-20A8E2EC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C8A26-A37E-4D5E-A5EC-02A9AB6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F5A91-A70D-4FC5-80E1-6A851504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DEA4-4B33-46AD-9E27-B4ECC585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AD397-5F8D-496A-85EA-8CE5F79D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DB56C-4AD0-460C-AEB1-BFC0C219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7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20F2-1AC5-48B7-9B74-85854137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A04E-F186-4053-A0D4-57DF7EA55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EF3A3-32BC-4236-8C77-5889454D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A7C-5820-4EEA-A5B1-82EB956E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72C8C-B518-4364-9E24-F733E45B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64471-B0B7-49D8-9DCA-9071BE93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3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02FE-8D11-4AB7-BE5F-4AE4659E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11938-B6CB-4264-9DF7-55B235EB4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A26C8-B159-437D-A74B-D6704C22B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DA9A0-2C7F-44F7-A708-E3F26572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21D7E-3D41-4310-B66C-1CAA44A0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4CFE4-3BFE-4D33-9F52-E905784A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57BF7-A3A6-4047-BDE2-35FF027F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365F4-E39F-44C2-882D-D5D363FA7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BAE5-B2B2-413A-9EBD-5D8F0C370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3BDB-67D6-48EC-832D-CB36A24515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2E2A-CBE9-4D18-A6DD-AFA06198F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9A03-2A17-49B5-86D4-2C4E7C92E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06517-7940-482C-93F5-DFD929AA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89B2-24F7-46A6-8858-448CEFA44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896" y="2857120"/>
            <a:ext cx="10243930" cy="1143759"/>
          </a:xfrm>
        </p:spPr>
        <p:txBody>
          <a:bodyPr>
            <a:noAutofit/>
          </a:bodyPr>
          <a:lstStyle/>
          <a:p>
            <a:r>
              <a:rPr lang="en-US" sz="8000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118657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8329E6E-9147-4376-AFBB-5599A5E0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35" y="0"/>
            <a:ext cx="8928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6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DDB568-5583-4CF2-89FD-01DBB9095FEB}"/>
              </a:ext>
            </a:extLst>
          </p:cNvPr>
          <p:cNvSpPr txBox="1">
            <a:spLocks/>
          </p:cNvSpPr>
          <p:nvPr/>
        </p:nvSpPr>
        <p:spPr>
          <a:xfrm>
            <a:off x="887896" y="2857120"/>
            <a:ext cx="10243930" cy="1143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User flow diagram</a:t>
            </a:r>
          </a:p>
        </p:txBody>
      </p:sp>
    </p:spTree>
    <p:extLst>
      <p:ext uri="{BB962C8B-B14F-4D97-AF65-F5344CB8AC3E}">
        <p14:creationId xmlns:p14="http://schemas.microsoft.com/office/powerpoint/2010/main" val="68150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E99AB6-4241-4772-AFF2-2A5169C5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8612"/>
            <a:ext cx="117348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flow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Atwan, Mohannad GIZ PS</dc:creator>
  <cp:lastModifiedBy>Atwan, Mohannad GIZ PS</cp:lastModifiedBy>
  <cp:revision>2</cp:revision>
  <dcterms:created xsi:type="dcterms:W3CDTF">2022-05-24T16:54:07Z</dcterms:created>
  <dcterms:modified xsi:type="dcterms:W3CDTF">2022-05-24T18:14:15Z</dcterms:modified>
</cp:coreProperties>
</file>