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0T11:15:08.106"/>
    </inkml:context>
    <inkml:brush xml:id="br0">
      <inkml:brushProperty name="width" value="0.3" units="cm"/>
      <inkml:brushProperty name="height" value="0.6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1439,'5'-1,"1"0,0-1,-1 0,1 1,-1-2,0 1,1-1,-1 1,0-1,7-6,12-6,17-8,120-66,296-117,-157 111,584-103,-832 190,-1-3,0-2,-1-3,-1-1,0-2,-1-3,72-45,-39 21,124-53,15-7,-158 75,133-44,-58 24,-95 32,0-3,54-37,-56 32,1 3,46-21,-69 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0T11:15:08.107"/>
    </inkml:context>
    <inkml:brush xml:id="br0">
      <inkml:brushProperty name="width" value="0.3" units="cm"/>
      <inkml:brushProperty name="height" value="0.6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1,'0'2,"1"0,-1 0,1 0,-1-1,1 1,0 0,0 0,0 0,0-1,0 1,0-1,0 1,1-1,-1 1,0-1,1 0,-1 1,1-1,2 1,36 21,-30-19,404 171,-269-128,261 49,-142-39,205 42,-434-94,0 1,0 2,0 1,-1 2,39 19,-69-28,1 1,-1 1,0-1,0 1,-1-1,1 1,-1 0,0 0,0 1,0-1,0 1,-1-1,0 1,0 0,0 0,0 0,-1 0,0 0,0 0,0 0,-1 8,1 12,-1 0,-1 0,-6 28,7-49,-20 96,-4-1,-73 189,38-125,-60 132,59-158,58-132,-43 103,-63 110,84-178,2 2,2 0,2 1,-16 60,30-91,-1 1,0-2,-1 1,0-1,-1 1,0-2,-11 12,2 0,1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0T11:15:08.108"/>
    </inkml:context>
    <inkml:brush xml:id="br0">
      <inkml:brushProperty name="width" value="0.3" units="cm"/>
      <inkml:brushProperty name="height" value="0.6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0,'38'1,"-1"2,1 1,-1 2,0 2,0 1,-1 1,-1 3,1 1,49 27,412 208,-330-176,186 53,-148-54,230 117,-81-31,-86-68,-177-63,167 74,205 88,-422-174,116 39,182 77,-192-62,168 54,-136-53,-54-20,-110-43,0 0,-1 0,19 15,-15-10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0T11:15:08.109"/>
    </inkml:context>
    <inkml:brush xml:id="br0">
      <inkml:brushProperty name="width" value="0.3" units="cm"/>
      <inkml:brushProperty name="height" value="0.6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1,'8'19,"2"0,0-1,1 0,0-1,23 27,16 23,275 465,-71-113,-214-345,-2 1,-4 2,25 86,59 130,-58-142,-32-74,-15-45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0T11:15:08.110"/>
    </inkml:context>
    <inkml:brush xml:id="br0">
      <inkml:brushProperty name="width" value="0.3" units="cm"/>
      <inkml:brushProperty name="height" value="0.6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0 579,'20'-2,"0"-1,0 0,0-2,-1 0,23-9,21-5,463-103,-338 90,122-28,-62 3,-192 45,37-8,1 3,107-5,176-20,-338 36,50-2,-69 7,-1 0,1-1,0-1,-1-1,1-1,-1 0,-1-1,20-10,-10 5,-23 10,-1 0,1 0,-1-1,0 1,0-1,1 0,-1 0,0-1,-1 1,1-1,0 0,-1 0,6-6,-9 8,0 1,0-1,0 0,-1 1,1-1,0 1,0-1,-1 0,1 1,0-1,-1 1,1-1,0 1,-1-1,1 1,-1-1,1 1,-1 0,1-1,-1 1,1-1,-1 1,1 0,-1 0,0-1,1 1,-1 0,1 0,-1 0,0 0,1 0,-1-1,-1 2,-22-7,0 1,-1 2,0 0,-42 2,8 0,-177-4,-23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AEC2-8D37-4E5F-B23F-F30DB0D882E6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9D57D-E123-43D7-A5A2-97E2F16D8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4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4046-01BE-44F4-A7C4-DA509EEA42D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2388-C5B6-4501-96D5-46D2733B183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C93-57C0-4994-B69E-D1E06F82553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CAD8-FCF8-4988-81A4-935DA38A3847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1CA8-8CE9-4CA2-B0FE-0C79CBB46BA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DD28-EF6C-455E-B2E9-05879BA13A6B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2F6-A395-495C-AEBD-A086D21BB34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0CC1-EBC0-4F88-8713-018225F81F8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6DD8-655D-4C79-9811-866C4D9C1E9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F99A-C77E-4E50-8066-0FB0B4D83D7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CB70-A4D4-4DE2-B071-4DEB1EF0BF2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A7F-7148-489E-9319-C62A1BE2E0D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DD85-6709-46AF-92A1-A3D97C3B266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674-B3EB-4369-B7A8-C6FC9430BC5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AD3C-FFFF-4525-B2BB-7D18AA2C6B4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9EF-5A52-40AB-A0A3-70476EF39DC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DC96-890C-4C25-A2AC-4D1911EC1B8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Copyright Team 7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0550-B8C4-C98D-EB0C-A17EEF71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8758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In corpore </a:t>
            </a:r>
            <a:r>
              <a:rPr lang="en-US" dirty="0" err="1"/>
              <a:t>sano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28825-1F38-1E2C-CB09-0FF90BC3E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38" y="3033887"/>
            <a:ext cx="9949995" cy="2864566"/>
          </a:xfrm>
        </p:spPr>
        <p:txBody>
          <a:bodyPr>
            <a:normAutofit/>
          </a:bodyPr>
          <a:lstStyle/>
          <a:p>
            <a:pPr algn="ctr"/>
            <a:r>
              <a:rPr lang="sr-Latn-RS" b="1" dirty="0"/>
              <a:t>Principi softverskog inženjerstva</a:t>
            </a:r>
          </a:p>
          <a:p>
            <a:pPr algn="ctr"/>
            <a:r>
              <a:rPr lang="en-US" b="1" dirty="0"/>
              <a:t>Team 7</a:t>
            </a:r>
            <a:endParaRPr lang="sr-Latn-RS" b="1" dirty="0"/>
          </a:p>
          <a:p>
            <a:pPr algn="l"/>
            <a:r>
              <a:rPr lang="sr-Latn-RS" b="1" dirty="0"/>
              <a:t>Članovi tima: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Mia Vu</a:t>
            </a:r>
            <a:r>
              <a:rPr lang="sr-Latn-RS" dirty="0"/>
              <a:t>č</a:t>
            </a:r>
            <a:r>
              <a:rPr lang="en-US" dirty="0" err="1"/>
              <a:t>ini</a:t>
            </a:r>
            <a:r>
              <a:rPr lang="sr-Latn-RS" dirty="0"/>
              <a:t>ć</a:t>
            </a:r>
            <a:r>
              <a:rPr lang="en-US" dirty="0"/>
              <a:t> (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)</a:t>
            </a:r>
            <a:r>
              <a:rPr lang="sr-Latn-RS" dirty="0"/>
              <a:t> 0224/2019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Elena </a:t>
            </a:r>
            <a:r>
              <a:rPr lang="en-US" dirty="0" err="1"/>
              <a:t>Vidi</a:t>
            </a:r>
            <a:r>
              <a:rPr lang="sr-Latn-RS" dirty="0"/>
              <a:t>ć 0081/2019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Tijana</a:t>
            </a:r>
            <a:r>
              <a:rPr lang="en-US" dirty="0"/>
              <a:t> </a:t>
            </a:r>
            <a:r>
              <a:rPr lang="en-US" dirty="0" err="1"/>
              <a:t>Mitrovi</a:t>
            </a:r>
            <a:r>
              <a:rPr lang="sr-Latn-RS" dirty="0"/>
              <a:t>ć 0001/2019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Teodora </a:t>
            </a:r>
            <a:r>
              <a:rPr lang="en-US" dirty="0" err="1"/>
              <a:t>Gli</a:t>
            </a:r>
            <a:r>
              <a:rPr lang="sr-Latn-RS" dirty="0"/>
              <a:t>š</a:t>
            </a:r>
            <a:r>
              <a:rPr lang="en-US" dirty="0" err="1"/>
              <a:t>i</a:t>
            </a:r>
            <a:r>
              <a:rPr lang="sr-Latn-RS" dirty="0"/>
              <a:t>ć 0572/2019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B6CC992-EC85-30A6-7CFE-7289206F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1" y="64771"/>
            <a:ext cx="2419688" cy="1771897"/>
          </a:xfrm>
          <a:prstGeom prst="rect">
            <a:avLst/>
          </a:prstGeom>
        </p:spPr>
      </p:pic>
      <p:pic>
        <p:nvPicPr>
          <p:cNvPr id="9" name="Picture 8" descr="Avocado Moody Foodies">
            <a:extLst>
              <a:ext uri="{FF2B5EF4-FFF2-40B4-BE49-F238E27FC236}">
                <a16:creationId xmlns:a16="http://schemas.microsoft.com/office/drawing/2014/main" id="{1FB4BF36-79A9-9144-3732-58C7F275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93" y="3842808"/>
            <a:ext cx="1801510" cy="18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0239-3E13-451B-EA40-F081E33A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sr-Latn-RS" dirty="0"/>
              <a:t>š</a:t>
            </a:r>
            <a:r>
              <a:rPr lang="en-US" dirty="0"/>
              <a:t>a </a:t>
            </a:r>
            <a:r>
              <a:rPr lang="en-US" dirty="0" err="1"/>
              <a:t>aplikacija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3452-7A8C-0727-099C-E0F190BF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13" y="1930400"/>
            <a:ext cx="8596668" cy="1062902"/>
          </a:xfrm>
        </p:spPr>
        <p:txBody>
          <a:bodyPr/>
          <a:lstStyle/>
          <a:p>
            <a:r>
              <a:rPr lang="en-US" sz="2000" dirty="0" err="1"/>
              <a:t>Ideja</a:t>
            </a:r>
            <a:r>
              <a:rPr lang="sr-Latn-RS" sz="2000" dirty="0"/>
              <a:t> za nastanak aplikacije</a:t>
            </a:r>
          </a:p>
          <a:p>
            <a:r>
              <a:rPr lang="en-US" sz="2000" dirty="0" err="1"/>
              <a:t>Kategorije</a:t>
            </a:r>
            <a:r>
              <a:rPr lang="en-US" sz="2000" dirty="0"/>
              <a:t> </a:t>
            </a:r>
            <a:r>
              <a:rPr lang="en-US" sz="2000" dirty="0" err="1"/>
              <a:t>korisnika</a:t>
            </a:r>
            <a:endParaRPr lang="en-US" sz="2000" dirty="0"/>
          </a:p>
          <a:p>
            <a:endParaRPr lang="en-GB" dirty="0"/>
          </a:p>
        </p:txBody>
      </p:sp>
      <p:pic>
        <p:nvPicPr>
          <p:cNvPr id="6" name="Picture 5" descr="Exercise Teodor the Cat">
            <a:extLst>
              <a:ext uri="{FF2B5EF4-FFF2-40B4-BE49-F238E27FC236}">
                <a16:creationId xmlns:a16="http://schemas.microsoft.com/office/drawing/2014/main" id="{2BDBF6CE-E23D-169B-0BD2-1BE70363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9" y="3429000"/>
            <a:ext cx="1529499" cy="1529499"/>
          </a:xfrm>
          <a:prstGeom prst="rect">
            <a:avLst/>
          </a:prstGeom>
        </p:spPr>
      </p:pic>
      <p:pic>
        <p:nvPicPr>
          <p:cNvPr id="7" name="Picture 6" descr="Hungry Teodor the Cat">
            <a:extLst>
              <a:ext uri="{FF2B5EF4-FFF2-40B4-BE49-F238E27FC236}">
                <a16:creationId xmlns:a16="http://schemas.microsoft.com/office/drawing/2014/main" id="{8DBF2062-08E0-2EC5-11A0-40DFE747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4" y="4882073"/>
            <a:ext cx="1176779" cy="1176779"/>
          </a:xfrm>
          <a:prstGeom prst="rect">
            <a:avLst/>
          </a:prstGeom>
        </p:spPr>
      </p:pic>
      <p:pic>
        <p:nvPicPr>
          <p:cNvPr id="8" name="Picture 7" descr="Workout Teodor the Cat">
            <a:extLst>
              <a:ext uri="{FF2B5EF4-FFF2-40B4-BE49-F238E27FC236}">
                <a16:creationId xmlns:a16="http://schemas.microsoft.com/office/drawing/2014/main" id="{78CB8C40-04E6-C1CE-F114-64E316F9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779" y="4416566"/>
            <a:ext cx="1661140" cy="16611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91CC16-197F-6A28-7D73-840A57B91393}"/>
                  </a:ext>
                </a:extLst>
              </p14:cNvPr>
              <p14:cNvContentPartPr/>
              <p14:nvPr/>
            </p14:nvContentPartPr>
            <p14:xfrm>
              <a:off x="2045331" y="4506539"/>
              <a:ext cx="1321200" cy="51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91CC16-197F-6A28-7D73-840A57B913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1691" y="4398539"/>
                <a:ext cx="1428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E91791-A153-34E4-A917-908387D73FE7}"/>
                  </a:ext>
                </a:extLst>
              </p14:cNvPr>
              <p14:cNvContentPartPr/>
              <p14:nvPr/>
            </p14:nvContentPartPr>
            <p14:xfrm>
              <a:off x="2620611" y="4250939"/>
              <a:ext cx="747720" cy="960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E91791-A153-34E4-A917-908387D73F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6611" y="4143299"/>
                <a:ext cx="85536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229147-8377-05E0-1557-EE16E31EE1FF}"/>
                  </a:ext>
                </a:extLst>
              </p14:cNvPr>
              <p14:cNvContentPartPr/>
              <p14:nvPr/>
            </p14:nvContentPartPr>
            <p14:xfrm>
              <a:off x="5184171" y="4411499"/>
              <a:ext cx="1766160" cy="70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229147-8377-05E0-1557-EE16E31EE1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0531" y="4303499"/>
                <a:ext cx="187380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62C75C-42C8-8E23-4E2D-1CF792C6389B}"/>
                  </a:ext>
                </a:extLst>
              </p14:cNvPr>
              <p14:cNvContentPartPr/>
              <p14:nvPr/>
            </p14:nvContentPartPr>
            <p14:xfrm>
              <a:off x="6560811" y="4458299"/>
              <a:ext cx="397440" cy="75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62C75C-42C8-8E23-4E2D-1CF792C638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6811" y="4350659"/>
                <a:ext cx="50508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06EEB9-DA28-3314-D9E1-23EB184FD55C}"/>
                  </a:ext>
                </a:extLst>
              </p14:cNvPr>
              <p14:cNvContentPartPr/>
              <p14:nvPr/>
            </p14:nvContentPartPr>
            <p14:xfrm>
              <a:off x="5900931" y="5127179"/>
              <a:ext cx="975240" cy="20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06EEB9-DA28-3314-D9E1-23EB184FD5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46931" y="5019539"/>
                <a:ext cx="1082880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6DEB-FBAB-2E6B-2861-115D026C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1 – </a:t>
            </a:r>
            <a:r>
              <a:rPr lang="sr-Latn-RS" dirty="0"/>
              <a:t>p</a:t>
            </a:r>
            <a:r>
              <a:rPr lang="en-US" dirty="0" err="1"/>
              <a:t>isanje</a:t>
            </a:r>
            <a:r>
              <a:rPr lang="en-US" dirty="0"/>
              <a:t> </a:t>
            </a:r>
            <a:r>
              <a:rPr lang="en-US" dirty="0" err="1"/>
              <a:t>projektnog</a:t>
            </a:r>
            <a:r>
              <a:rPr lang="en-US" dirty="0"/>
              <a:t> </a:t>
            </a:r>
            <a:r>
              <a:rPr lang="sr-Latn-RS" dirty="0"/>
              <a:t>z</a:t>
            </a:r>
            <a:r>
              <a:rPr lang="en-US" dirty="0" err="1"/>
              <a:t>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9E60-1F87-F1C2-BD7E-E2BD3D83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U </a:t>
            </a:r>
            <a:r>
              <a:rPr lang="en-US" sz="2000" dirty="0" err="1"/>
              <a:t>formiranju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u</a:t>
            </a:r>
            <a:r>
              <a:rPr lang="sr-Latn-RS" sz="2000" dirty="0"/>
              <a:t>č</a:t>
            </a:r>
            <a:r>
              <a:rPr lang="en-US" sz="2000" dirty="0" err="1"/>
              <a:t>estvovali</a:t>
            </a:r>
            <a:r>
              <a:rPr lang="en-US" sz="2000" dirty="0"/>
              <a:t> </a:t>
            </a:r>
            <a:r>
              <a:rPr lang="en-US" sz="2000" dirty="0" err="1"/>
              <a:t>svi</a:t>
            </a:r>
            <a:r>
              <a:rPr lang="en-US" sz="2000" dirty="0"/>
              <a:t> </a:t>
            </a:r>
            <a:r>
              <a:rPr lang="sr-Latn-RS" sz="2000" dirty="0"/>
              <a:t>č</a:t>
            </a:r>
            <a:r>
              <a:rPr lang="en-US" sz="2000" dirty="0" err="1"/>
              <a:t>lanovi</a:t>
            </a:r>
            <a:r>
              <a:rPr lang="en-US" sz="2000" dirty="0"/>
              <a:t> </a:t>
            </a:r>
            <a:r>
              <a:rPr lang="en-US" sz="2000" dirty="0" err="1"/>
              <a:t>tima</a:t>
            </a:r>
            <a:endParaRPr lang="sr-Latn-RS" sz="2000" dirty="0"/>
          </a:p>
          <a:p>
            <a:r>
              <a:rPr lang="sr-Latn-RS" sz="2000" dirty="0"/>
              <a:t>Tim lider je pisao postavku</a:t>
            </a:r>
            <a:endParaRPr lang="en-US" sz="2000" dirty="0"/>
          </a:p>
        </p:txBody>
      </p:sp>
      <p:pic>
        <p:nvPicPr>
          <p:cNvPr id="20" name="Picture 19" descr="Laptop Pusheen">
            <a:extLst>
              <a:ext uri="{FF2B5EF4-FFF2-40B4-BE49-F238E27FC236}">
                <a16:creationId xmlns:a16="http://schemas.microsoft.com/office/drawing/2014/main" id="{A03D1B9D-AB9F-D506-26A3-AF4EB29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1200"/>
            <a:ext cx="2755768" cy="27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1886-42ED-3A53-25F7-A9D17B57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2 – SSU document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DEF5-C938-6CE6-DD69-63BA00C6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56333"/>
          </a:xfrm>
        </p:spPr>
        <p:txBody>
          <a:bodyPr>
            <a:normAutofit/>
          </a:bodyPr>
          <a:lstStyle/>
          <a:p>
            <a:r>
              <a:rPr lang="sr-Latn-RS" dirty="0"/>
              <a:t>Raspodela posla između članova tima: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Registrovani korisnik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Daily log – Teodora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Challenges (My challenges, Current challenges, Finished challenges) – Tijana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Charts – Mia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Badges – Teodora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Rank – Tijana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My account – Teodora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Trener – Elena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Admin – Mia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Registracija i prijavljivanje - Mia</a:t>
            </a:r>
          </a:p>
          <a:p>
            <a:r>
              <a:rPr lang="sr-Latn-RS" dirty="0"/>
              <a:t>Korišćene tehnologije</a:t>
            </a:r>
            <a:endParaRPr lang="en-GB" dirty="0"/>
          </a:p>
        </p:txBody>
      </p:sp>
      <p:pic>
        <p:nvPicPr>
          <p:cNvPr id="5" name="Picture 4" descr="Working Late Team Sasquatch">
            <a:extLst>
              <a:ext uri="{FF2B5EF4-FFF2-40B4-BE49-F238E27FC236}">
                <a16:creationId xmlns:a16="http://schemas.microsoft.com/office/drawing/2014/main" id="{5C4E4609-9CC7-DA5B-FE6F-7D2EEE16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39" y="361468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D06-6FC4-BBAB-AD63-290D5A5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3</a:t>
            </a:r>
            <a:r>
              <a:rPr lang="sr-Latn-RS" dirty="0"/>
              <a:t> – formalna inspekcija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929F-4842-79A4-E67E-A0BFC926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sr-Latn-RS" dirty="0"/>
              <a:t>Raspodela posla između članova tima:</a:t>
            </a:r>
          </a:p>
          <a:p>
            <a:pPr lvl="1"/>
            <a:r>
              <a:rPr lang="sr-Latn-RS" dirty="0"/>
              <a:t>Moderator – Mia</a:t>
            </a:r>
          </a:p>
          <a:p>
            <a:pPr lvl="1"/>
            <a:r>
              <a:rPr lang="sr-Latn-RS" dirty="0"/>
              <a:t>Zapisničar – Tijana</a:t>
            </a:r>
          </a:p>
          <a:p>
            <a:pPr lvl="1"/>
            <a:r>
              <a:rPr lang="sr-Latn-RS" dirty="0"/>
              <a:t>Inspektor 1 – Mia</a:t>
            </a:r>
          </a:p>
          <a:p>
            <a:pPr lvl="1"/>
            <a:r>
              <a:rPr lang="sr-Latn-RS" dirty="0"/>
              <a:t>Inspektor 2 – Elena</a:t>
            </a:r>
          </a:p>
          <a:p>
            <a:pPr lvl="1"/>
            <a:r>
              <a:rPr lang="sr-Latn-RS" dirty="0"/>
              <a:t>Inspektor 3 – Teodora</a:t>
            </a:r>
          </a:p>
          <a:p>
            <a:pPr lvl="1"/>
            <a:r>
              <a:rPr lang="sr-Latn-RS" dirty="0"/>
              <a:t>Inspektor 4 – Tijana</a:t>
            </a:r>
          </a:p>
          <a:p>
            <a:pPr lvl="1"/>
            <a:endParaRPr lang="en-GB" b="1" dirty="0"/>
          </a:p>
        </p:txBody>
      </p:sp>
      <p:pic>
        <p:nvPicPr>
          <p:cNvPr id="2052" name="Picture 4" descr="Premium Vector | Virtual conference call of a business group meeting and  work from home illustration">
            <a:extLst>
              <a:ext uri="{FF2B5EF4-FFF2-40B4-BE49-F238E27FC236}">
                <a16:creationId xmlns:a16="http://schemas.microsoft.com/office/drawing/2014/main" id="{24749B2E-7267-8213-5AAC-C666B8AF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50" y="2418233"/>
            <a:ext cx="3135296" cy="3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76E3-0A12-0FC4-FCDD-A39B8CF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4</a:t>
            </a:r>
            <a:r>
              <a:rPr lang="sr-Latn-RS" dirty="0"/>
              <a:t> – modelovanje baze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8F3E-5F6B-4064-E8B5-AE03E0CB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r-Latn-RS" dirty="0"/>
              <a:t>U modelovanju baze su učestvovali svi članovi tima</a:t>
            </a:r>
          </a:p>
          <a:p>
            <a:r>
              <a:rPr lang="sr-Latn-RS" dirty="0"/>
              <a:t>Model baze u alatu MySQL Workbench je pravila Mia</a:t>
            </a:r>
          </a:p>
          <a:p>
            <a:r>
              <a:rPr lang="sr-Latn-RS" dirty="0"/>
              <a:t>Specifikaciju baze je pisala Teodora</a:t>
            </a:r>
          </a:p>
        </p:txBody>
      </p:sp>
      <p:pic>
        <p:nvPicPr>
          <p:cNvPr id="3076" name="Picture 4" descr="database graph vector illustration on a background.Premium quality symbols.  vector icons for concept and graphic design. 7007083 Vector Art at Vecteezy">
            <a:extLst>
              <a:ext uri="{FF2B5EF4-FFF2-40B4-BE49-F238E27FC236}">
                <a16:creationId xmlns:a16="http://schemas.microsoft.com/office/drawing/2014/main" id="{01F0DC1A-B353-966F-5CE0-2821AF0C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29000"/>
            <a:ext cx="2547201" cy="25472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32-5BC5-944C-3ECC-CA4C7B2F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1347"/>
          </a:xfrm>
        </p:spPr>
        <p:txBody>
          <a:bodyPr>
            <a:normAutofit/>
          </a:bodyPr>
          <a:lstStyle/>
          <a:p>
            <a:r>
              <a:rPr lang="sr-Latn-RS" dirty="0"/>
              <a:t>Raspodela posla između članova tima: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Registrovani korisnik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Daily log – Teodora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Challenges (My challenges, Current challenges, Finished challenges) – Tijana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Charts – Mia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Badges – Teodora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Rank – Tijana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r-Latn-RS" dirty="0"/>
              <a:t>My account – Tijana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Trener – Elena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Admin – Mia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Registracija i prijavljivanje - Mia</a:t>
            </a:r>
          </a:p>
          <a:p>
            <a:r>
              <a:rPr lang="sr-Latn-RS" dirty="0"/>
              <a:t>Korišćene tehnologije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79395F-AE5B-C883-AA0C-842B7EDC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5 - implementacija</a:t>
            </a:r>
            <a:endParaRPr lang="en-GB" dirty="0"/>
          </a:p>
        </p:txBody>
      </p:sp>
      <p:pic>
        <p:nvPicPr>
          <p:cNvPr id="4102" name="Picture 6" descr="Icon Programmer designs, themes, templates and downloadable graphic  elements on Dribbble">
            <a:extLst>
              <a:ext uri="{FF2B5EF4-FFF2-40B4-BE49-F238E27FC236}">
                <a16:creationId xmlns:a16="http://schemas.microsoft.com/office/drawing/2014/main" id="{CEA8437E-56DB-A3A8-2109-83F7C26E0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7" t="7291" r="11815" b="9566"/>
          <a:stretch/>
        </p:blipFill>
        <p:spPr bwMode="auto">
          <a:xfrm>
            <a:off x="6096000" y="3701471"/>
            <a:ext cx="2964666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1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17F-B676-31FF-3838-02C40E3F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6</a:t>
            </a:r>
            <a:r>
              <a:rPr lang="sr-Latn-RS" dirty="0"/>
              <a:t> – modelovanje aplikacije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1E9A-7647-50C5-4AFA-EE5F6F8F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r-Latn-RS" dirty="0"/>
              <a:t>U alatu Star UML</a:t>
            </a:r>
          </a:p>
          <a:p>
            <a:r>
              <a:rPr lang="sr-Latn-RS" dirty="0"/>
              <a:t>Svako je modelovao onaj deo koji je implementirao</a:t>
            </a:r>
            <a:endParaRPr lang="en-GB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64A21FFB-62B9-26AB-45B3-B5CD4EBC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3144904"/>
            <a:ext cx="3103496" cy="3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CAEC-C0BC-A7C3-05FF-F8A2741B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7</a:t>
            </a:r>
            <a:r>
              <a:rPr lang="sr-Latn-RS" dirty="0"/>
              <a:t> – testiranje aplikacije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475E-79C1-205E-6457-8C6F74DE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r-Latn-RS" dirty="0"/>
              <a:t>Svako je testirao onaj deo koji nije implementirao: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Mia – Elenino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Elena – Teodorino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Teodora – Tijanino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Tijana - Miino</a:t>
            </a:r>
            <a:endParaRPr lang="en-GB" dirty="0"/>
          </a:p>
        </p:txBody>
      </p:sp>
      <p:pic>
        <p:nvPicPr>
          <p:cNvPr id="1032" name="Picture 8" descr="When Testers Should Consider a Bug a Duplicate | Tester, Bugs, Software  testing">
            <a:extLst>
              <a:ext uri="{FF2B5EF4-FFF2-40B4-BE49-F238E27FC236}">
                <a16:creationId xmlns:a16="http://schemas.microsoft.com/office/drawing/2014/main" id="{B69B683A-0E36-CEC9-922B-235623A6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51" y="3156932"/>
            <a:ext cx="2585498" cy="25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57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286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In corpore sano</vt:lpstr>
      <vt:lpstr>Naša aplikacija</vt:lpstr>
      <vt:lpstr>Faza 1 – pisanje projektnog zadatka</vt:lpstr>
      <vt:lpstr>Faza 2 – SSU documenti i prototip</vt:lpstr>
      <vt:lpstr>Faza 3 – formalna inspekcija</vt:lpstr>
      <vt:lpstr>Faza 4 – modelovanje baze</vt:lpstr>
      <vt:lpstr>Faza 5 - implementacija</vt:lpstr>
      <vt:lpstr>Faza 6 – modelovanje aplikacije</vt:lpstr>
      <vt:lpstr>Faza 7 – testiranje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corpore sano</dc:title>
  <dc:creator>Mia Vucinic</dc:creator>
  <cp:lastModifiedBy>Mia Vucinic</cp:lastModifiedBy>
  <cp:revision>5</cp:revision>
  <dcterms:created xsi:type="dcterms:W3CDTF">2022-06-10T09:34:10Z</dcterms:created>
  <dcterms:modified xsi:type="dcterms:W3CDTF">2022-06-10T11:55:53Z</dcterms:modified>
</cp:coreProperties>
</file>