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6" r:id="rId4"/>
    <p:sldId id="258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775D-612A-E74E-425B-CA5E1E4F6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358A3-5E11-5C40-0FD6-5A681556E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C6EF7-946C-89E6-4761-4752BE4BD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A94F-2504-42A1-839B-2D658E090D5B}" type="datetimeFigureOut">
              <a:rPr lang="en-DE" smtClean="0"/>
              <a:t>13 Jun 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0062A-BF09-2AAD-D222-0E7AE7C69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A4734-7973-46BF-15E3-16A9C5A8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D143-E06C-4BAA-AF63-35784F11215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9612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B0A70-FDC6-31BD-1332-DD0D1C9D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6E947-2779-DB31-A1FA-36B1D150B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D9E4C-C801-EF6C-AD3C-462DFFB8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A94F-2504-42A1-839B-2D658E090D5B}" type="datetimeFigureOut">
              <a:rPr lang="en-DE" smtClean="0"/>
              <a:t>13 Jun 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C6929-EFD5-354E-F3EB-7B444D607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707D8-3044-B280-7849-BA65DCA44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D143-E06C-4BAA-AF63-35784F11215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95240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1A32EB-B969-F47D-B371-2B47653A65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4E308-0271-608F-B9E7-900EFC71C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E745E-A099-E971-A221-1F181EB55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A94F-2504-42A1-839B-2D658E090D5B}" type="datetimeFigureOut">
              <a:rPr lang="en-DE" smtClean="0"/>
              <a:t>13 Jun 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69D06-CB3E-16F0-E7DC-E4B25A36D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6D1DD-6578-1012-A9B5-9D2942FFE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D143-E06C-4BAA-AF63-35784F11215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86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2899A-15FC-380E-A998-1C20B6D72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4F3DB-A090-7A7A-2519-1272BA27D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96062-03AF-8C09-81BC-295E20F57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A94F-2504-42A1-839B-2D658E090D5B}" type="datetimeFigureOut">
              <a:rPr lang="en-DE" smtClean="0"/>
              <a:t>13 Jun 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BD91A-0EBA-14EB-E5FB-B09E4719C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C42CB-F8CB-28F5-4AE5-65F0373DC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D143-E06C-4BAA-AF63-35784F11215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994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6DED4-8622-9807-1C68-8A06448D1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36C0E-75FD-549F-AC4B-E47F0FFCD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96F1E-B4B0-2385-E090-9BFF0E3A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A94F-2504-42A1-839B-2D658E090D5B}" type="datetimeFigureOut">
              <a:rPr lang="en-DE" smtClean="0"/>
              <a:t>13 Jun 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1A81A-5F6C-782A-31E8-ECF054A1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BC450-ABF4-451E-D468-5ED515B8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D143-E06C-4BAA-AF63-35784F11215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4862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7BAD2-5740-42AC-9D8D-64BA4FD39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856C5-8AE1-5A8C-16D6-04EA74149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77C28-FA07-C64D-99CF-59C8BD2CA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FA63E-B520-A77B-22FA-8562A0699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A94F-2504-42A1-839B-2D658E090D5B}" type="datetimeFigureOut">
              <a:rPr lang="en-DE" smtClean="0"/>
              <a:t>13 Jun 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9E56D-C6C2-3BC0-03A5-CB6120533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9F9C-FB97-99D9-C885-0BB9D6C3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D143-E06C-4BAA-AF63-35784F11215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525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BB3F3-167A-EE04-5873-84D5B529C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1DD34-7E44-1661-0302-4130444A9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D481B-87E7-1A30-1560-A80EDE70D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BBC6F8-2147-2AA5-EB75-684AC365B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A4E274-2537-72D7-308A-3C2EA2E65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6AC3E-C154-EF4B-A3B5-0181AEE31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A94F-2504-42A1-839B-2D658E090D5B}" type="datetimeFigureOut">
              <a:rPr lang="en-DE" smtClean="0"/>
              <a:t>13 Jun 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59FDB6-0593-3741-8270-D13F13A4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73C57C-142E-B42A-DEFB-D294A93E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D143-E06C-4BAA-AF63-35784F11215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5314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04A0E-9EE7-384D-097B-A032DAA3C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1875CC-11F0-922D-AEA9-350F8175A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A94F-2504-42A1-839B-2D658E090D5B}" type="datetimeFigureOut">
              <a:rPr lang="en-DE" smtClean="0"/>
              <a:t>13 Jun 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D4D5BA-4D8F-30D3-7979-A94136D8D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63F9B-B1F2-A0FB-41F6-255AB475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D143-E06C-4BAA-AF63-35784F11215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3765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F52293-0DC6-14B6-2A88-76976F111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A94F-2504-42A1-839B-2D658E090D5B}" type="datetimeFigureOut">
              <a:rPr lang="en-DE" smtClean="0"/>
              <a:t>13 Jun 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8860F1-2A44-FAE2-6846-A31FD344B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BCC61-E1FC-5A81-DA2F-CEA48518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D143-E06C-4BAA-AF63-35784F11215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1262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C872-1793-02FF-C593-F3F2DB6E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648FD-A0D5-6DA6-CD7A-E8536A44A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30CB38-F31E-6D26-EFF2-4BF279B92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81003-BB99-70D2-D752-95F2C689D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A94F-2504-42A1-839B-2D658E090D5B}" type="datetimeFigureOut">
              <a:rPr lang="en-DE" smtClean="0"/>
              <a:t>13 Jun 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685DA-8EAA-AFF6-30E0-C8DAC4D95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EE4A1-B001-40EA-FED4-DA1B9CCD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D143-E06C-4BAA-AF63-35784F11215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6455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16554-0354-1F85-1F05-8F9851B4F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C3F57-876D-9833-B3A3-6A88E45AD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CFAEE-5E4A-94D6-DDF8-D86E4A7E4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AE5AA-6EE2-64FE-4CE5-F04CC2491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A94F-2504-42A1-839B-2D658E090D5B}" type="datetimeFigureOut">
              <a:rPr lang="en-DE" smtClean="0"/>
              <a:t>13 Jun 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230AE-34A6-FD42-2F67-14F3779B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311BC-DF57-5AB6-7763-861D3C10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D143-E06C-4BAA-AF63-35784F11215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428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0C1A98-D79F-F879-5E77-085AB2543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41617-EC7B-A299-A0BA-F68121F64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107D2-6F1D-408A-34DB-A12894B20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A2A94F-2504-42A1-839B-2D658E090D5B}" type="datetimeFigureOut">
              <a:rPr lang="en-DE" smtClean="0"/>
              <a:t>13 Jun 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CB222-D5EA-EF18-C5FB-F1F6DD012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A312-3A9A-353D-B638-C15CC7241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DBD143-E06C-4BAA-AF63-35784F11215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3858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BFE45E-F7CC-5E08-920A-E0D01F3C61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Just Book It</a:t>
            </a:r>
            <a:endParaRPr lang="en-D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4E69741-FF3A-4295-CCB7-FD7F5BE4CD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Definition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2110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90F6064-B101-15F8-8354-4082F6BC0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Synopsis</a:t>
            </a:r>
            <a:endParaRPr lang="en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04CD48-CF58-8E39-A73E-5C3AA808E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JBI will be a KISS multi-user web application for booking appointments with signed up users. Through a calendar widget and a form anonymous users can register for user defined time slots, which will be exportable as .</a:t>
            </a:r>
            <a:r>
              <a:rPr lang="en-US" dirty="0" err="1"/>
              <a:t>ics</a:t>
            </a:r>
            <a:r>
              <a:rPr lang="en-US" dirty="0"/>
              <a:t> files. Both ends will be notified by E-Mail about booking appointments and updated to them.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5516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E904889-97F3-50EF-8CCD-ECB51ECA7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 Definition - MVP</a:t>
            </a:r>
            <a:endParaRPr lang="en-D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787144-3D4A-1815-B4F6-8B151CCE0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Scope</a:t>
            </a:r>
            <a:endParaRPr lang="en-D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4B3397B-8108-531F-E7BA-E5D5D32425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Multi-user sign up and registration</a:t>
            </a:r>
          </a:p>
          <a:p>
            <a:r>
              <a:rPr lang="en-US" dirty="0"/>
              <a:t>ICS export for appointments</a:t>
            </a:r>
          </a:p>
          <a:p>
            <a:r>
              <a:rPr lang="en-US" dirty="0"/>
              <a:t>E-Mail through SMTP</a:t>
            </a:r>
          </a:p>
          <a:p>
            <a:r>
              <a:rPr lang="en-US" dirty="0"/>
              <a:t>Simple security through email confirmation</a:t>
            </a:r>
          </a:p>
          <a:p>
            <a:r>
              <a:rPr lang="en-US" dirty="0"/>
              <a:t>Minimalist frontend for easy embedding</a:t>
            </a:r>
          </a:p>
          <a:p>
            <a:r>
              <a:rPr lang="en-US" dirty="0"/>
              <a:t>Configuring available times and blocking slots</a:t>
            </a:r>
            <a:endParaRPr lang="en-D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710D1B7-E2C1-DCA6-0A17-C28F1112B3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Out of Scope</a:t>
            </a:r>
            <a:endParaRPr lang="en-DE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8642605-F543-DD0F-7B57-54E7D259249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Extensive permission management</a:t>
            </a:r>
          </a:p>
          <a:p>
            <a:r>
              <a:rPr lang="en-US" dirty="0"/>
              <a:t>Vendor specific integration with E-Mail clients or providers</a:t>
            </a:r>
          </a:p>
          <a:p>
            <a:r>
              <a:rPr lang="en-US" dirty="0" err="1"/>
              <a:t>CalDav</a:t>
            </a:r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29313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68E2ADA-E7C4-8C71-C343-42561DBB2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Wish list – Post MVP Tasks</a:t>
            </a:r>
            <a:endParaRPr lang="en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7776036-E2D8-FBB6-1C10-6AF939807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Mail provider integrations like calendar sync with outlook, </a:t>
            </a:r>
            <a:r>
              <a:rPr lang="en-US" dirty="0" err="1"/>
              <a:t>gmail</a:t>
            </a:r>
            <a:r>
              <a:rPr lang="en-US" dirty="0"/>
              <a:t>, etc.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98600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133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Just Book It</vt:lpstr>
      <vt:lpstr>Project Synopsis</vt:lpstr>
      <vt:lpstr>Project Scope Definition - MVP</vt:lpstr>
      <vt:lpstr>Wish list – Post MVP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Mia Winter</dc:creator>
  <cp:lastModifiedBy>Mia Winter</cp:lastModifiedBy>
  <cp:revision>12</cp:revision>
  <dcterms:created xsi:type="dcterms:W3CDTF">2024-06-13T12:41:35Z</dcterms:created>
  <dcterms:modified xsi:type="dcterms:W3CDTF">2024-06-13T13:00:36Z</dcterms:modified>
</cp:coreProperties>
</file>