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RoBERTa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roberta-base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0.3</a:t>
            </a:r>
            <a:br/>
          </a:p>
          <a:p>
            <a:r>
              <a:rPr b="1"/>
              <a:t>Learning Rate: </a:t>
            </a:r>
            <a:r>
              <a:t>5e-05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0.3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0.3</a:t>
            </a:r>
            <a:br/>
          </a:p>
          <a:p>
            <a:r>
              <a:rPr b="1"/>
              <a:t>Learning Rate: </a:t>
            </a:r>
            <a:r>
              <a:t>2e-05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9.0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10.0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11.0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Frozen BERT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Frozen BERT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0.3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Frozen BERT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sentiment_analysis.csv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2e-05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RoBERTa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roberta-base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5e-05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RoBERTa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roberta-base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5e-06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5e-06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5e-06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0.4</a:t>
            </a:r>
            <a:br/>
          </a:p>
          <a:p>
            <a:r>
              <a:rPr b="1"/>
              <a:t>Learning Rate: </a:t>
            </a:r>
            <a:r>
              <a:t>0.0001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0.3</a:t>
            </a:r>
            <a:br/>
          </a:p>
          <a:p>
            <a:r>
              <a:rPr b="1"/>
              <a:t>Learning Rate: </a:t>
            </a:r>
            <a:r>
              <a:t>1e-05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Bert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Model: </a:t>
            </a:r>
            <a:r>
              <a:t>bert-base-uncased</a:t>
            </a:r>
            <a:br/>
          </a:p>
          <a:p>
            <a:r>
              <a:rPr b="1"/>
              <a:t>Dataset: </a:t>
            </a:r>
            <a:r>
              <a:t>Tweets.csv</a:t>
            </a:r>
            <a:br/>
          </a:p>
          <a:p>
            <a:r>
              <a:rPr b="1"/>
              <a:t>Token Length: </a:t>
            </a:r>
            <a:r>
              <a:t>512</a:t>
            </a:r>
            <a:br/>
          </a:p>
          <a:p>
            <a:r>
              <a:rPr b="1"/>
              <a:t>Dropout Probability: </a:t>
            </a:r>
            <a:r>
              <a:t>0.3</a:t>
            </a:r>
            <a:br/>
          </a:p>
          <a:p>
            <a:r>
              <a:rPr b="1"/>
              <a:t>Learning Rate: </a:t>
            </a:r>
            <a:r>
              <a:t>5e-05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