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7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5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September 10,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September 10,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63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70" r:id="rId6"/>
    <p:sldLayoutId id="2147483765" r:id="rId7"/>
    <p:sldLayoutId id="2147483766" r:id="rId8"/>
    <p:sldLayoutId id="2147483767" r:id="rId9"/>
    <p:sldLayoutId id="2147483769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afryer/" TargetMode="External"/><Relationship Id="rId2" Type="http://schemas.openxmlformats.org/officeDocument/2006/relationships/hyperlink" Target="https://github.com/miazfry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0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gh angle view of buildings and the sky">
            <a:extLst>
              <a:ext uri="{FF2B5EF4-FFF2-40B4-BE49-F238E27FC236}">
                <a16:creationId xmlns:a16="http://schemas.microsoft.com/office/drawing/2014/main" id="{E5B34543-DB11-48A3-9AAE-C2A61931A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9" b="2917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95" name="Rectangle 72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4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: Shape 76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78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F0DF0-196B-0941-A995-9431AACE4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Airline stock Prices 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9AE76-99CC-2146-9DD3-9B6E3C20B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Southwest, American, Delta, United Airlines </a:t>
            </a:r>
          </a:p>
          <a:p>
            <a:pPr algn="l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7073-33D8-7446-9518-E9D72A6F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859"/>
            <a:ext cx="10241280" cy="1234440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867A-2904-6D40-9564-3D25ABAC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Evaluation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65A8-6241-2C45-A27C-9E3DC474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41" y="0"/>
            <a:ext cx="10241280" cy="1234440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252778E-8F2D-D04B-89AB-0DBBF150B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07" y="1371600"/>
            <a:ext cx="10251946" cy="4300538"/>
          </a:xfrm>
        </p:spPr>
      </p:pic>
    </p:spTree>
    <p:extLst>
      <p:ext uri="{BB962C8B-B14F-4D97-AF65-F5344CB8AC3E}">
        <p14:creationId xmlns:p14="http://schemas.microsoft.com/office/powerpoint/2010/main" val="418063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03E7-FABD-0E45-9584-0927E7B9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92" y="14288"/>
            <a:ext cx="10241280" cy="1234440"/>
          </a:xfrm>
        </p:spPr>
        <p:txBody>
          <a:bodyPr/>
          <a:lstStyle/>
          <a:p>
            <a:r>
              <a:rPr lang="en-US" dirty="0"/>
              <a:t>Risk Evaluation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F8A9BE2-576D-9E4A-B43A-942720646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92" y="1248728"/>
            <a:ext cx="7331971" cy="5032606"/>
          </a:xfr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E66348-9284-B347-BE14-BC9B70BA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91" y="1198840"/>
            <a:ext cx="7446272" cy="52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BB72-9CEF-8046-A7EE-AE47398F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Bollinger bands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FC7FDAD4-BBF2-4E48-9502-F3FB39F98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34440"/>
            <a:ext cx="9761220" cy="4880610"/>
          </a:xfrm>
        </p:spPr>
      </p:pic>
    </p:spTree>
    <p:extLst>
      <p:ext uri="{BB962C8B-B14F-4D97-AF65-F5344CB8AC3E}">
        <p14:creationId xmlns:p14="http://schemas.microsoft.com/office/powerpoint/2010/main" val="370389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3AD3-86DC-AF4F-B8D5-32F1417B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average convergence divergence (MACD)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FDD1815-1F42-CA4B-8D4D-20EDEE168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98" y="1506474"/>
            <a:ext cx="11450004" cy="4580002"/>
          </a:xfrm>
        </p:spPr>
      </p:pic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5DE7CB5-0383-D049-BB07-539F22621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8075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2E2-80FE-A84B-B902-1932E4EE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1D5-589A-864C-B636-EEFAAC46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502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me on</a:t>
            </a:r>
          </a:p>
          <a:p>
            <a:r>
              <a:rPr lang="en-US" dirty="0">
                <a:hlinkClick r:id="rId2"/>
              </a:rPr>
              <a:t>https://github.com/miazfryer</a:t>
            </a:r>
            <a:endParaRPr lang="en-US" dirty="0"/>
          </a:p>
          <a:p>
            <a:r>
              <a:rPr lang="en-US" dirty="0">
                <a:hlinkClick r:id="rId3"/>
              </a:rPr>
              <a:t>https://www.linkedin.com/in/miafryer/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would you invest in? </a:t>
            </a:r>
          </a:p>
        </p:txBody>
      </p:sp>
    </p:spTree>
    <p:extLst>
      <p:ext uri="{BB962C8B-B14F-4D97-AF65-F5344CB8AC3E}">
        <p14:creationId xmlns:p14="http://schemas.microsoft.com/office/powerpoint/2010/main" val="22274830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59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GradientRiseVTI</vt:lpstr>
      <vt:lpstr>Airline stock Prices  comparison</vt:lpstr>
      <vt:lpstr>Agenda </vt:lpstr>
      <vt:lpstr>Overview </vt:lpstr>
      <vt:lpstr>Risk Evaluation </vt:lpstr>
      <vt:lpstr>Bollinger bands</vt:lpstr>
      <vt:lpstr>Moving average convergence divergence (MACD)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stock Prices  comparison</dc:title>
  <dc:creator>Mia Fryer</dc:creator>
  <cp:lastModifiedBy>Mia Fryer</cp:lastModifiedBy>
  <cp:revision>5</cp:revision>
  <dcterms:created xsi:type="dcterms:W3CDTF">2021-09-07T19:38:02Z</dcterms:created>
  <dcterms:modified xsi:type="dcterms:W3CDTF">2021-09-10T05:23:47Z</dcterms:modified>
</cp:coreProperties>
</file>