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7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0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35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5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September 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September 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636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70" r:id="rId6"/>
    <p:sldLayoutId id="2147483765" r:id="rId7"/>
    <p:sldLayoutId id="2147483766" r:id="rId8"/>
    <p:sldLayoutId id="2147483767" r:id="rId9"/>
    <p:sldLayoutId id="2147483769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afryer/" TargetMode="External"/><Relationship Id="rId2" Type="http://schemas.openxmlformats.org/officeDocument/2006/relationships/hyperlink" Target="https://github.com/miazfry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0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gh angle view of buildings and the sky">
            <a:extLst>
              <a:ext uri="{FF2B5EF4-FFF2-40B4-BE49-F238E27FC236}">
                <a16:creationId xmlns:a16="http://schemas.microsoft.com/office/drawing/2014/main" id="{E5B34543-DB11-48A3-9AAE-C2A61931A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19" b="29170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95" name="Rectangle 72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74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: Shape 76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8" name="Rectangle 78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F0DF0-196B-0941-A995-9431AACE4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Airline stock Prices 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9AE76-99CC-2146-9DD3-9B6E3C20B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Southwest, American, Delta, United Airlines </a:t>
            </a:r>
          </a:p>
          <a:p>
            <a:pPr algn="l"/>
            <a:endParaRPr 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7073-33D8-7446-9518-E9D72A6F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4859"/>
            <a:ext cx="10241280" cy="1234440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867A-2904-6D40-9564-3D25ABACD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5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65A8-6241-2C45-A27C-9E3DC474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441" y="0"/>
            <a:ext cx="10241280" cy="1234440"/>
          </a:xfrm>
        </p:spPr>
        <p:txBody>
          <a:bodyPr/>
          <a:lstStyle/>
          <a:p>
            <a:r>
              <a:rPr lang="en-US" dirty="0"/>
              <a:t>Overview 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252778E-8F2D-D04B-89AB-0DBBF150B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07" y="1371600"/>
            <a:ext cx="10251946" cy="4300538"/>
          </a:xfrm>
        </p:spPr>
      </p:pic>
    </p:spTree>
    <p:extLst>
      <p:ext uri="{BB962C8B-B14F-4D97-AF65-F5344CB8AC3E}">
        <p14:creationId xmlns:p14="http://schemas.microsoft.com/office/powerpoint/2010/main" val="418063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03E7-FABD-0E45-9584-0927E7B9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67" y="0"/>
            <a:ext cx="10241280" cy="1234440"/>
          </a:xfrm>
        </p:spPr>
        <p:txBody>
          <a:bodyPr/>
          <a:lstStyle/>
          <a:p>
            <a:r>
              <a:rPr lang="en-US" dirty="0"/>
              <a:t>Risk Evaluation </a:t>
            </a:r>
          </a:p>
        </p:txBody>
      </p:sp>
      <p:pic>
        <p:nvPicPr>
          <p:cNvPr id="5" name="Content Placeholder 4" descr="A picture containing chart&#10;&#10;Description automatically generated">
            <a:extLst>
              <a:ext uri="{FF2B5EF4-FFF2-40B4-BE49-F238E27FC236}">
                <a16:creationId xmlns:a16="http://schemas.microsoft.com/office/drawing/2014/main" id="{AF8A9BE2-576D-9E4A-B43A-942720646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667" y="1234440"/>
            <a:ext cx="7331971" cy="5032606"/>
          </a:xfrm>
        </p:spPr>
      </p:pic>
    </p:spTree>
    <p:extLst>
      <p:ext uri="{BB962C8B-B14F-4D97-AF65-F5344CB8AC3E}">
        <p14:creationId xmlns:p14="http://schemas.microsoft.com/office/powerpoint/2010/main" val="33574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BB72-9CEF-8046-A7EE-AE47398F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Bollinger bands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76F6230D-02A8-7B43-9FAC-E23A57A82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49387"/>
            <a:ext cx="9245602" cy="4622801"/>
          </a:xfrm>
        </p:spPr>
      </p:pic>
    </p:spTree>
    <p:extLst>
      <p:ext uri="{BB962C8B-B14F-4D97-AF65-F5344CB8AC3E}">
        <p14:creationId xmlns:p14="http://schemas.microsoft.com/office/powerpoint/2010/main" val="370389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6566-5B03-9F41-BA9E-DF09743A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146"/>
            <a:ext cx="10241280" cy="1234440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EDFE-549B-EB44-B490-8C8F4F2BB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3639"/>
            <a:ext cx="10241280" cy="39593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2E2-80FE-A84B-B902-1932E4EE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1D5-589A-864C-B636-EEFAAC46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6502"/>
            <a:ext cx="10241280" cy="39593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me on</a:t>
            </a:r>
          </a:p>
          <a:p>
            <a:r>
              <a:rPr lang="en-US" dirty="0">
                <a:hlinkClick r:id="rId2"/>
              </a:rPr>
              <a:t>https://github.com/miazfryer</a:t>
            </a:r>
            <a:endParaRPr lang="en-US" dirty="0"/>
          </a:p>
          <a:p>
            <a:r>
              <a:rPr lang="en-US" dirty="0">
                <a:hlinkClick r:id="rId3"/>
              </a:rPr>
              <a:t>https://www.linkedin.com/in/miafryer/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830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Nova</vt:lpstr>
      <vt:lpstr>GradientRiseVTI</vt:lpstr>
      <vt:lpstr>Airline stock Prices  comparison</vt:lpstr>
      <vt:lpstr>Agenda </vt:lpstr>
      <vt:lpstr>Overview </vt:lpstr>
      <vt:lpstr>Risk Evaluation </vt:lpstr>
      <vt:lpstr>Bollinger bands</vt:lpstr>
      <vt:lpstr>Results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stock Prices  comparison</dc:title>
  <dc:creator>Mia Fryer</dc:creator>
  <cp:lastModifiedBy>Mia Fryer</cp:lastModifiedBy>
  <cp:revision>1</cp:revision>
  <dcterms:created xsi:type="dcterms:W3CDTF">2021-09-07T19:38:02Z</dcterms:created>
  <dcterms:modified xsi:type="dcterms:W3CDTF">2021-09-07T20:13:15Z</dcterms:modified>
</cp:coreProperties>
</file>